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7B7C7-CE44-4504-8F9A-53DB6F1A3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11FC9-277E-4984-8331-5FC583C2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B90DA-6822-4571-AA39-56922C66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2DB67-3E61-4A76-942F-20C7D59B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A12C6-5762-42BA-BE04-2A0A189C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9B03-D0D6-471B-A393-700DD919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66F15-AB09-42D1-947A-382A9A30D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7B03-D671-4A70-A427-D05592CB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253D-5BDD-41A4-BEFB-D22A6D36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F8E3E-83DF-473F-8359-5E15CD60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FA223-6805-4295-A394-99F1065D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8BE37-2465-4112-881F-EBEE6A340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626B8-0E10-4E21-AD05-00B7B734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37C3-7744-4E6A-857E-C87E7623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64FC2-7D50-43F1-9ADE-3EE1EB97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D9E1-66F5-4833-9108-DE6E5645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99A8-DFEB-4D9E-9C2F-004DBEC0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C89D4-3955-4B2B-BDF6-8C3A2061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9FBE-7EEB-4D12-BD34-88BA5F20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882F6-330F-42DD-811F-4858C1D8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E2B9-8F0C-48D3-9152-564C8463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0FB7C-10BE-43F3-98C5-495AB895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093F7-353F-43A3-B8DC-9D04E806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EB8E9-DA5B-4D53-A6BC-B255F84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7CBE-A067-41C7-A21E-B79981B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F52D5-8D2E-4A4D-9E2D-74EA777C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E429-F4F8-4049-A37A-BE6902CD8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9E0C6-FF94-45FA-B69D-A0E5DDC9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AA4E3-D6F4-4214-AB34-9E855C0E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4846C-604D-4DEF-8AFC-5733D40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4021D-689A-4222-8BE4-1A87BF3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7FA31-89CC-4DE4-843C-636F75C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804EA-7541-4496-84D5-2BD4907C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C4221-BEA2-4AA1-8FA1-34CBF3EB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53B56-520A-4179-B7A3-A90F6AF77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D25E34-F04E-4016-89AA-6BB1EECB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03628-C0D1-4C7E-95AC-9E0AF0E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419C59-2958-412C-8DA3-AE5D558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245CA7-13D0-45E6-AAA3-FD41E93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9F95-235D-4591-B3A7-DB7420E2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9E511-A6A1-49EE-B665-807A8AD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DBFEF-ADB1-44FC-845A-F821C1E6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07679-1DC1-4C3F-995F-755E184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9DFD4-E7E3-4A3A-9759-32D3430A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9723D-80DF-4624-82D4-3EF02A25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27B45-930F-485D-B98D-461890F6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A8B-6F22-482E-9A2D-FE7BAC66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124-278D-46BB-AA05-36D1C12F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895E5-C2DD-4ED7-B90A-0C1BC00E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B7CD-7D84-4167-9372-0D0E31F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299F1-415B-4A89-88B4-AD806FB6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DBF80-2DC4-4017-A9A8-9DBDC09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69CC2-622A-481A-A1A1-825C0BC2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34982-004E-463C-81B2-21763D04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EA2BD-5040-4611-BC04-8B21FC0F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1BC88-03DD-4F78-8E9A-5E2A5631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16AA4-4466-4C5B-955F-A4C42660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F0F61-6EB0-4860-A1C7-15A7346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E2D0D-3C6F-45DE-89D0-687B186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74582-AF33-4315-A437-93521AEB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8BF1E-3345-4A68-A17B-0409C9BA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D9EB-8D45-4691-A012-884337619CD3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71D49-C985-45EA-BB7E-0CEDB648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EF7B-71AD-40C5-99C8-CA87D510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31A690-0430-40EE-8566-2D56EC10E5BB}"/>
              </a:ext>
            </a:extLst>
          </p:cNvPr>
          <p:cNvSpPr/>
          <p:nvPr/>
        </p:nvSpPr>
        <p:spPr>
          <a:xfrm>
            <a:off x="2192783" y="2024108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0559A-08F1-42F2-8EFD-751B7784E881}"/>
              </a:ext>
            </a:extLst>
          </p:cNvPr>
          <p:cNvSpPr/>
          <p:nvPr/>
        </p:nvSpPr>
        <p:spPr>
          <a:xfrm>
            <a:off x="2192783" y="2441359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BA768F-92B1-44BF-8F29-B3AE8EF47B45}"/>
              </a:ext>
            </a:extLst>
          </p:cNvPr>
          <p:cNvSpPr/>
          <p:nvPr/>
        </p:nvSpPr>
        <p:spPr>
          <a:xfrm>
            <a:off x="2192782" y="2858610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PCIE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6BCA2B-ECD0-4D2D-B525-D6C1E34E3308}"/>
              </a:ext>
            </a:extLst>
          </p:cNvPr>
          <p:cNvSpPr/>
          <p:nvPr/>
        </p:nvSpPr>
        <p:spPr>
          <a:xfrm>
            <a:off x="2192781" y="3275861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PCIE-DMA </a:t>
            </a:r>
            <a:r>
              <a:rPr lang="en-US" altLang="zh-CN" dirty="0" smtClean="0">
                <a:solidFill>
                  <a:schemeClr val="tx1"/>
                </a:solidFill>
              </a:rPr>
              <a:t>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53598D-F461-440E-A90D-E357AB2AEA8B}"/>
              </a:ext>
            </a:extLst>
          </p:cNvPr>
          <p:cNvSpPr/>
          <p:nvPr/>
        </p:nvSpPr>
        <p:spPr>
          <a:xfrm>
            <a:off x="2192781" y="3693112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FPGA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E31A5A1-192C-446F-BFE6-5F1D28ED79EE}"/>
              </a:ext>
            </a:extLst>
          </p:cNvPr>
          <p:cNvSpPr/>
          <p:nvPr/>
        </p:nvSpPr>
        <p:spPr>
          <a:xfrm>
            <a:off x="1562470" y="2148396"/>
            <a:ext cx="248575" cy="923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BBC846-40E0-485C-947F-6A51509CA2D0}"/>
              </a:ext>
            </a:extLst>
          </p:cNvPr>
          <p:cNvSpPr txBox="1"/>
          <p:nvPr/>
        </p:nvSpPr>
        <p:spPr>
          <a:xfrm>
            <a:off x="443883" y="2326818"/>
            <a:ext cx="124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MODE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E6B16F-3D62-4C35-8E95-952555010FEA}"/>
              </a:ext>
            </a:extLst>
          </p:cNvPr>
          <p:cNvCxnSpPr/>
          <p:nvPr/>
        </p:nvCxnSpPr>
        <p:spPr>
          <a:xfrm flipH="1">
            <a:off x="1429305" y="3484486"/>
            <a:ext cx="64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FE27171-651D-47A9-9366-DE5C7A9C4FBC}"/>
              </a:ext>
            </a:extLst>
          </p:cNvPr>
          <p:cNvSpPr txBox="1"/>
          <p:nvPr/>
        </p:nvSpPr>
        <p:spPr>
          <a:xfrm>
            <a:off x="443880" y="3105834"/>
            <a:ext cx="124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375554-7EF8-44A6-8F30-257978EE4ACD}"/>
              </a:ext>
            </a:extLst>
          </p:cNvPr>
          <p:cNvCxnSpPr/>
          <p:nvPr/>
        </p:nvCxnSpPr>
        <p:spPr>
          <a:xfrm>
            <a:off x="4358936" y="3901737"/>
            <a:ext cx="63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1B90D0-BF71-4430-8E66-CC5955B05EC3}"/>
              </a:ext>
            </a:extLst>
          </p:cNvPr>
          <p:cNvSpPr txBox="1"/>
          <p:nvPr/>
        </p:nvSpPr>
        <p:spPr>
          <a:xfrm>
            <a:off x="53259" y="3712633"/>
            <a:ext cx="1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E31A5A1-192C-446F-BFE6-5F1D28ED79EE}"/>
              </a:ext>
            </a:extLst>
          </p:cNvPr>
          <p:cNvSpPr/>
          <p:nvPr/>
        </p:nvSpPr>
        <p:spPr>
          <a:xfrm rot="10800000">
            <a:off x="4643021" y="2148396"/>
            <a:ext cx="248575" cy="923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BBC846-40E0-485C-947F-6A51509CA2D0}"/>
              </a:ext>
            </a:extLst>
          </p:cNvPr>
          <p:cNvSpPr txBox="1"/>
          <p:nvPr/>
        </p:nvSpPr>
        <p:spPr>
          <a:xfrm>
            <a:off x="5274818" y="327586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E6B16F-3D62-4C35-8E95-952555010FEA}"/>
              </a:ext>
            </a:extLst>
          </p:cNvPr>
          <p:cNvCxnSpPr/>
          <p:nvPr/>
        </p:nvCxnSpPr>
        <p:spPr>
          <a:xfrm flipH="1">
            <a:off x="4354493" y="3484486"/>
            <a:ext cx="64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BC846-40E0-485C-947F-6A51509CA2D0}"/>
              </a:ext>
            </a:extLst>
          </p:cNvPr>
          <p:cNvSpPr txBox="1"/>
          <p:nvPr/>
        </p:nvSpPr>
        <p:spPr>
          <a:xfrm>
            <a:off x="5268162" y="2441359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Scala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E6B16F-3D62-4C35-8E95-952555010FEA}"/>
              </a:ext>
            </a:extLst>
          </p:cNvPr>
          <p:cNvCxnSpPr/>
          <p:nvPr/>
        </p:nvCxnSpPr>
        <p:spPr>
          <a:xfrm flipH="1">
            <a:off x="1429305" y="3907656"/>
            <a:ext cx="64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BBC846-40E0-485C-947F-6A51509CA2D0}"/>
              </a:ext>
            </a:extLst>
          </p:cNvPr>
          <p:cNvSpPr txBox="1"/>
          <p:nvPr/>
        </p:nvSpPr>
        <p:spPr>
          <a:xfrm>
            <a:off x="5268162" y="373437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Verilog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0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Jungle Liu</dc:creator>
  <cp:lastModifiedBy>Jungle Liu</cp:lastModifiedBy>
  <cp:revision>6</cp:revision>
  <dcterms:created xsi:type="dcterms:W3CDTF">2018-05-04T05:09:49Z</dcterms:created>
  <dcterms:modified xsi:type="dcterms:W3CDTF">2018-05-30T15:40:28Z</dcterms:modified>
</cp:coreProperties>
</file>