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46b14b2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46b14b2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46b14b2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46b14b2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46b14b2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46b14b2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46b14b2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46b14b2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46b14b2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46b14b2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46b14b2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46b14b2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46b14b2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46b14b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a new </a:t>
            </a:r>
            <a:r>
              <a:rPr b="1" lang="en"/>
              <a:t>Burmese</a:t>
            </a:r>
            <a:r>
              <a:rPr b="1" lang="en"/>
              <a:t> Restaurant in Toronto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0" y="2107050"/>
            <a:ext cx="5922600" cy="3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hypothetical scenario for a concept Burmese restaurateur who wants to explore opening an authentic Burmese restaurant in Toronto area.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23850" y="2643125"/>
            <a:ext cx="47760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485" lvl="0" marL="521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Scrapping of Toronto neighborhoods via Wikipedia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485" lvl="0" marL="521335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Latitude and Longitude data of these neighborhoods via Geocoder package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485" lvl="0" marL="521335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Foursquare API to get venue data related to these neighborhoods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0" y="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32</a:t>
            </a:r>
            <a:endParaRPr sz="780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3650" y="1117675"/>
            <a:ext cx="5675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Neighbourhoods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4201725" y="227630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1714 </a:t>
            </a:r>
            <a:r>
              <a:rPr lang="en" sz="4000"/>
              <a:t>Venues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74550" y="3577100"/>
            <a:ext cx="8994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230 </a:t>
            </a:r>
            <a:r>
              <a:rPr lang="en" sz="3600"/>
              <a:t>Unique venue categories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3900" y="761625"/>
            <a:ext cx="82362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</a:t>
            </a:r>
            <a:r>
              <a:rPr lang="en" sz="7200"/>
              <a:t>8 </a:t>
            </a:r>
            <a:r>
              <a:rPr lang="en" sz="3600"/>
              <a:t>Burmese </a:t>
            </a:r>
            <a:r>
              <a:rPr lang="en" sz="3600"/>
              <a:t>restaurant</a:t>
            </a:r>
            <a:r>
              <a:rPr lang="en" sz="3600"/>
              <a:t> But  </a:t>
            </a:r>
            <a:r>
              <a:rPr lang="en" sz="7200"/>
              <a:t>15</a:t>
            </a:r>
            <a:r>
              <a:rPr lang="en" sz="3600"/>
              <a:t> Thai </a:t>
            </a:r>
            <a:r>
              <a:rPr lang="en" sz="3600"/>
              <a:t>restaurants</a:t>
            </a:r>
            <a:endParaRPr sz="3600"/>
          </a:p>
        </p:txBody>
      </p:sp>
      <p:sp>
        <p:nvSpPr>
          <p:cNvPr id="159" name="Google Shape;159;p17"/>
          <p:cNvSpPr txBox="1"/>
          <p:nvPr/>
        </p:nvSpPr>
        <p:spPr>
          <a:xfrm>
            <a:off x="588025" y="3314075"/>
            <a:ext cx="61794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4135" marR="466725" rtl="0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Thai and Burmese food are very similar in taste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420300"/>
            <a:ext cx="7680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4135" marR="466725" rtl="0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 the neighborhoods in Toronto into 3 clusters based on their frequency of occurrence for “Thai food”.</a:t>
            </a:r>
            <a:endParaRPr sz="3400">
              <a:solidFill>
                <a:srgbClr val="FFFFFF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675" y="1754750"/>
            <a:ext cx="7098326" cy="3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98400" y="1780375"/>
            <a:ext cx="18858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38481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 (Red):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Neighborhoods with little or no Thai restaurants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3359" lvl="0" marL="384810" rtl="0" algn="l"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1(Purple): Neighborhoods with no Thai restaurants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3359" lvl="0" marL="384810" rtl="0" algn="l">
              <a:spcBef>
                <a:spcPts val="27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2(LGreen): Neighborhoods with high number of Thai restaurants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23850" y="866775"/>
            <a:ext cx="6471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4135" marR="64833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 Thai restaurants are in Cluster 2 which is around Adelaide, King, Richmond areas and lowest (close to zero) in Cluster 1 areas which are North Toronto West and Parkdale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135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areas.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135" marR="469900" rtl="0" algn="l">
              <a:lnSpc>
                <a:spcPct val="12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there are good opportunities to open near Chinatown, St James town as the competition seems to be low. Looking at nearby venues, it seems Cluster 1 might be a good location as there are not a lot of Asian restaurants in these areas. Therefore, this project recommends the entrepreneur to open an authentic Burmese restaurant in these locations with little to no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135" marR="5765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competition. Nonetheless, if the food is authentic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42675" y="866775"/>
            <a:ext cx="8870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41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: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135" marR="8394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project, we have gone through the process of identifying the business problem, specifying the data required, extracting and preparing the data, performing the machine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135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by utilizing k-means clustering and providing recommendation to the stakeholder.</a:t>
            </a:r>
            <a:endParaRPr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