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미" userId="S::2403340097@office.kopo.ac.kr::e2559551-c163-466d-849e-2cc9bbe8c401" providerId="AD" clId="Web-{B6E0A202-ECE3-8275-5326-20077FC4EFCD}"/>
    <pc:docChg chg="modSld">
      <pc:chgData name="박정미" userId="S::2403340097@office.kopo.ac.kr::e2559551-c163-466d-849e-2cc9bbe8c401" providerId="AD" clId="Web-{B6E0A202-ECE3-8275-5326-20077FC4EFCD}" dt="2024-04-30T09:20:31.451" v="0"/>
      <pc:docMkLst>
        <pc:docMk/>
      </pc:docMkLst>
      <pc:sldChg chg="mod modShow">
        <pc:chgData name="박정미" userId="S::2403340097@office.kopo.ac.kr::e2559551-c163-466d-849e-2cc9bbe8c401" providerId="AD" clId="Web-{B6E0A202-ECE3-8275-5326-20077FC4EFCD}" dt="2024-04-30T09:20:31.451" v="0"/>
        <pc:sldMkLst>
          <pc:docMk/>
          <pc:sldMk cId="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14.png"/><Relationship Id="rId3" Type="http://schemas.openxmlformats.org/officeDocument/2006/relationships/image" Target="../media/image11.png"/><Relationship Id="rId7" Type="http://schemas.openxmlformats.org/officeDocument/2006/relationships/image" Target="../media/image111.png"/><Relationship Id="rId12" Type="http://schemas.openxmlformats.org/officeDocument/2006/relationships/image" Target="../media/image1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02.png"/><Relationship Id="rId5" Type="http://schemas.openxmlformats.org/officeDocument/2006/relationships/image" Target="../media/image109.png"/><Relationship Id="rId15" Type="http://schemas.openxmlformats.org/officeDocument/2006/relationships/image" Target="../media/image116.png"/><Relationship Id="rId10" Type="http://schemas.openxmlformats.org/officeDocument/2006/relationships/image" Target="../media/image112.png"/><Relationship Id="rId4" Type="http://schemas.openxmlformats.org/officeDocument/2006/relationships/image" Target="../media/image12.png"/><Relationship Id="rId9" Type="http://schemas.openxmlformats.org/officeDocument/2006/relationships/image" Target="../media/image75.png"/><Relationship Id="rId1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22.png"/><Relationship Id="rId3" Type="http://schemas.openxmlformats.org/officeDocument/2006/relationships/image" Target="../media/image11.png"/><Relationship Id="rId7" Type="http://schemas.openxmlformats.org/officeDocument/2006/relationships/image" Target="../media/image74.png"/><Relationship Id="rId12" Type="http://schemas.openxmlformats.org/officeDocument/2006/relationships/image" Target="../media/image1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0.png"/><Relationship Id="rId5" Type="http://schemas.openxmlformats.org/officeDocument/2006/relationships/image" Target="../media/image117.png"/><Relationship Id="rId10" Type="http://schemas.openxmlformats.org/officeDocument/2006/relationships/image" Target="../media/image102.png"/><Relationship Id="rId4" Type="http://schemas.openxmlformats.org/officeDocument/2006/relationships/image" Target="../media/image12.png"/><Relationship Id="rId9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29.png"/><Relationship Id="rId3" Type="http://schemas.openxmlformats.org/officeDocument/2006/relationships/image" Target="../media/image11.png"/><Relationship Id="rId7" Type="http://schemas.openxmlformats.org/officeDocument/2006/relationships/image" Target="../media/image74.png"/><Relationship Id="rId12" Type="http://schemas.openxmlformats.org/officeDocument/2006/relationships/image" Target="../media/image1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7.png"/><Relationship Id="rId5" Type="http://schemas.openxmlformats.org/officeDocument/2006/relationships/image" Target="../media/image123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1.png"/><Relationship Id="rId7" Type="http://schemas.openxmlformats.org/officeDocument/2006/relationships/image" Target="../media/image1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1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0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29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2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2.png"/><Relationship Id="rId7" Type="http://schemas.openxmlformats.org/officeDocument/2006/relationships/image" Target="../media/image1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7.png"/><Relationship Id="rId10" Type="http://schemas.openxmlformats.org/officeDocument/2006/relationships/image" Target="../media/image168.png"/><Relationship Id="rId4" Type="http://schemas.openxmlformats.org/officeDocument/2006/relationships/image" Target="../media/image6.png"/><Relationship Id="rId9" Type="http://schemas.openxmlformats.org/officeDocument/2006/relationships/image" Target="../media/image1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0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1.png"/><Relationship Id="rId7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12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11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12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11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1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12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11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1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12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4.png"/><Relationship Id="rId3" Type="http://schemas.openxmlformats.org/officeDocument/2006/relationships/image" Target="../media/image11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92.png"/><Relationship Id="rId5" Type="http://schemas.openxmlformats.org/officeDocument/2006/relationships/image" Target="../media/image74.png"/><Relationship Id="rId10" Type="http://schemas.openxmlformats.org/officeDocument/2006/relationships/image" Target="../media/image91.png"/><Relationship Id="rId4" Type="http://schemas.openxmlformats.org/officeDocument/2006/relationships/image" Target="../media/image12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11.png"/><Relationship Id="rId7" Type="http://schemas.openxmlformats.org/officeDocument/2006/relationships/image" Target="../media/image98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10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75.png"/><Relationship Id="rId5" Type="http://schemas.openxmlformats.org/officeDocument/2006/relationships/image" Target="../media/image96.png"/><Relationship Id="rId15" Type="http://schemas.openxmlformats.org/officeDocument/2006/relationships/image" Target="../media/image104.png"/><Relationship Id="rId10" Type="http://schemas.openxmlformats.org/officeDocument/2006/relationships/image" Target="../media/image74.png"/><Relationship Id="rId19" Type="http://schemas.openxmlformats.org/officeDocument/2006/relationships/image" Target="../media/image108.png"/><Relationship Id="rId4" Type="http://schemas.openxmlformats.org/officeDocument/2006/relationships/image" Target="../media/image12.png"/><Relationship Id="rId9" Type="http://schemas.openxmlformats.org/officeDocument/2006/relationships/image" Target="../media/image100.png"/><Relationship Id="rId1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642" y="794232"/>
            <a:ext cx="16932429" cy="8682408"/>
            <a:chOff x="676642" y="794232"/>
            <a:chExt cx="16932429" cy="86824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89572" y="-3546972"/>
              <a:ext cx="33864859" cy="1736481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42" y="794232"/>
              <a:ext cx="16932429" cy="868240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4253" y="3532516"/>
            <a:ext cx="15385200" cy="44866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06206" y="5882545"/>
            <a:ext cx="7076019" cy="11632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24194" y="8500608"/>
            <a:ext cx="7587857" cy="8534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642" y="794232"/>
            <a:ext cx="16932429" cy="2641283"/>
            <a:chOff x="676642" y="794232"/>
            <a:chExt cx="16932429" cy="26412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789572" y="-424822"/>
              <a:ext cx="33864859" cy="528256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642" y="794232"/>
              <a:ext cx="16932429" cy="26412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87292" y="7970381"/>
            <a:ext cx="5232790" cy="8534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73695" y="7440153"/>
            <a:ext cx="5150400" cy="853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4467" y="2728709"/>
            <a:ext cx="6958662" cy="5991526"/>
            <a:chOff x="1314467" y="2728709"/>
            <a:chExt cx="6958662" cy="59915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4467" y="2728709"/>
              <a:ext cx="6958662" cy="59915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10704" y="741051"/>
            <a:ext cx="5523698" cy="6171429"/>
            <a:chOff x="8910704" y="741051"/>
            <a:chExt cx="5523698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0704" y="741051"/>
              <a:ext cx="5523698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91657" y="7045812"/>
            <a:ext cx="6171429" cy="2217280"/>
            <a:chOff x="8891657" y="7045812"/>
            <a:chExt cx="6171429" cy="22172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1657" y="7045812"/>
              <a:ext cx="6171429" cy="221728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506" y="356651"/>
            <a:ext cx="2226429" cy="637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173517" y="457898"/>
            <a:ext cx="10832581" cy="24856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70152" y="9272549"/>
            <a:ext cx="1352057" cy="5092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62121" y="1534059"/>
            <a:ext cx="2399429" cy="5394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595724" y="2064698"/>
            <a:ext cx="5445838" cy="7129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03397" y="182231"/>
            <a:ext cx="5312962" cy="7129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9709" y="8664609"/>
            <a:ext cx="5293514" cy="1407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478546" y="747098"/>
            <a:ext cx="3439200" cy="23412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9569" y="2855595"/>
            <a:ext cx="6171429" cy="5660419"/>
            <a:chOff x="1499569" y="2855595"/>
            <a:chExt cx="6171429" cy="56604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9569" y="2855595"/>
              <a:ext cx="6171429" cy="56604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824707"/>
            <a:ext cx="6171429" cy="3072414"/>
            <a:chOff x="9142857" y="2824707"/>
            <a:chExt cx="6171429" cy="3072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824707"/>
              <a:ext cx="6171429" cy="30724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4506" y="356651"/>
            <a:ext cx="2226429" cy="637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173517" y="457898"/>
            <a:ext cx="10832581" cy="24856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70152" y="9272549"/>
            <a:ext cx="1352057" cy="5092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62121" y="1534059"/>
            <a:ext cx="2399429" cy="5394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889648" y="2095586"/>
            <a:ext cx="5205810" cy="7129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3181" y="2095586"/>
            <a:ext cx="4965343" cy="7129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72714" y="6240507"/>
            <a:ext cx="5928638" cy="18745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78356" y="2313162"/>
            <a:ext cx="7613301" cy="6302556"/>
            <a:chOff x="5678356" y="2313162"/>
            <a:chExt cx="7613301" cy="63025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8356" y="2313162"/>
              <a:ext cx="7613301" cy="63025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6419" y="2069650"/>
            <a:ext cx="6171429" cy="3988850"/>
            <a:chOff x="10396419" y="2069650"/>
            <a:chExt cx="6171429" cy="39888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6419" y="2069650"/>
              <a:ext cx="6171429" cy="398885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4506" y="356651"/>
            <a:ext cx="2226429" cy="637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173517" y="457898"/>
            <a:ext cx="10832581" cy="24856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68067" y="9272549"/>
            <a:ext cx="1160848" cy="5092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00511" y="1534059"/>
            <a:ext cx="2232638" cy="5394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6078" y="3584425"/>
            <a:ext cx="8833930" cy="4179079"/>
            <a:chOff x="926078" y="3584425"/>
            <a:chExt cx="8833930" cy="41790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078" y="3584425"/>
              <a:ext cx="8833930" cy="41790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96419" y="6798345"/>
            <a:ext cx="6171429" cy="2082697"/>
            <a:chOff x="10396419" y="6798345"/>
            <a:chExt cx="6171429" cy="20826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96419" y="6798345"/>
              <a:ext cx="6171429" cy="208269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255358" y="2874221"/>
            <a:ext cx="5117162" cy="7129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28278" y="6168705"/>
            <a:ext cx="5205810" cy="7129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0653" y="7864223"/>
            <a:ext cx="6182771" cy="19732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477706" y="1239717"/>
            <a:ext cx="782400" cy="631776"/>
            <a:chOff x="15477706" y="1239717"/>
            <a:chExt cx="782400" cy="631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7706" y="1239717"/>
              <a:ext cx="782400" cy="631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33023" y="1351732"/>
            <a:ext cx="317745" cy="279483"/>
            <a:chOff x="15733023" y="1351732"/>
            <a:chExt cx="317745" cy="2794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3023" y="1351732"/>
              <a:ext cx="317745" cy="27948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9418" y="1997857"/>
            <a:ext cx="14310688" cy="8049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87762" y="179309"/>
            <a:ext cx="2235952" cy="637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78933" y="281291"/>
            <a:ext cx="9964924" cy="24888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98867" y="9777311"/>
            <a:ext cx="1463533" cy="5092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69351" y="1421814"/>
            <a:ext cx="3239133" cy="7004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3767" y="3864544"/>
            <a:ext cx="15078179" cy="4317340"/>
            <a:chOff x="1603767" y="3864544"/>
            <a:chExt cx="15078179" cy="43173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767" y="3864544"/>
              <a:ext cx="15078179" cy="43173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3767" y="3864544"/>
            <a:ext cx="7539090" cy="551040"/>
            <a:chOff x="1603767" y="3864544"/>
            <a:chExt cx="7539090" cy="5510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3767" y="3864544"/>
              <a:ext cx="7539090" cy="5510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87762" y="1103119"/>
            <a:ext cx="2216905" cy="637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28638" y="1205150"/>
            <a:ext cx="11382410" cy="24856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44105" y="9272549"/>
            <a:ext cx="1404010" cy="5092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3539059"/>
            <a:ext cx="7539090" cy="4968311"/>
            <a:chOff x="9142857" y="3539059"/>
            <a:chExt cx="7539090" cy="49683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3539059"/>
              <a:ext cx="7539090" cy="49683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539059"/>
            <a:ext cx="7539090" cy="601006"/>
            <a:chOff x="9142857" y="3539059"/>
            <a:chExt cx="7539090" cy="60100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2857" y="3539059"/>
              <a:ext cx="7539090" cy="6010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11365" y="5691722"/>
            <a:ext cx="662985" cy="662985"/>
            <a:chOff x="8811365" y="5691722"/>
            <a:chExt cx="662985" cy="6629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1365" y="5691722"/>
              <a:ext cx="662985" cy="66298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0218" y="3850176"/>
            <a:ext cx="6207390" cy="7129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84927" y="3546235"/>
            <a:ext cx="6321238" cy="7139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95516" y="5669689"/>
            <a:ext cx="1235419" cy="7788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16924" y="4698062"/>
            <a:ext cx="6438886" cy="471249"/>
            <a:chOff x="2216924" y="4698062"/>
            <a:chExt cx="6438886" cy="47124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216924" y="5154513"/>
              <a:ext cx="6438886" cy="14799"/>
              <a:chOff x="2216924" y="5154513"/>
              <a:chExt cx="6438886" cy="1479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216924" y="5154513"/>
                <a:ext cx="6438886" cy="1479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266656" y="4794349"/>
              <a:ext cx="103503" cy="103503"/>
              <a:chOff x="2266656" y="4794349"/>
              <a:chExt cx="103503" cy="10350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266656" y="4794349"/>
                <a:ext cx="103503" cy="103503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75631" y="4601024"/>
              <a:ext cx="1809019" cy="6494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16924" y="5384175"/>
            <a:ext cx="6438886" cy="471245"/>
            <a:chOff x="2216924" y="5384175"/>
            <a:chExt cx="6438886" cy="47124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216924" y="5840621"/>
              <a:ext cx="6438886" cy="14799"/>
              <a:chOff x="2216924" y="5840621"/>
              <a:chExt cx="6438886" cy="1479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216924" y="5840621"/>
                <a:ext cx="6438886" cy="1479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266656" y="5480457"/>
              <a:ext cx="103503" cy="103503"/>
              <a:chOff x="2266656" y="5480457"/>
              <a:chExt cx="103503" cy="10350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266656" y="5480457"/>
                <a:ext cx="103503" cy="103503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85154" y="5311546"/>
              <a:ext cx="3246019" cy="9627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216924" y="6070279"/>
            <a:ext cx="6438886" cy="471249"/>
            <a:chOff x="2216924" y="6070279"/>
            <a:chExt cx="6438886" cy="47124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216924" y="6526730"/>
              <a:ext cx="6438886" cy="14799"/>
              <a:chOff x="2216924" y="6526730"/>
              <a:chExt cx="6438886" cy="1479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216924" y="6526730"/>
                <a:ext cx="6438886" cy="1479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266656" y="6166566"/>
              <a:ext cx="103503" cy="103503"/>
              <a:chOff x="2266656" y="6166566"/>
              <a:chExt cx="103503" cy="10350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266656" y="6166566"/>
                <a:ext cx="103503" cy="103503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85154" y="5997651"/>
              <a:ext cx="4526524" cy="96278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216924" y="6756391"/>
            <a:ext cx="6438886" cy="471246"/>
            <a:chOff x="2216924" y="6756391"/>
            <a:chExt cx="6438886" cy="47124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216924" y="7212838"/>
              <a:ext cx="6438886" cy="14799"/>
              <a:chOff x="2216924" y="7212838"/>
              <a:chExt cx="6438886" cy="1479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216924" y="7212838"/>
                <a:ext cx="6438886" cy="1479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2266656" y="6852674"/>
              <a:ext cx="103503" cy="103503"/>
              <a:chOff x="2266656" y="6852674"/>
              <a:chExt cx="103503" cy="10350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266656" y="6852674"/>
                <a:ext cx="103503" cy="103503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85154" y="6683762"/>
              <a:ext cx="2211352" cy="96278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266656" y="7571647"/>
            <a:ext cx="103503" cy="103503"/>
            <a:chOff x="2266656" y="7571647"/>
            <a:chExt cx="103503" cy="10350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66656" y="7571647"/>
              <a:ext cx="103503" cy="103503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475631" y="7378322"/>
            <a:ext cx="2430295" cy="6494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9799338" y="5118387"/>
            <a:ext cx="6503252" cy="14947"/>
            <a:chOff x="9799338" y="5118387"/>
            <a:chExt cx="6503252" cy="1494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99338" y="5118387"/>
              <a:ext cx="6503252" cy="1494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849567" y="4754622"/>
            <a:ext cx="104537" cy="104537"/>
            <a:chOff x="9849567" y="4754622"/>
            <a:chExt cx="104537" cy="10453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49567" y="4754622"/>
              <a:ext cx="104537" cy="104537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60738" y="4554566"/>
            <a:ext cx="3663067" cy="65945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9799338" y="5811354"/>
            <a:ext cx="6503252" cy="14947"/>
            <a:chOff x="9799338" y="5811354"/>
            <a:chExt cx="6503252" cy="14947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99338" y="5811354"/>
              <a:ext cx="6503252" cy="1494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849567" y="5447590"/>
            <a:ext cx="104537" cy="104537"/>
            <a:chOff x="9849567" y="5447590"/>
            <a:chExt cx="104537" cy="104537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49567" y="5447590"/>
              <a:ext cx="104537" cy="104537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060738" y="5247537"/>
            <a:ext cx="4508752" cy="659457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9799338" y="6504321"/>
            <a:ext cx="6503252" cy="14947"/>
            <a:chOff x="9799338" y="6504321"/>
            <a:chExt cx="6503252" cy="1494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99338" y="6504321"/>
              <a:ext cx="6503252" cy="1494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849567" y="6140557"/>
            <a:ext cx="104537" cy="104537"/>
            <a:chOff x="9849567" y="6140557"/>
            <a:chExt cx="104537" cy="104537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49567" y="6140557"/>
              <a:ext cx="104537" cy="104537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070261" y="5967291"/>
            <a:ext cx="5962267" cy="978495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9799338" y="7197288"/>
            <a:ext cx="6503252" cy="14947"/>
            <a:chOff x="9799338" y="7197288"/>
            <a:chExt cx="6503252" cy="14947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99338" y="7197288"/>
              <a:ext cx="6503252" cy="14947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849567" y="6833524"/>
            <a:ext cx="104537" cy="104537"/>
            <a:chOff x="9849567" y="6833524"/>
            <a:chExt cx="104537" cy="104537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49567" y="6833524"/>
              <a:ext cx="104537" cy="104537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060738" y="6633470"/>
            <a:ext cx="2918429" cy="659457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9849567" y="7559683"/>
            <a:ext cx="104537" cy="104537"/>
            <a:chOff x="9849567" y="7559683"/>
            <a:chExt cx="104537" cy="104537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49567" y="7559683"/>
              <a:ext cx="104537" cy="104537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060738" y="7359627"/>
            <a:ext cx="2501010" cy="6594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642" y="794232"/>
            <a:ext cx="16932429" cy="8682408"/>
            <a:chOff x="676642" y="794232"/>
            <a:chExt cx="16932429" cy="86824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89572" y="-3546972"/>
              <a:ext cx="33864859" cy="1736481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42" y="794232"/>
              <a:ext cx="16932429" cy="86824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6642" y="794232"/>
            <a:ext cx="16932429" cy="2641283"/>
            <a:chOff x="676642" y="794232"/>
            <a:chExt cx="16932429" cy="26412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572" y="-424822"/>
              <a:ext cx="33864859" cy="528256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642" y="794232"/>
              <a:ext cx="16932429" cy="26412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12747" y="7296176"/>
            <a:ext cx="13660221" cy="985117"/>
            <a:chOff x="2312747" y="7296176"/>
            <a:chExt cx="13660221" cy="9851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2747" y="7296176"/>
              <a:ext cx="13660221" cy="98511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3715" y="2901041"/>
            <a:ext cx="14629562" cy="53070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46302" y="7560622"/>
            <a:ext cx="4033248" cy="9008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72530" y="7562699"/>
            <a:ext cx="5816029" cy="864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15495" y="7627758"/>
            <a:ext cx="999112" cy="323233"/>
            <a:chOff x="3615495" y="7627758"/>
            <a:chExt cx="999112" cy="3232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615495" y="7627758"/>
              <a:ext cx="999112" cy="323233"/>
              <a:chOff x="3615495" y="7627758"/>
              <a:chExt cx="999112" cy="32323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15495" y="7627758"/>
                <a:ext cx="999112" cy="32323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01219" y="7554801"/>
              <a:ext cx="937971" cy="521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4777" y="9591632"/>
            <a:ext cx="14417744" cy="14286"/>
            <a:chOff x="1684777" y="9591632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4777" y="9591632"/>
              <a:ext cx="14417744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6053" y="2898364"/>
            <a:ext cx="2134400" cy="1039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607524" y="600489"/>
            <a:ext cx="12623867" cy="24856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74062" y="3914379"/>
            <a:ext cx="2188019" cy="8407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74062" y="4859861"/>
            <a:ext cx="2188019" cy="840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74062" y="5805344"/>
            <a:ext cx="2207067" cy="8407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4062" y="6750826"/>
            <a:ext cx="2188019" cy="8407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39591" y="2899895"/>
            <a:ext cx="2264305" cy="14619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20543" y="3809368"/>
            <a:ext cx="4829981" cy="9739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39591" y="4790860"/>
            <a:ext cx="2331419" cy="14619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39591" y="5736342"/>
            <a:ext cx="2331419" cy="14619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39591" y="6681824"/>
            <a:ext cx="2014305" cy="14619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31592" y="3246871"/>
            <a:ext cx="7238557" cy="5969091"/>
            <a:chOff x="1831592" y="3246871"/>
            <a:chExt cx="7238557" cy="59690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592" y="3246871"/>
              <a:ext cx="7238557" cy="59690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15566" y="3232029"/>
            <a:ext cx="7238557" cy="5983933"/>
            <a:chOff x="9215566" y="3232029"/>
            <a:chExt cx="7238557" cy="59839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15566" y="3232029"/>
              <a:ext cx="7238557" cy="598393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63067" y="1103119"/>
            <a:ext cx="2247876" cy="637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05866" y="1205857"/>
            <a:ext cx="11081619" cy="24856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53629" y="9272549"/>
            <a:ext cx="1411152" cy="5092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60978" y="4569806"/>
            <a:ext cx="2623133" cy="6375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94702" y="3852943"/>
            <a:ext cx="2542571" cy="10565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65722" y="3822286"/>
            <a:ext cx="2279714" cy="7129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93635" y="5017903"/>
            <a:ext cx="4763010" cy="6089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59471" y="3473798"/>
            <a:ext cx="1442376" cy="1442376"/>
            <a:chOff x="2059471" y="3473798"/>
            <a:chExt cx="1442376" cy="144237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59471" y="3473798"/>
              <a:ext cx="1442376" cy="1442376"/>
              <a:chOff x="2059471" y="3473798"/>
              <a:chExt cx="1442376" cy="144237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059471" y="3473798"/>
                <a:ext cx="1442376" cy="14423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477833" y="3885462"/>
              <a:ext cx="605650" cy="619048"/>
              <a:chOff x="2477833" y="3885462"/>
              <a:chExt cx="605650" cy="61904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477833" y="3885462"/>
                <a:ext cx="605650" cy="61904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9539890" y="3473798"/>
            <a:ext cx="1442376" cy="1442376"/>
            <a:chOff x="9539890" y="3473798"/>
            <a:chExt cx="1442376" cy="144237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539890" y="3473798"/>
              <a:ext cx="1442376" cy="1442376"/>
              <a:chOff x="9539890" y="3473798"/>
              <a:chExt cx="1442376" cy="144237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539890" y="3473798"/>
                <a:ext cx="1442376" cy="144237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933980" y="3885462"/>
              <a:ext cx="746861" cy="619048"/>
              <a:chOff x="9933980" y="3885462"/>
              <a:chExt cx="746861" cy="61904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933980" y="3885462"/>
                <a:ext cx="746861" cy="619048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03159" y="5466448"/>
            <a:ext cx="5026076" cy="131809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03159" y="6295498"/>
            <a:ext cx="3882171" cy="32990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56541" y="4569806"/>
            <a:ext cx="2200886" cy="63753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89198" y="5053305"/>
            <a:ext cx="3126495" cy="60896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89198" y="5517756"/>
            <a:ext cx="2095838" cy="60896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098722" y="6001702"/>
            <a:ext cx="2045867" cy="91809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14835" y="6428834"/>
            <a:ext cx="4831914" cy="1397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363" y="1123708"/>
            <a:ext cx="9243815" cy="8215807"/>
            <a:chOff x="7166363" y="1123708"/>
            <a:chExt cx="9243815" cy="82158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6363" y="1123708"/>
              <a:ext cx="9243815" cy="82158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4946" y="2441777"/>
            <a:ext cx="1453505" cy="9429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5032" y="6082839"/>
            <a:ext cx="5368371" cy="23412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55006" y="9304190"/>
            <a:ext cx="474829" cy="5092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2118" y="1790250"/>
            <a:ext cx="5858857" cy="53812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95032" y="7929939"/>
            <a:ext cx="4933552" cy="17793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31128" y="6095839"/>
            <a:ext cx="2474257" cy="990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6927" y="1811607"/>
            <a:ext cx="14890028" cy="8226489"/>
            <a:chOff x="1776927" y="1811607"/>
            <a:chExt cx="14890028" cy="82264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6927" y="1811607"/>
              <a:ext cx="14890028" cy="82264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54323" y="1931866"/>
            <a:ext cx="4833322" cy="4644430"/>
            <a:chOff x="1954323" y="1931866"/>
            <a:chExt cx="4833322" cy="46444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4323" y="1931866"/>
              <a:ext cx="4833322" cy="4644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1913" y="3348146"/>
            <a:ext cx="4638821" cy="6403950"/>
            <a:chOff x="6951913" y="3348146"/>
            <a:chExt cx="4638821" cy="64039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1913" y="3348146"/>
              <a:ext cx="4638821" cy="64039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46910" y="1811607"/>
            <a:ext cx="4920045" cy="8226489"/>
            <a:chOff x="11746910" y="1811607"/>
            <a:chExt cx="4920045" cy="82264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6910" y="1811607"/>
              <a:ext cx="4920045" cy="822648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74971" y="55500"/>
            <a:ext cx="2240733" cy="6374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5942" y="53426"/>
            <a:ext cx="10856248" cy="24888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670200" y="9279124"/>
            <a:ext cx="1351971" cy="4933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81405" y="6511369"/>
            <a:ext cx="878343" cy="11258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95460" y="2402465"/>
            <a:ext cx="2277086" cy="11068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14726" y="8972990"/>
            <a:ext cx="2523019" cy="11258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731196" y="9704190"/>
            <a:ext cx="474829" cy="509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44416" y="2489982"/>
            <a:ext cx="8796882" cy="6067656"/>
            <a:chOff x="4744416" y="2489982"/>
            <a:chExt cx="8796882" cy="60676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4416" y="2489982"/>
              <a:ext cx="8796882" cy="606765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74971" y="312643"/>
            <a:ext cx="2240733" cy="637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95894" y="310619"/>
            <a:ext cx="10157314" cy="24856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70152" y="9272549"/>
            <a:ext cx="1361581" cy="5092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58612" y="4426344"/>
            <a:ext cx="3121667" cy="10975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56743" y="1973312"/>
            <a:ext cx="2660057" cy="10975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2514" y="4809534"/>
            <a:ext cx="3116905" cy="10975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9402" y="8279063"/>
            <a:ext cx="3223895" cy="10975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88225" y="4901781"/>
            <a:ext cx="3600886" cy="12557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99054" y="2424210"/>
            <a:ext cx="3422314" cy="12557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9429" y="5245463"/>
            <a:ext cx="2879305" cy="12557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54732" y="8679167"/>
            <a:ext cx="3499248" cy="874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6580" y="5741741"/>
            <a:ext cx="5818985" cy="14286"/>
            <a:chOff x="3676580" y="5741741"/>
            <a:chExt cx="5818985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676580" y="5741741"/>
              <a:ext cx="5818985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07421" y="3113174"/>
            <a:ext cx="1926013" cy="152475"/>
            <a:chOff x="3107421" y="3113174"/>
            <a:chExt cx="1926013" cy="1524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7421" y="3113174"/>
              <a:ext cx="1926013" cy="15247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87761" y="663558"/>
            <a:ext cx="2226429" cy="637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40542" y="765590"/>
            <a:ext cx="10832581" cy="24856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70152" y="9272549"/>
            <a:ext cx="1352057" cy="5092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2300" y="7059712"/>
            <a:ext cx="4844514" cy="18309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5383" y="6571547"/>
            <a:ext cx="5260524" cy="7129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05248" y="2747869"/>
            <a:ext cx="2327638" cy="5394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79851" y="3113174"/>
            <a:ext cx="1926013" cy="152475"/>
            <a:chOff x="8179851" y="3113174"/>
            <a:chExt cx="1926013" cy="1524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9851" y="3113174"/>
              <a:ext cx="1926013" cy="1524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75650" y="5741741"/>
            <a:ext cx="5818985" cy="14286"/>
            <a:chOff x="8775650" y="5741741"/>
            <a:chExt cx="5818985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775650" y="5741741"/>
              <a:ext cx="5818985" cy="1428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65850" y="6571547"/>
            <a:ext cx="5152333" cy="7129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93305" y="2747869"/>
            <a:ext cx="2408952" cy="5394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931008" y="5741741"/>
            <a:ext cx="5818985" cy="14286"/>
            <a:chOff x="8931008" y="5741741"/>
            <a:chExt cx="5818985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931008" y="5741741"/>
              <a:ext cx="5818985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34279" y="3113174"/>
            <a:ext cx="1926013" cy="152475"/>
            <a:chOff x="13434279" y="3113174"/>
            <a:chExt cx="1926013" cy="1524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4279" y="3113174"/>
              <a:ext cx="1926013" cy="1524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16328" y="3585444"/>
            <a:ext cx="4108199" cy="2857143"/>
            <a:chOff x="2016328" y="3585444"/>
            <a:chExt cx="4108199" cy="285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16328" y="3585444"/>
              <a:ext cx="4108199" cy="285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667876" y="3585444"/>
            <a:ext cx="3041872" cy="2857143"/>
            <a:chOff x="7667876" y="3585444"/>
            <a:chExt cx="3041872" cy="285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67876" y="3585444"/>
              <a:ext cx="3041872" cy="285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29287" y="3585444"/>
            <a:ext cx="4420485" cy="2857143"/>
            <a:chOff x="12329287" y="3585444"/>
            <a:chExt cx="4420485" cy="285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29287" y="3585444"/>
              <a:ext cx="4420485" cy="285714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99297" y="6571547"/>
            <a:ext cx="5278724" cy="71296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184829" y="2747869"/>
            <a:ext cx="2243610" cy="53940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225216" y="6988273"/>
            <a:ext cx="4143181" cy="224972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625184" y="7059712"/>
            <a:ext cx="3869667" cy="17166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506" y="356651"/>
            <a:ext cx="2226429" cy="637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173517" y="457898"/>
            <a:ext cx="10832581" cy="24856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70152" y="9272549"/>
            <a:ext cx="1352057" cy="5092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38159" y="1534059"/>
            <a:ext cx="2327638" cy="5394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07180" y="3299588"/>
            <a:ext cx="6171429" cy="5048024"/>
            <a:chOff x="1407180" y="3299588"/>
            <a:chExt cx="6171429" cy="50480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7180" y="3299588"/>
              <a:ext cx="6171429" cy="5048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50942" y="3299588"/>
            <a:ext cx="6171429" cy="3941417"/>
            <a:chOff x="10150942" y="3299588"/>
            <a:chExt cx="6171429" cy="39414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50942" y="3299588"/>
              <a:ext cx="6171429" cy="394141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8441" y="2425240"/>
            <a:ext cx="5312962" cy="7129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25400" y="2425240"/>
            <a:ext cx="5445838" cy="7129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7038" y="8499952"/>
            <a:ext cx="5181762" cy="12174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37942" y="7583088"/>
            <a:ext cx="5761076" cy="9317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F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280" y="-192950"/>
            <a:ext cx="17245155" cy="11695733"/>
            <a:chOff x="520280" y="-192950"/>
            <a:chExt cx="17245155" cy="11695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2298" y="-6040816"/>
              <a:ext cx="34490310" cy="2339146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280" y="-192950"/>
              <a:ext cx="17245155" cy="1169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0221" y="9483524"/>
            <a:ext cx="14417744" cy="14286"/>
            <a:chOff x="1700221" y="9483524"/>
            <a:chExt cx="14417744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221" y="9483524"/>
              <a:ext cx="1441774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4613" y="2115659"/>
            <a:ext cx="6171429" cy="4740553"/>
            <a:chOff x="1434613" y="2115659"/>
            <a:chExt cx="6171429" cy="47405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4613" y="2115659"/>
              <a:ext cx="6171429" cy="47405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38462" y="901988"/>
            <a:ext cx="6171429" cy="3363176"/>
            <a:chOff x="9538462" y="901988"/>
            <a:chExt cx="6171429" cy="33631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8462" y="901988"/>
              <a:ext cx="6171429" cy="33631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38462" y="5348960"/>
            <a:ext cx="6171429" cy="1459632"/>
            <a:chOff x="9538462" y="5348960"/>
            <a:chExt cx="6171429" cy="14596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38462" y="5348960"/>
              <a:ext cx="6171429" cy="14596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9961" y="7594943"/>
            <a:ext cx="6171429" cy="2352857"/>
            <a:chOff x="1419961" y="7594943"/>
            <a:chExt cx="6171429" cy="235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9961" y="7594943"/>
              <a:ext cx="6171429" cy="235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38462" y="6820438"/>
            <a:ext cx="6171429" cy="3169112"/>
            <a:chOff x="9538462" y="6820438"/>
            <a:chExt cx="6171429" cy="316911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38462" y="6820438"/>
              <a:ext cx="6171429" cy="316911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4506" y="356651"/>
            <a:ext cx="2226429" cy="6374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173517" y="457898"/>
            <a:ext cx="10832581" cy="248562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70152" y="9272549"/>
            <a:ext cx="1352057" cy="5092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62121" y="1534059"/>
            <a:ext cx="2399429" cy="5394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37045" y="343293"/>
            <a:ext cx="5072495" cy="71296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80023" y="6388476"/>
            <a:ext cx="5445838" cy="71296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26025" y="4849370"/>
            <a:ext cx="5312962" cy="71296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15473" y="9482987"/>
            <a:ext cx="5312962" cy="71296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54947" y="7037857"/>
            <a:ext cx="6011333" cy="6201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09120" y="4182459"/>
            <a:ext cx="6087076" cy="908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officegen</cp:lastModifiedBy>
  <cp:revision>4</cp:revision>
  <dcterms:created xsi:type="dcterms:W3CDTF">2024-04-25T13:20:27Z</dcterms:created>
  <dcterms:modified xsi:type="dcterms:W3CDTF">2024-09-10T12:19:00Z</dcterms:modified>
</cp:coreProperties>
</file>