
<file path=presentation2/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presentation2/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resentation2/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OOXML_XXE</vt:lpstr>
    </vt:vector>
  </TitlesOfParts>
  <Company/>
  <LinksUpToDate>false</LinksUpToDate>
  <SharedDoc>false</SharedDoc>
  <HyperlinksChanged>false</HyperlinksChanged>
  <AppVersion>15.0000</AppVersion>
</Properties>
</file>

<file path=presentation2/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OOXML_XXE</dc:title>
  <dc:creator>Microsoft Office User</dc:creator>
  <cp:lastModifiedBy>Microsoft Office User</cp:lastModifiedBy>
  <cp:revision>1</cp:revision>
  <dcterms:created xsi:type="dcterms:W3CDTF">2018-06-15T07:05:42Z</dcterms:created>
  <dcterms:modified xsi:type="dcterms:W3CDTF">2018-06-15T07:06:00Z</dcterms:modified>
</cp:coreProperties>
</file>

<file path=presentation2/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resentation2/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resentation2/ppt/presentation.xml><?xml version="1.0" encoding="UTF-8" standalone="yes"?>
<!ENTITY hwul "<!CDATA[<script>alert("Flag is FLAG{OPENOFFICEXMLXXE_IS_GOOOOOD!}")</script>]>">
<p:presentation xmlns:a="http://schemas.openxmlformats.org/drawingml/2006/main" xmlns:r="http://schemas.openxmlformats.org/officeDocument/2006/relationships" xmlns:p="http://schemas.openxmlformats.org/presentationml/2006/main" saveSubsetFonts="1" autoCompressPictures="0"><p:sldMasterIdLst><p:sldMasterId id="2147483648" r:id="rId1"/></p:sldMasterIdLst><p:sldIdLst><p:sldId id="256" r:id="rId2"/></p:sldIdLst><p:sldSz cx="12192000" cy="6858000"/><p:notesSz cx="6858000" cy="9144000"/><p:defaultTextStyle><a:defPPr><a:defRPr lang="en-US"/></a:defPPr><a:lvl1pPr marL="0" algn="l" defTabSz="914400" rtl="0" eaLnBrk="1" latinLnBrk="0" hangingPunct="1"><a:defRPr sz="1800" kern="1200"><a:solidFill><a:schemeClr val="tx1"/></a:solidFill><a:latin typeface="+mn-lt"/><a:ea typeface="+mn-ea"/><a:cs typeface="+mn-cs"/></a:defRPr></a:lvl1pPr><a:lvl2pPr marL="457200" algn="l" defTabSz="914400" rtl="0" eaLnBrk="1" latinLnBrk="0" hangingPunct="1"><a:defRPr sz="1800" kern="1200"><a:solidFill><a:schemeClr val="tx1"/></a:solidFill><a:latin typeface="+mn-lt"/><a:ea typeface="+mn-ea"/><a:cs typeface="+mn-cs"/></a:defRPr></a:lvl2pPr><a:lvl3pPr marL="914400" algn="l" defTabSz="914400" rtl="0" eaLnBrk="1" latinLnBrk="0" hangingPunct="1"><a:defRPr sz="1800" kern="1200"><a:solidFill><a:schemeClr val="tx1"/></a:solidFill><a:latin typeface="+mn-lt"/><a:ea typeface="+mn-ea"/><a:cs typeface="+mn-cs"/></a:defRPr></a:lvl3pPr><a:lvl4pPr marL="1371600" algn="l" defTabSz="914400" rtl="0" eaLnBrk="1" latinLnBrk="0" hangingPunct="1"><a:defRPr sz="1800" kern="1200"><a:solidFill><a:schemeClr val="tx1"/></a:solidFill><a:latin typeface="+mn-lt"/><a:ea typeface="+mn-ea"/><a:cs typeface="+mn-cs"/></a:defRPr></a:lvl4pPr><a:lvl5pPr marL="1828800" algn="l" defTabSz="914400" rtl="0" eaLnBrk="1" latinLnBrk="0" hangingPunct="1"><a:defRPr sz="1800" kern="1200"><a:solidFill><a:schemeClr val="tx1"/></a:solidFill><a:latin typeface="+mn-lt"/><a:ea typeface="+mn-ea"/><a:cs typeface="+mn-cs"/></a:defRPr></a:lvl5pPr><a:lvl6pPr marL="2286000" algn="l" defTabSz="914400" rtl="0" eaLnBrk="1" latinLnBrk="0" hangingPunct="1"><a:defRPr sz="1800" kern="1200"><a:solidFill><a:schemeClr val="tx1"/></a:solidFill><a:latin typeface="+mn-lt"/><a:ea typeface="+mn-ea"/><a:cs typeface="+mn-cs"/></a:defRPr></a:lvl6pPr><a:lvl7pPr marL="2743200" algn="l" defTabSz="914400" rtl="0" eaLnBrk="1" latinLnBrk="0" hangingPunct="1"><a:defRPr sz="1800" kern="1200"><a:solidFill><a:schemeClr val="tx1"/></a:solidFill><a:latin typeface="+mn-lt"/><a:ea typeface="+mn-ea"/><a:cs typeface="+mn-cs"/></a:defRPr></a:lvl7pPr><a:lvl8pPr marL="3200400" algn="l" defTabSz="914400" rtl="0" eaLnBrk="1" latinLnBrk="0" hangingPunct="1"><a:defRPr sz="1800" kern="1200"><a:solidFill><a:schemeClr val="tx1"/></a:solidFill><a:latin typeface="+mn-lt"/><a:ea typeface="+mn-ea"/><a:cs typeface="+mn-cs"/></a:defRPr></a:lvl8pPr><a:lvl9pPr marL="3657600" algn="l" defTabSz="914400" rtl="0" eaLnBrk="1" latinLnBrk="0" hangingPunct="1"><a:defRPr sz="1800" kern="1200"><a:solidFill><a:schemeClr val="tx1"/></a:solidFill><a:latin typeface="+mn-lt"/><a:ea typeface="+mn-ea"/><a:cs typeface="+mn-cs"/></a:defRPr></a:lvl9pPr></p:defaultTextStyle></p:presentation>
</file>

<file path=presentation2/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resentation2/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resentation2/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resentation2/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resentation2/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resentation2/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resentation2/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resentation2/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resentation2/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resentation2/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resentation2/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resentation2/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5BAD-AB58-FF4C-B104-F7A9BDFCB7C4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F70B-0B0B-EB45-B912-16F24D88F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39177"/>
      </p:ext>
    </p:extLst>
  </p:cSld>
  <p:clrMapOvr>
    <a:masterClrMapping/>
  </p:clrMapOvr>
</p:sldLayout>
</file>

<file path=presentation2/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5BAD-AB58-FF4C-B104-F7A9BDFCB7C4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F70B-0B0B-EB45-B912-16F24D88F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9266"/>
      </p:ext>
    </p:extLst>
  </p:cSld>
  <p:clrMapOvr>
    <a:masterClrMapping/>
  </p:clrMapOvr>
</p:sldLayout>
</file>

<file path=presentation2/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5BAD-AB58-FF4C-B104-F7A9BDFCB7C4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F70B-0B0B-EB45-B912-16F24D88F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22811"/>
      </p:ext>
    </p:extLst>
  </p:cSld>
  <p:clrMapOvr>
    <a:masterClrMapping/>
  </p:clrMapOvr>
</p:sldLayout>
</file>

<file path=presentation2/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5BAD-AB58-FF4C-B104-F7A9BDFCB7C4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F70B-0B0B-EB45-B912-16F24D88F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936"/>
      </p:ext>
    </p:extLst>
  </p:cSld>
  <p:clrMapOvr>
    <a:masterClrMapping/>
  </p:clrMapOvr>
</p:sldLayout>
</file>

<file path=presentation2/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5BAD-AB58-FF4C-B104-F7A9BDFCB7C4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F70B-0B0B-EB45-B912-16F24D88F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3737"/>
      </p:ext>
    </p:extLst>
  </p:cSld>
  <p:clrMapOvr>
    <a:masterClrMapping/>
  </p:clrMapOvr>
</p:sldLayout>
</file>

<file path=presentation2/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5BAD-AB58-FF4C-B104-F7A9BDFCB7C4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F70B-0B0B-EB45-B912-16F24D88F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6796"/>
      </p:ext>
    </p:extLst>
  </p:cSld>
  <p:clrMapOvr>
    <a:masterClrMapping/>
  </p:clrMapOvr>
</p:sldLayout>
</file>

<file path=presentation2/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5BAD-AB58-FF4C-B104-F7A9BDFCB7C4}" type="datetimeFigureOut">
              <a:rPr lang="en-US" smtClean="0"/>
              <a:t>6/15/18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F70B-0B0B-EB45-B912-16F24D88F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3273"/>
      </p:ext>
    </p:extLst>
  </p:cSld>
  <p:clrMapOvr>
    <a:masterClrMapping/>
  </p:clrMapOvr>
</p:sldLayout>
</file>

<file path=presentation2/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5BAD-AB58-FF4C-B104-F7A9BDFCB7C4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F70B-0B0B-EB45-B912-16F24D88F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9276"/>
      </p:ext>
    </p:extLst>
  </p:cSld>
  <p:clrMapOvr>
    <a:masterClrMapping/>
  </p:clrMapOvr>
</p:sldLayout>
</file>

<file path=presentation2/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5BAD-AB58-FF4C-B104-F7A9BDFCB7C4}" type="datetimeFigureOut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F70B-0B0B-EB45-B912-16F24D88F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30947"/>
      </p:ext>
    </p:extLst>
  </p:cSld>
  <p:clrMapOvr>
    <a:masterClrMapping/>
  </p:clrMapOvr>
</p:sldLayout>
</file>

<file path=presentation2/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5BAD-AB58-FF4C-B104-F7A9BDFCB7C4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F70B-0B0B-EB45-B912-16F24D88F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51730"/>
      </p:ext>
    </p:extLst>
  </p:cSld>
  <p:clrMapOvr>
    <a:masterClrMapping/>
  </p:clrMapOvr>
</p:sldLayout>
</file>

<file path=presentation2/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5BAD-AB58-FF4C-B104-F7A9BDFCB7C4}" type="datetimeFigureOut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0F70B-0B0B-EB45-B912-16F24D88F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65751"/>
      </p:ext>
    </p:extLst>
  </p:cSld>
  <p:clrMapOvr>
    <a:masterClrMapping/>
  </p:clrMapOvr>
</p:sldLayout>
</file>

<file path=presentation2/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resentation2/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5BAD-AB58-FF4C-B104-F7A9BDFCB7C4}" type="datetimeFigureOut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0F70B-0B0B-EB45-B912-16F24D88F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resentation2/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resentation2/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This IS OOXML_XXE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4869"/>
      </p:ext>
    </p:extLst>
  </p:cSld>
  <p:clrMapOvr>
    <a:masterClrMapping/>
  </p:clrMapOvr>
</p:sld>
</file>

<file path=presentation2/ppt/tableStyles.xml><?xml version="1.0" encoding="utf-8"?>
<a:tblStyleLst xmlns:a="http://schemas.openxmlformats.org/drawingml/2006/main" def="{5C22544A-7EE6-4342-B048-85BDC9FD1C3A}"/>
</file>

<file path=presentation2/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resentation2/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