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2567-A86C-48AD-BA11-7845F2E1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068E3-4E17-41BC-8A0E-42E749E8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5C52A-C009-4194-9DC7-EE06BB58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D2780-84F2-4FD6-A3D4-34F1B083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A0E6-366B-400D-8801-2F6FAB72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8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A3E2-103B-43EE-BD6F-92F1365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43ECD-D83D-4519-BC73-E99A7EFE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825F0-367C-41B0-88CA-4791F7EA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F65D5-DCA4-45DC-B7E5-74A03044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AF40D-086A-4232-BE13-5E0B5A7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15DAA-DAA6-4E46-94C8-948640DB2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9EDF3-66E9-4A56-82B6-4638D3BE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A1FAA-F53E-4709-AA5C-B3B4513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1ED5E-C048-4ED4-B799-C4CB85E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3FB02-D375-4465-B618-9A38ED0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C1B2-7314-46B9-958B-C566206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7A8F4-2673-49CE-88E9-10E2870A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24165-1B30-4C5D-838C-DA3CC6B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3A69-8AD2-4BB5-8CD6-7E4C8F2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2D9AE-8FB9-4A6A-9251-7B41525C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A373-9CA8-42A2-A4CB-9FF21374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7B573-D0AA-4B26-AE65-A264C55C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01D3-D33A-476D-AFCF-0A0BCF39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991B-7F8B-462A-A7FC-E948CD0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796AF-A79D-4E5C-AEFF-769F14E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B861-5805-4BAE-83B5-B574AB5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76677-C899-4765-9F17-DAA682B4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8360F-EC0B-4859-8511-228C155D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FDCC7-C73A-4521-81DA-55800B9D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40CD-D02F-4CDF-9E72-77AC5DBD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51F2E-384B-4132-90F5-82D71E01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2839F-9F77-4481-9CE9-BFE1DA9F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45DC4-5372-47B5-9CB0-70EE1CC7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64BC1-ABA4-475E-9858-961FA3C1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E8707-0E09-4447-9745-C1801466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28CBB-F48A-4CF5-B9C4-1F30B3A80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6BE79-9EA3-47F3-BA0E-374EAD8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065D7-CAC3-4146-87A1-7426369B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735B0-24DC-46D0-B8D8-F59D49C0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0FE5-66E6-4C82-B40D-71E174E6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5A3B8-64AA-489D-B662-331D40B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5C083D-A426-4A7C-9EE0-95E68D3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36F6B-6555-419D-BC52-F0770E1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15C01-4A2E-4E6D-A253-27DB3AC3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B283B-B6FC-4342-ADDA-E5DB497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81CB1-73DB-4B96-8B6B-C0917C6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0725-8C09-4043-A505-88D767CD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9221A-1726-41FA-8203-3B1A6E0F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3F15A-2D61-42BF-BF64-998B1E12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5F287-87E1-4C81-A285-B09DD23C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E1A3B-46A8-4B7F-859F-BF8CE83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0F76-DD89-40B5-B307-8E999AD3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43DD-2301-4ECE-925A-A929121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CAF20-88D7-47BC-98BB-04032C00E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D2A31-C3F9-453F-8F73-A30E35A6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664E3-494A-4E9D-B923-9E9E36D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8263-41DD-40AF-B353-053062B8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BCBEE-9064-422F-93CB-0047BCA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4CC15-29C4-4F24-94C9-A54E10BB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EE938-CA0B-4BC3-9400-0E2C3E88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82AE3-B623-4BFA-9A93-948E0FFD9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3921-3F35-42CF-A4A2-634C4BBA3D3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950CE-4BDB-469A-9C72-D514C72A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0BFE9-A4DE-4E31-B7F0-F7293460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1293958" y="148664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898755">
            <a:off x="1577488" y="147630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E67940-F530-4F65-8237-27D10BE17E1F}"/>
              </a:ext>
            </a:extLst>
          </p:cNvPr>
          <p:cNvSpPr/>
          <p:nvPr/>
        </p:nvSpPr>
        <p:spPr>
          <a:xfrm>
            <a:off x="1293958" y="4450702"/>
            <a:ext cx="455873" cy="631599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5119D-3E73-4DF8-8601-C2EC508D9452}"/>
              </a:ext>
            </a:extLst>
          </p:cNvPr>
          <p:cNvSpPr/>
          <p:nvPr/>
        </p:nvSpPr>
        <p:spPr>
          <a:xfrm>
            <a:off x="1749831" y="4267313"/>
            <a:ext cx="157687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원본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36619-ADC3-4F89-A807-CE999846EA7C}"/>
              </a:ext>
            </a:extLst>
          </p:cNvPr>
          <p:cNvSpPr/>
          <p:nvPr/>
        </p:nvSpPr>
        <p:spPr>
          <a:xfrm>
            <a:off x="1293958" y="5240921"/>
            <a:ext cx="455873" cy="631599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1B658-5ED4-46BD-8AEE-276D07F3C24F}"/>
              </a:ext>
            </a:extLst>
          </p:cNvPr>
          <p:cNvSpPr/>
          <p:nvPr/>
        </p:nvSpPr>
        <p:spPr>
          <a:xfrm>
            <a:off x="1749831" y="5049915"/>
            <a:ext cx="2812838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회전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이동된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00BF2-A8A4-4AC5-9438-54CC357248B6}"/>
              </a:ext>
            </a:extLst>
          </p:cNvPr>
          <p:cNvSpPr/>
          <p:nvPr/>
        </p:nvSpPr>
        <p:spPr>
          <a:xfrm>
            <a:off x="5187932" y="1486649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EA3EB-55DF-4047-98C8-5BB877FFA449}"/>
              </a:ext>
            </a:extLst>
          </p:cNvPr>
          <p:cNvSpPr/>
          <p:nvPr/>
        </p:nvSpPr>
        <p:spPr>
          <a:xfrm rot="898755">
            <a:off x="5536975" y="1308898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F6D03-B4D6-43D5-BE53-73F901B2DF62}"/>
              </a:ext>
            </a:extLst>
          </p:cNvPr>
          <p:cNvSpPr/>
          <p:nvPr/>
        </p:nvSpPr>
        <p:spPr>
          <a:xfrm>
            <a:off x="8671361" y="148664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7519FC-7F61-4E56-9EEA-0F9CB788B0B8}"/>
              </a:ext>
            </a:extLst>
          </p:cNvPr>
          <p:cNvSpPr/>
          <p:nvPr/>
        </p:nvSpPr>
        <p:spPr>
          <a:xfrm>
            <a:off x="8671361" y="1486648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D32DC3-382E-445E-8EED-E2759674BBD8}"/>
              </a:ext>
            </a:extLst>
          </p:cNvPr>
          <p:cNvCxnSpPr/>
          <p:nvPr/>
        </p:nvCxnSpPr>
        <p:spPr>
          <a:xfrm>
            <a:off x="3918857" y="2722072"/>
            <a:ext cx="6438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613416-1678-4299-BC04-2C7864746D70}"/>
              </a:ext>
            </a:extLst>
          </p:cNvPr>
          <p:cNvCxnSpPr/>
          <p:nvPr/>
        </p:nvCxnSpPr>
        <p:spPr>
          <a:xfrm>
            <a:off x="7682203" y="2722072"/>
            <a:ext cx="6438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A71D65-85AE-4061-BA30-4B30F3052937}"/>
              </a:ext>
            </a:extLst>
          </p:cNvPr>
          <p:cNvSpPr/>
          <p:nvPr/>
        </p:nvSpPr>
        <p:spPr>
          <a:xfrm>
            <a:off x="3240945" y="3147213"/>
            <a:ext cx="228908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모서리 맞추는 이동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2A207-61A7-4E48-B6DD-84148BAD0F1C}"/>
              </a:ext>
            </a:extLst>
          </p:cNvPr>
          <p:cNvSpPr/>
          <p:nvPr/>
        </p:nvSpPr>
        <p:spPr>
          <a:xfrm>
            <a:off x="6733803" y="3137552"/>
            <a:ext cx="228908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모서리 기준으로 회전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A64BBF-33F7-416D-A7C2-F8D27E731404}"/>
              </a:ext>
            </a:extLst>
          </p:cNvPr>
          <p:cNvSpPr/>
          <p:nvPr/>
        </p:nvSpPr>
        <p:spPr>
          <a:xfrm>
            <a:off x="6816097" y="3884873"/>
            <a:ext cx="149402" cy="139959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956606" y="536737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898755">
            <a:off x="1016300" y="503554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AA5F7B-B477-4729-A05C-5625800DA58A}"/>
              </a:ext>
            </a:extLst>
          </p:cNvPr>
          <p:cNvSpPr/>
          <p:nvPr/>
        </p:nvSpPr>
        <p:spPr>
          <a:xfrm>
            <a:off x="4287213" y="536736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3C3DA-1CFA-4F73-92CC-48B8D5066E5D}"/>
              </a:ext>
            </a:extLst>
          </p:cNvPr>
          <p:cNvSpPr/>
          <p:nvPr/>
        </p:nvSpPr>
        <p:spPr>
          <a:xfrm rot="20693419">
            <a:off x="4287212" y="536735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1891">
            <a:off x="1782293" y="3810023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74F930-F5DB-47DB-90FF-BB6ED396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927">
            <a:off x="4595483" y="3819121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1718260" y="3867728"/>
            <a:ext cx="1882622" cy="2074587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40E59B-BD82-4B4E-A5B2-2C43AB136633}"/>
              </a:ext>
            </a:extLst>
          </p:cNvPr>
          <p:cNvSpPr/>
          <p:nvPr/>
        </p:nvSpPr>
        <p:spPr>
          <a:xfrm>
            <a:off x="4480694" y="3867729"/>
            <a:ext cx="1882622" cy="2074587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904240" y="802641"/>
            <a:ext cx="3720590" cy="368808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1873">
            <a:off x="2018339" y="1642745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4" y="1390650"/>
            <a:ext cx="1847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904240" y="802641"/>
            <a:ext cx="3720590" cy="368808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1873">
            <a:off x="1823224" y="809625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4" y="1390650"/>
            <a:ext cx="1847850" cy="20383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837CCF-22CB-4B6F-9911-ABCBD0EA5116}"/>
              </a:ext>
            </a:extLst>
          </p:cNvPr>
          <p:cNvSpPr/>
          <p:nvPr/>
        </p:nvSpPr>
        <p:spPr>
          <a:xfrm>
            <a:off x="904240" y="416561"/>
            <a:ext cx="3720590" cy="38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2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34DA37-F60D-4A94-94C8-F56722B2733B}"/>
              </a:ext>
            </a:extLst>
          </p:cNvPr>
          <p:cNvGrpSpPr/>
          <p:nvPr/>
        </p:nvGrpSpPr>
        <p:grpSpPr>
          <a:xfrm>
            <a:off x="346229" y="356262"/>
            <a:ext cx="1669002" cy="1925299"/>
            <a:chOff x="346229" y="356262"/>
            <a:chExt cx="2441360" cy="282309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DA23BF-76D8-4087-9D23-988ADD7B9CE9}"/>
                </a:ext>
              </a:extLst>
            </p:cNvPr>
            <p:cNvSpPr/>
            <p:nvPr/>
          </p:nvSpPr>
          <p:spPr>
            <a:xfrm>
              <a:off x="346229" y="356262"/>
              <a:ext cx="2441360" cy="2823099"/>
            </a:xfrm>
            <a:prstGeom prst="rect">
              <a:avLst/>
            </a:prstGeom>
            <a:solidFill>
              <a:schemeClr val="tx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84A041-8227-4463-93D4-B13B28BA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05" y="624096"/>
              <a:ext cx="1882622" cy="2259146"/>
            </a:xfrm>
            <a:prstGeom prst="rect">
              <a:avLst/>
            </a:prstGeom>
            <a:solidFill>
              <a:schemeClr val="accent1"/>
            </a:solidFill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46" y="2811010"/>
            <a:ext cx="1847850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DDCAC2-8774-4416-9A8F-ADF22929BBB3}"/>
              </a:ext>
            </a:extLst>
          </p:cNvPr>
          <p:cNvSpPr/>
          <p:nvPr/>
        </p:nvSpPr>
        <p:spPr>
          <a:xfrm>
            <a:off x="4600113" y="3997357"/>
            <a:ext cx="1882622" cy="2259146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80C267-1EEC-4ED1-A013-77FFA0CE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765">
            <a:off x="4609258" y="3955852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D229C-07A2-42D5-84F5-16024F0D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695" y="3179361"/>
            <a:ext cx="199072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7214E2-1F39-472B-9E6A-0F97529DFBEA}"/>
              </a:ext>
            </a:extLst>
          </p:cNvPr>
          <p:cNvSpPr/>
          <p:nvPr/>
        </p:nvSpPr>
        <p:spPr>
          <a:xfrm>
            <a:off x="2279067" y="1100790"/>
            <a:ext cx="4642091" cy="41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카드가 프레임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내부에 있다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1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350" y="2472431"/>
            <a:ext cx="1551549" cy="1711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D229C-07A2-42D5-84F5-16024F0D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32" y="2472431"/>
            <a:ext cx="1391844" cy="1711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7214E2-1F39-472B-9E6A-0F97529DFBEA}"/>
              </a:ext>
            </a:extLst>
          </p:cNvPr>
          <p:cNvSpPr/>
          <p:nvPr/>
        </p:nvSpPr>
        <p:spPr>
          <a:xfrm>
            <a:off x="1596115" y="850158"/>
            <a:ext cx="7015853" cy="3028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프레임과 카드의 관계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프레임이 카드보다 크다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프레임이 카드 크기와 같다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프레임이 카드 크기보다 작다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카드의 오차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카드가 평행이동을 해서 들어온다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카드가 회전을 해서 들어온다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카드가 평행이동과 회전을 둘 다 겪고 들어온다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D9FECB-8B89-4BDA-BB81-AA54C702C41C}"/>
              </a:ext>
            </a:extLst>
          </p:cNvPr>
          <p:cNvSpPr/>
          <p:nvPr/>
        </p:nvSpPr>
        <p:spPr>
          <a:xfrm>
            <a:off x="6989685" y="495966"/>
            <a:ext cx="1242874" cy="1472538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2D38B0-002A-478A-8B26-134F9957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84" y="635669"/>
            <a:ext cx="958426" cy="117837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D8487A-BEF6-478C-89B2-881F596DF7F8}"/>
              </a:ext>
            </a:extLst>
          </p:cNvPr>
          <p:cNvSpPr/>
          <p:nvPr/>
        </p:nvSpPr>
        <p:spPr>
          <a:xfrm>
            <a:off x="2279067" y="2353092"/>
            <a:ext cx="4642091" cy="134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E6D7E4-63BA-45A9-A1B7-0B71CBF13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3" y="2434610"/>
            <a:ext cx="1429473" cy="1719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1D09B0-F741-4D46-9289-3C6C4AE084E9}"/>
              </a:ext>
            </a:extLst>
          </p:cNvPr>
          <p:cNvSpPr/>
          <p:nvPr/>
        </p:nvSpPr>
        <p:spPr>
          <a:xfrm>
            <a:off x="2431467" y="2505492"/>
            <a:ext cx="4642091" cy="134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953636-0165-4751-A709-E26390472D11}"/>
              </a:ext>
            </a:extLst>
          </p:cNvPr>
          <p:cNvSpPr/>
          <p:nvPr/>
        </p:nvSpPr>
        <p:spPr>
          <a:xfrm>
            <a:off x="1216706" y="4912393"/>
            <a:ext cx="7015853" cy="824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카드 오차 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B74403-FB20-489C-95B4-78118485E01A}"/>
              </a:ext>
            </a:extLst>
          </p:cNvPr>
          <p:cNvSpPr/>
          <p:nvPr/>
        </p:nvSpPr>
        <p:spPr>
          <a:xfrm>
            <a:off x="10194899" y="1219230"/>
            <a:ext cx="455873" cy="631599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28370E-FFBB-4898-BC6A-E572718CEEE9}"/>
              </a:ext>
            </a:extLst>
          </p:cNvPr>
          <p:cNvSpPr/>
          <p:nvPr/>
        </p:nvSpPr>
        <p:spPr>
          <a:xfrm>
            <a:off x="10650772" y="1035841"/>
            <a:ext cx="157687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DB5EB4-C14C-47F1-8749-1D45ED28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534" y="495966"/>
            <a:ext cx="1127835" cy="14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1113868" y="1280252"/>
            <a:ext cx="1882622" cy="225914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913">
            <a:off x="1504485" y="1086469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4" y="1390650"/>
            <a:ext cx="1847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78234-1074-4B1F-B0FD-82D2B7E08D7C}"/>
              </a:ext>
            </a:extLst>
          </p:cNvPr>
          <p:cNvSpPr/>
          <p:nvPr/>
        </p:nvSpPr>
        <p:spPr>
          <a:xfrm>
            <a:off x="9757614" y="3637897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1593316" y="520622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20878986">
            <a:off x="1288295" y="272039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AA5F7B-B477-4729-A05C-5625800DA58A}"/>
              </a:ext>
            </a:extLst>
          </p:cNvPr>
          <p:cNvSpPr/>
          <p:nvPr/>
        </p:nvSpPr>
        <p:spPr>
          <a:xfrm>
            <a:off x="4287213" y="536736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3C3DA-1CFA-4F73-92CC-48B8D5066E5D}"/>
              </a:ext>
            </a:extLst>
          </p:cNvPr>
          <p:cNvSpPr/>
          <p:nvPr/>
        </p:nvSpPr>
        <p:spPr>
          <a:xfrm rot="20778813">
            <a:off x="4498859" y="288155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031D3-3A23-45BF-85A9-22EE6F98AAB6}"/>
              </a:ext>
            </a:extLst>
          </p:cNvPr>
          <p:cNvSpPr/>
          <p:nvPr/>
        </p:nvSpPr>
        <p:spPr>
          <a:xfrm>
            <a:off x="6981109" y="575561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D3DBE2-9EA3-4B57-BC4B-5C3F2E07FAE3}"/>
              </a:ext>
            </a:extLst>
          </p:cNvPr>
          <p:cNvSpPr/>
          <p:nvPr/>
        </p:nvSpPr>
        <p:spPr>
          <a:xfrm rot="20669658">
            <a:off x="6611853" y="801512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70C06D-2790-4574-90FF-CDAC74E60976}"/>
              </a:ext>
            </a:extLst>
          </p:cNvPr>
          <p:cNvSpPr/>
          <p:nvPr/>
        </p:nvSpPr>
        <p:spPr>
          <a:xfrm>
            <a:off x="6977983" y="356265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05FF8-EE55-4C9B-ACE0-55AAC8CA6E3E}"/>
              </a:ext>
            </a:extLst>
          </p:cNvPr>
          <p:cNvSpPr/>
          <p:nvPr/>
        </p:nvSpPr>
        <p:spPr>
          <a:xfrm rot="1136626">
            <a:off x="6971220" y="372794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197F-C994-44E2-AF9B-D4A1CE3BD18E}"/>
              </a:ext>
            </a:extLst>
          </p:cNvPr>
          <p:cNvSpPr/>
          <p:nvPr/>
        </p:nvSpPr>
        <p:spPr>
          <a:xfrm>
            <a:off x="9797010" y="662885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8DDF8C-6DB5-4CC5-A12C-6A5AC2303A70}"/>
              </a:ext>
            </a:extLst>
          </p:cNvPr>
          <p:cNvSpPr/>
          <p:nvPr/>
        </p:nvSpPr>
        <p:spPr>
          <a:xfrm rot="20463847">
            <a:off x="10078160" y="937469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0DFBF-228C-4466-996A-E002DAA4708B}"/>
              </a:ext>
            </a:extLst>
          </p:cNvPr>
          <p:cNvSpPr/>
          <p:nvPr/>
        </p:nvSpPr>
        <p:spPr>
          <a:xfrm>
            <a:off x="1593316" y="3735415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4CE629-2A76-4854-BE13-D7BBADFF5E2C}"/>
              </a:ext>
            </a:extLst>
          </p:cNvPr>
          <p:cNvSpPr/>
          <p:nvPr/>
        </p:nvSpPr>
        <p:spPr>
          <a:xfrm rot="1240605">
            <a:off x="1261348" y="3502880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3F8C02-FB76-4348-9975-0915CE523670}"/>
              </a:ext>
            </a:extLst>
          </p:cNvPr>
          <p:cNvSpPr/>
          <p:nvPr/>
        </p:nvSpPr>
        <p:spPr>
          <a:xfrm>
            <a:off x="4228280" y="373940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F11E42-3F2D-49EB-BDDC-D63F626D8446}"/>
              </a:ext>
            </a:extLst>
          </p:cNvPr>
          <p:cNvSpPr/>
          <p:nvPr/>
        </p:nvSpPr>
        <p:spPr>
          <a:xfrm rot="916203">
            <a:off x="4498858" y="356265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986B8-4307-427C-822E-F9133A7F4055}"/>
              </a:ext>
            </a:extLst>
          </p:cNvPr>
          <p:cNvSpPr/>
          <p:nvPr/>
        </p:nvSpPr>
        <p:spPr>
          <a:xfrm rot="1114070">
            <a:off x="10078159" y="3871361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1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74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DoHyeong</dc:creator>
  <cp:lastModifiedBy>Kang DoHyeong</cp:lastModifiedBy>
  <cp:revision>10</cp:revision>
  <dcterms:created xsi:type="dcterms:W3CDTF">2019-12-11T07:55:18Z</dcterms:created>
  <dcterms:modified xsi:type="dcterms:W3CDTF">2019-12-12T07:26:37Z</dcterms:modified>
</cp:coreProperties>
</file>