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AD34-AA26-461E-9855-0CDD130B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6FE3D-ABDB-410C-A6B9-84722930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4DC39-5163-49AE-ADA4-C0249396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1C10C-5068-4BFD-A50D-06F718D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1B6B4-F895-451A-8F13-CC71A10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3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233A0-78C0-4049-A12B-2852D6AA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4C03E-4E7F-4822-8773-4A4C1916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C2E6E-C763-498F-99DF-0ECFE103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F5D42-8BAE-4548-8BB4-C5818EE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FFE5A-7711-4A8E-B32C-280FBFCE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0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FECD0-8251-4E32-886D-3BBE62D9C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44FB7-94EA-4461-AF2F-C70DFD4D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6A38A-A3C8-4C0D-BCF9-ECC4BB59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65BCB-D721-459A-A0A3-C4AD7E4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C178A-4707-4248-9C57-A7A61D8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9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95F23-E9C4-4F22-A4B0-A6576D5C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57362-75A1-4D41-B2D1-D34D563B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04AA1-AA4F-4B3A-9781-F2A4EFDD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295A7-ACFD-428A-BE04-198165FB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0B47F-3AB8-4338-B94C-40D9FCA5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2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DBEB0-D16A-42C7-AE7F-3E6909C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F9FC8-46D4-4056-937D-7554FB92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EAD28-2580-4B55-AC36-243DE050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35DF5-A274-4457-A980-ABFFA2CF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DEFF-4917-42A6-A3F3-ECAA5666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EAF5F-8353-4FA6-94E3-0326EFC5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DDA28-1CAC-4D93-8837-005D9EFB6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D332A-8A9E-46C1-A308-7D5F00CE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9DA10-3CB5-4628-B6F1-4A7DB7BE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4ED6C-6DB1-440F-8233-B3D08D25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7A128-FEF6-4F9F-9CA3-51612A1A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4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9AC3-A1C9-4EE0-A189-D40F2D23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01205-1528-4C18-8E25-86E7B6D0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0BC14-2A35-4D0E-8850-FF615F6A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7288B-7A4C-46D5-8ECA-10F1EACB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F087B8-27C6-4B2E-8ADF-BA1E02367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21A54-6735-4DA7-A0A9-356B8E2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435D0-C1C0-4478-9AC2-96A0E203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940804-B7FF-4BF7-B5CD-87BB91A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909A-24C5-4F58-B9AA-96F1A5C7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79C3C-69A6-483C-BACF-F594FA41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90C8C-ED94-4A6D-9CC5-AB6092E5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2E363-DBF7-4DAA-A813-31E83276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9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2FB71-8DE4-40FB-B79F-D88BD477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5D6BC-B6A5-4859-B224-A344AABD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75211A-9C6F-4C47-8715-71BE3D3F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8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58F19-96AD-413F-A662-AD1329AE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EC99F-410B-4103-AC39-A7EF5B15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5D67A-ABE0-4662-9CCF-0EA9BE1D3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7911E-C511-45CA-B3CA-48BE1FFA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CBFC7-5F6C-4C26-B94D-61EE7578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D2FAD-406B-47B7-988D-9F22334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5A8E-7443-4104-80BD-22D4F52A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E0787-0DC1-4414-AE61-5003E8643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DDDE-42A4-4A8B-B1AC-6F54EF9C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614F9-B02D-424E-9173-75DE18AC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03EAD-5F94-4CF1-9705-FD6A8A47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00394-D414-40A9-9435-5FBBD2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9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E05577-10FB-4646-B49C-29D2831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4EA74-ACEA-4FD2-AB02-50E4DF33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7BA79-D73D-4B56-AF19-7DFAA681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6BCC-9C4F-4E89-B01D-B7B6DA41456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DE93E-F777-487D-90A9-282187266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208B4-3CE0-4236-BFB5-007DD15E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BBF5-4D9A-4F54-B250-4CE009F10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6DF02C-91E2-4020-B18C-E54FDBC740DE}"/>
              </a:ext>
            </a:extLst>
          </p:cNvPr>
          <p:cNvSpPr/>
          <p:nvPr/>
        </p:nvSpPr>
        <p:spPr>
          <a:xfrm>
            <a:off x="-75090" y="347431"/>
            <a:ext cx="5585304" cy="37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온라인에서 카드 이미지를 받아서 나눔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노이즈를 줌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평행이동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잘림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contour, </a:t>
            </a:r>
            <a:r>
              <a:rPr lang="en-US" altLang="ko-KR" dirty="0" err="1">
                <a:solidFill>
                  <a:schemeClr val="tx1"/>
                </a:solidFill>
              </a:rPr>
              <a:t>boxpoint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perspectiveTransform</a:t>
            </a:r>
            <a:r>
              <a:rPr lang="ko-KR" altLang="en-US" dirty="0">
                <a:solidFill>
                  <a:schemeClr val="tx1"/>
                </a:solidFill>
              </a:rPr>
              <a:t>을 이용해서 노이즈 복구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노이즈 복구 더 잘해보려고 고민중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ABS, PCA</a:t>
            </a:r>
            <a:r>
              <a:rPr lang="ko-KR" altLang="en-US" dirty="0">
                <a:solidFill>
                  <a:schemeClr val="tx1"/>
                </a:solidFill>
              </a:rPr>
              <a:t> 등 이용해서 </a:t>
            </a:r>
            <a:r>
              <a:rPr lang="ko-KR" altLang="en-US" dirty="0" err="1">
                <a:solidFill>
                  <a:schemeClr val="tx1"/>
                </a:solidFill>
              </a:rPr>
              <a:t>누적히스토그램</a:t>
            </a:r>
            <a:r>
              <a:rPr lang="en-US" altLang="ko-KR" dirty="0">
                <a:solidFill>
                  <a:schemeClr val="tx1"/>
                </a:solidFill>
              </a:rPr>
              <a:t>, roc</a:t>
            </a:r>
            <a:r>
              <a:rPr lang="ko-KR" altLang="en-US" dirty="0">
                <a:solidFill>
                  <a:schemeClr val="tx1"/>
                </a:solidFill>
              </a:rPr>
              <a:t>을  </a:t>
            </a:r>
            <a:r>
              <a:rPr lang="ko-KR" altLang="en-US" dirty="0" err="1">
                <a:solidFill>
                  <a:schemeClr val="tx1"/>
                </a:solidFill>
              </a:rPr>
              <a:t>그려봄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PCA</a:t>
            </a:r>
            <a:r>
              <a:rPr lang="ko-KR" altLang="en-US" dirty="0">
                <a:solidFill>
                  <a:schemeClr val="tx1"/>
                </a:solidFill>
              </a:rPr>
              <a:t>에서는 </a:t>
            </a:r>
            <a:r>
              <a:rPr lang="en-US" altLang="ko-KR" dirty="0">
                <a:solidFill>
                  <a:schemeClr val="tx1"/>
                </a:solidFill>
              </a:rPr>
              <a:t>threshold 77000</a:t>
            </a:r>
            <a:r>
              <a:rPr lang="ko-KR" altLang="en-US" dirty="0">
                <a:solidFill>
                  <a:schemeClr val="tx1"/>
                </a:solidFill>
              </a:rPr>
              <a:t>잡아주고 정확도 </a:t>
            </a:r>
            <a:r>
              <a:rPr lang="en-US" altLang="ko-KR" dirty="0">
                <a:solidFill>
                  <a:schemeClr val="tx1"/>
                </a:solidFill>
              </a:rPr>
              <a:t>196/208 (95%)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832</a:t>
            </a:r>
            <a:r>
              <a:rPr lang="ko-KR" altLang="en-US" dirty="0">
                <a:solidFill>
                  <a:schemeClr val="tx1"/>
                </a:solidFill>
              </a:rPr>
              <a:t>개중에 </a:t>
            </a:r>
            <a:r>
              <a:rPr lang="en-US" altLang="ko-KR" dirty="0">
                <a:solidFill>
                  <a:schemeClr val="tx1"/>
                </a:solidFill>
              </a:rPr>
              <a:t>46</a:t>
            </a:r>
            <a:r>
              <a:rPr lang="ko-KR" altLang="en-US" dirty="0">
                <a:solidFill>
                  <a:schemeClr val="tx1"/>
                </a:solidFill>
              </a:rPr>
              <a:t>개 틀림 </a:t>
            </a:r>
            <a:r>
              <a:rPr lang="en-US" altLang="ko-KR" dirty="0">
                <a:solidFill>
                  <a:schemeClr val="tx1"/>
                </a:solidFill>
              </a:rPr>
              <a:t>42,432</a:t>
            </a:r>
            <a:r>
              <a:rPr lang="ko-KR" altLang="en-US" dirty="0">
                <a:solidFill>
                  <a:schemeClr val="tx1"/>
                </a:solidFill>
              </a:rPr>
              <a:t>개 중에 </a:t>
            </a:r>
            <a:r>
              <a:rPr lang="en-US" altLang="ko-KR" dirty="0">
                <a:solidFill>
                  <a:schemeClr val="tx1"/>
                </a:solidFill>
              </a:rPr>
              <a:t>2,243</a:t>
            </a:r>
            <a:r>
              <a:rPr lang="ko-KR" altLang="en-US" dirty="0">
                <a:solidFill>
                  <a:schemeClr val="tx1"/>
                </a:solidFill>
              </a:rPr>
              <a:t>개 틀림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832</a:t>
            </a:r>
            <a:r>
              <a:rPr lang="ko-KR" altLang="en-US" dirty="0">
                <a:solidFill>
                  <a:schemeClr val="tx1"/>
                </a:solidFill>
              </a:rPr>
              <a:t>개중에 </a:t>
            </a:r>
            <a:r>
              <a:rPr lang="en-US" altLang="ko-KR" dirty="0">
                <a:solidFill>
                  <a:schemeClr val="tx1"/>
                </a:solidFill>
              </a:rPr>
              <a:t>45</a:t>
            </a:r>
            <a:r>
              <a:rPr lang="ko-KR" altLang="en-US" dirty="0">
                <a:solidFill>
                  <a:schemeClr val="tx1"/>
                </a:solidFill>
              </a:rPr>
              <a:t>개 틀림 </a:t>
            </a:r>
            <a:r>
              <a:rPr lang="en-US" altLang="ko-KR" dirty="0">
                <a:solidFill>
                  <a:schemeClr val="tx1"/>
                </a:solidFill>
              </a:rPr>
              <a:t>42,432</a:t>
            </a:r>
            <a:r>
              <a:rPr lang="ko-KR" altLang="en-US" dirty="0">
                <a:solidFill>
                  <a:schemeClr val="tx1"/>
                </a:solidFill>
              </a:rPr>
              <a:t>개 중에 </a:t>
            </a:r>
            <a:r>
              <a:rPr lang="en-US" altLang="ko-KR" dirty="0">
                <a:solidFill>
                  <a:schemeClr val="tx1"/>
                </a:solidFill>
              </a:rPr>
              <a:t>2,248</a:t>
            </a:r>
            <a:r>
              <a:rPr lang="ko-KR" altLang="en-US" dirty="0">
                <a:solidFill>
                  <a:schemeClr val="tx1"/>
                </a:solidFill>
              </a:rPr>
              <a:t>개 틀림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근데 틀린 이유를 생각해보면</a:t>
            </a:r>
            <a:r>
              <a:rPr lang="en-US" altLang="ko-KR" dirty="0">
                <a:solidFill>
                  <a:schemeClr val="tx1"/>
                </a:solidFill>
              </a:rPr>
              <a:t>... </a:t>
            </a:r>
            <a:r>
              <a:rPr lang="ko-KR" altLang="en-US" dirty="0">
                <a:solidFill>
                  <a:schemeClr val="tx1"/>
                </a:solidFill>
              </a:rPr>
              <a:t>노이즈 복구하는 과정에서 매끄럽지 않은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56925-7129-4843-AAC9-FE3A4716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533400"/>
            <a:ext cx="3922407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8004F-3FF8-4ABE-AB1B-E96D5385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4" y="2390775"/>
            <a:ext cx="5781675" cy="27478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DD77A8-DE17-49E4-9C68-013614B6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090" y="5182302"/>
            <a:ext cx="4105275" cy="1999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A33196-DF6A-4B50-B2E7-78BF28E47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233" y="5076516"/>
            <a:ext cx="3109911" cy="21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087EE6D-29F5-4AD9-8704-B3084F6BE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186" b="80935"/>
          <a:stretch/>
        </p:blipFill>
        <p:spPr>
          <a:xfrm>
            <a:off x="449573" y="269011"/>
            <a:ext cx="3252415" cy="33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756925-7129-4843-AAC9-FE3A4716A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17"/>
          <a:stretch/>
        </p:blipFill>
        <p:spPr>
          <a:xfrm>
            <a:off x="224168" y="1040500"/>
            <a:ext cx="4924129" cy="2182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8004F-3FF8-4ABE-AB1B-E96D5385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14" y="681135"/>
            <a:ext cx="5781675" cy="27478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DD77A8-DE17-49E4-9C68-013614B6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60" y="4485579"/>
            <a:ext cx="4105275" cy="1999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A33196-DF6A-4B50-B2E7-78BF28E47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939" y="4386551"/>
            <a:ext cx="3109911" cy="21054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D2C5B6-3C88-46E6-93AD-DD47C3D6E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475" y="4414106"/>
            <a:ext cx="2270486" cy="22769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A22627-FF9A-4E8D-A66A-8F2D8936770A}"/>
              </a:ext>
            </a:extLst>
          </p:cNvPr>
          <p:cNvSpPr/>
          <p:nvPr/>
        </p:nvSpPr>
        <p:spPr>
          <a:xfrm>
            <a:off x="5517760" y="3970040"/>
            <a:ext cx="3345101" cy="31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절대값 비교 </a:t>
            </a:r>
            <a:r>
              <a:rPr lang="ko-KR" altLang="en-US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누적 히스토그램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7BD350-448D-4FE2-A2BD-A9CBA4E145BC}"/>
              </a:ext>
            </a:extLst>
          </p:cNvPr>
          <p:cNvSpPr/>
          <p:nvPr/>
        </p:nvSpPr>
        <p:spPr>
          <a:xfrm>
            <a:off x="9311590" y="4062202"/>
            <a:ext cx="1532255" cy="31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ROC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30035D-C611-4AFE-BC43-A38200F9CF1E}"/>
              </a:ext>
            </a:extLst>
          </p:cNvPr>
          <p:cNvSpPr/>
          <p:nvPr/>
        </p:nvSpPr>
        <p:spPr>
          <a:xfrm>
            <a:off x="224168" y="506115"/>
            <a:ext cx="4174867" cy="38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온라인에서 받아온 카드 이미지 원본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7AEAB4-3908-42BE-AD9E-B5383975A457}"/>
              </a:ext>
            </a:extLst>
          </p:cNvPr>
          <p:cNvSpPr/>
          <p:nvPr/>
        </p:nvSpPr>
        <p:spPr>
          <a:xfrm>
            <a:off x="5443939" y="299150"/>
            <a:ext cx="4174867" cy="38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증식한 이미지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790C21-979C-4B42-92D2-06E8EB35B6E0}"/>
              </a:ext>
            </a:extLst>
          </p:cNvPr>
          <p:cNvSpPr/>
          <p:nvPr/>
        </p:nvSpPr>
        <p:spPr>
          <a:xfrm>
            <a:off x="198369" y="4073057"/>
            <a:ext cx="4174867" cy="381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증식한 이미지를 다시 복구</a:t>
            </a:r>
            <a:endParaRPr lang="en-US" altLang="ko-KR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985F0C-BF76-45BA-A2A1-7A8683601E78}"/>
              </a:ext>
            </a:extLst>
          </p:cNvPr>
          <p:cNvCxnSpPr/>
          <p:nvPr/>
        </p:nvCxnSpPr>
        <p:spPr>
          <a:xfrm>
            <a:off x="293760" y="3595456"/>
            <a:ext cx="109854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104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DoHyeong</dc:creator>
  <cp:lastModifiedBy>Kang DoHyeong</cp:lastModifiedBy>
  <cp:revision>6</cp:revision>
  <dcterms:created xsi:type="dcterms:W3CDTF">2019-12-19T04:00:47Z</dcterms:created>
  <dcterms:modified xsi:type="dcterms:W3CDTF">2019-12-19T05:41:38Z</dcterms:modified>
</cp:coreProperties>
</file>