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75" r:id="rId10"/>
    <p:sldId id="269" r:id="rId11"/>
    <p:sldId id="270" r:id="rId12"/>
    <p:sldId id="276" r:id="rId13"/>
    <p:sldId id="277" r:id="rId14"/>
    <p:sldId id="271" r:id="rId15"/>
    <p:sldId id="272" r:id="rId16"/>
    <p:sldId id="27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1560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6917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라즈베리 파이 센서 컨트롤 기능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안드로이드 어플리케이션을 활용하여 도난 상황에 따라 사용되어야 할 센서를 사용자가 선택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도난 유형을 제시해주고 해당 유형에 필요시되는 센서 목록을 추천하여 사용자에게 편의를 제공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푸시 알림 기능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도난 상황 시 푸시 알림 기능을 통해 사용자에게 도난 상황을 확인 받을 수 있도록 설계한다.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사용자가 도난 상황에 대한 최종 승인을 함으로써 기기의 오작동 및 예외 상황에 대해 대비한다.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 정보 전달 및 스트리밍 기능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도난 상황에서 카메라가 사용되는 경우 키트의 카메라를 통해 사용자의 핸드폰으로 도난 상황에 대한 이미지 정보를 전달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사용자가 도난 상황을 인지하고 동영상 정보를 필요로 하는 경우, 라즈베리 파이로부터 저장되는 동영상 정보를 실시간으로 받아볼 수 있게 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NFC를 활용한 키트 제어 기능(부가기능)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도난 경보 상태에 있는 라즈베리파이를 사용자가 편리하게 ON/OFF 할 수 있도록 핸드폰의 NFC 기능을 활용한다.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 정보 전달 및 스트리밍 기능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도난 상황에서 카메라가 사용되는 경우 키트의 카메라를 통해 사용자의 핸드폰으로 도난 상황에 대한 이미지 정보를 전달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사용자가 도난 상황을 인지하고 동영상 정보를 필요로 하는 경우, 라즈베리 파이로부터 저장되는 동영상 정보를 실시간으로 받아볼 수 있게 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NFC를 활용한 키트 제어 기능(부가기능)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도난 경보 상태에 있는 라즈베리파이를 사용자가 편리하게 ON/OFF 할 수 있도록 핸드폰의 NFC 기능을 활용한다.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 정보 전달 및 스트리밍 기능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도난 상황에서 카메라가 사용되는 경우 키트의 카메라를 통해 사용자의 핸드폰으로 도난 상황에 대한 이미지 정보를 전달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사용자가 도난 상황을 인지하고 동영상 정보를 필요로 하는 경우, 라즈베리 파이로부터 저장되는 동영상 정보를 실시간으로 받아볼 수 있게 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NFC를 활용한 키트 제어 기능(부가기능)</a:t>
            </a:r>
            <a:b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도난 경보 상태에 있는 라즈베리파이를 사용자가 편리하게 ON/OFF 할 수 있도록 핸드폰의 NFC 기능을 활용한다.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핸드폰과 도난방지 키트를 연동하여 물품 도난 상황에 대한 실시간 예방 시스템을 구축한다.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전력 소비를 줄이기 위한 유형별 도난 방지 시스템을 구축한다.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편의를 최우선으로 하기 위해 키트의 사용법을 단순화한다.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시스템의 작동 현황을 데이터화 하여 상황에 맞는 최적의 도난 방지 시스템을 제안한다.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424917" y="4161753"/>
            <a:ext cx="9144000" cy="1401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201020290 안정모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201120947 현만석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201220995 박정환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1762371" y="1632254"/>
            <a:ext cx="9144000" cy="10468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8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도난방지 키트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2800" b="1" dirty="0" err="1" smtClean="0">
                <a:solidFill>
                  <a:schemeClr val="lt1"/>
                </a:solidFill>
              </a:rPr>
              <a:t>파트별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 기능</a:t>
            </a:r>
            <a:r>
              <a:rPr lang="en-US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800" b="1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endParaRPr lang="en-US"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1298505" y="1703689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라즈베리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센서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컨트롤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필요에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모비우스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라즈베리파이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컨트롤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1133" y="3686778"/>
            <a:ext cx="892971" cy="106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1821" y="3999785"/>
            <a:ext cx="781049" cy="49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66464" y="3768339"/>
            <a:ext cx="1285874" cy="895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Shape 372"/>
          <p:cNvCxnSpPr>
            <a:stCxn id="369" idx="3"/>
            <a:endCxn id="371" idx="1"/>
          </p:cNvCxnSpPr>
          <p:nvPr/>
        </p:nvCxnSpPr>
        <p:spPr>
          <a:xfrm rot="10800000" flipH="1">
            <a:off x="4164104" y="4216159"/>
            <a:ext cx="1102499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73" name="Shape 373"/>
          <p:cNvCxnSpPr/>
          <p:nvPr/>
        </p:nvCxnSpPr>
        <p:spPr>
          <a:xfrm flipH="1">
            <a:off x="2050375" y="4218860"/>
            <a:ext cx="1243472" cy="68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374" name="Shape 3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21590" y="4055766"/>
            <a:ext cx="301043" cy="323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64763" y="4064062"/>
            <a:ext cx="301043" cy="3233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Shape 376"/>
          <p:cNvGrpSpPr/>
          <p:nvPr/>
        </p:nvGrpSpPr>
        <p:grpSpPr>
          <a:xfrm>
            <a:off x="214282" y="917912"/>
            <a:ext cx="878126" cy="5715037"/>
            <a:chOff x="214282" y="285729"/>
            <a:chExt cx="642942" cy="6357979"/>
          </a:xfrm>
        </p:grpSpPr>
        <p:sp>
          <p:nvSpPr>
            <p:cNvPr id="377" name="Shape 377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214283" y="2835580"/>
              <a:ext cx="642941" cy="642940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384" name="Shape 384"/>
          <p:cNvSpPr/>
          <p:nvPr/>
        </p:nvSpPr>
        <p:spPr>
          <a:xfrm>
            <a:off x="214283" y="4963388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8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3" name="Shape 499"/>
          <p:cNvSpPr/>
          <p:nvPr/>
        </p:nvSpPr>
        <p:spPr>
          <a:xfrm>
            <a:off x="214281" y="5517232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C:\Users\Administrator\Desktop\KakaoTalk_20160613_03075176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2434014"/>
            <a:ext cx="4691968" cy="781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파트별 기능 - 안드로이드</a:t>
            </a:r>
          </a:p>
        </p:txBody>
      </p:sp>
      <p:sp>
        <p:nvSpPr>
          <p:cNvPr id="393" name="Shape 393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1298505" y="1532179"/>
            <a:ext cx="10515599" cy="4587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전달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스트리밍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별도의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촬영한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동영상을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저장하여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전달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altLang="en-US" dirty="0" smtClean="0"/>
              <a:t>비상 시에 핸드폰으로 영상 정보 수신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889" y="3779489"/>
            <a:ext cx="6477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296156" y="4698768"/>
            <a:ext cx="87716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김도둑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7917" y="4369759"/>
            <a:ext cx="725044" cy="5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7917" y="3627645"/>
            <a:ext cx="725044" cy="742113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x="3058589" y="4056857"/>
            <a:ext cx="1649328" cy="48463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3658764" y="377948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촬영</a:t>
            </a:r>
          </a:p>
        </p:txBody>
      </p:sp>
      <p:sp>
        <p:nvSpPr>
          <p:cNvPr id="401" name="Shape 401"/>
          <p:cNvSpPr/>
          <p:nvPr/>
        </p:nvSpPr>
        <p:spPr>
          <a:xfrm>
            <a:off x="5432962" y="4056857"/>
            <a:ext cx="1816025" cy="4846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5630683" y="3778898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 전송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48986" y="3730203"/>
            <a:ext cx="764632" cy="96856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8013620" y="3963564"/>
            <a:ext cx="1632058" cy="57792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45678" y="3730203"/>
            <a:ext cx="952796" cy="112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59461" y="4144157"/>
            <a:ext cx="267054" cy="274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Shape 376"/>
          <p:cNvGrpSpPr/>
          <p:nvPr/>
        </p:nvGrpSpPr>
        <p:grpSpPr>
          <a:xfrm>
            <a:off x="214282" y="917912"/>
            <a:ext cx="878126" cy="5715037"/>
            <a:chOff x="214282" y="285729"/>
            <a:chExt cx="642942" cy="6357979"/>
          </a:xfrm>
        </p:grpSpPr>
        <p:sp>
          <p:nvSpPr>
            <p:cNvPr id="29" name="Shape 377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30" name="Shape 378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1" name="Shape 379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2" name="Shape 380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3" name="Shape 381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34" name="Shape 382"/>
            <p:cNvSpPr/>
            <p:nvPr/>
          </p:nvSpPr>
          <p:spPr>
            <a:xfrm>
              <a:off x="214283" y="2835580"/>
              <a:ext cx="642941" cy="642940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83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36" name="Shape 384"/>
          <p:cNvSpPr/>
          <p:nvPr/>
        </p:nvSpPr>
        <p:spPr>
          <a:xfrm>
            <a:off x="214283" y="4963388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8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85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8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파트별 기능 - 안드로이드</a:t>
            </a:r>
          </a:p>
        </p:txBody>
      </p:sp>
      <p:sp>
        <p:nvSpPr>
          <p:cNvPr id="393" name="Shape 393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1298505" y="1532179"/>
            <a:ext cx="10515599" cy="4587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전달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스트리밍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별도의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Shape 376"/>
          <p:cNvGrpSpPr/>
          <p:nvPr/>
        </p:nvGrpSpPr>
        <p:grpSpPr>
          <a:xfrm>
            <a:off x="214282" y="917912"/>
            <a:ext cx="878126" cy="5715037"/>
            <a:chOff x="214282" y="285729"/>
            <a:chExt cx="642942" cy="6357979"/>
          </a:xfrm>
        </p:grpSpPr>
        <p:sp>
          <p:nvSpPr>
            <p:cNvPr id="29" name="Shape 377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30" name="Shape 378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1" name="Shape 379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2" name="Shape 380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3" name="Shape 381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34" name="Shape 382"/>
            <p:cNvSpPr/>
            <p:nvPr/>
          </p:nvSpPr>
          <p:spPr>
            <a:xfrm>
              <a:off x="214283" y="2835580"/>
              <a:ext cx="642941" cy="642940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83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36" name="Shape 384"/>
          <p:cNvSpPr/>
          <p:nvPr/>
        </p:nvSpPr>
        <p:spPr>
          <a:xfrm>
            <a:off x="214283" y="4963388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8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85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8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 descr="C:\Users\Administrator\Desktop\KakaoTalk_20160613_0307515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053370"/>
            <a:ext cx="2706298" cy="451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strator\Desktop\KakaoTalk_20160613_0307520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073762"/>
            <a:ext cx="3570493" cy="449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rator\Desktop\KakaoTalk_20160613_03075238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67" y="2053370"/>
            <a:ext cx="3850049" cy="451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파트별 기능 - 안드로이드</a:t>
            </a:r>
          </a:p>
        </p:txBody>
      </p:sp>
      <p:sp>
        <p:nvSpPr>
          <p:cNvPr id="393" name="Shape 393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1298505" y="1532179"/>
            <a:ext cx="10515599" cy="4587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푸쉬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알람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기능</a:t>
            </a:r>
            <a:endParaRPr lang="en-US" altLang="ko-KR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</a:t>
            </a:r>
            <a:r>
              <a:rPr lang="ko-KR" alt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모비우스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서버로부터 </a:t>
            </a:r>
            <a:r>
              <a:rPr lang="en-US" altLang="ko-KR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</a:t>
            </a: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알림을 받아 경고문구를 남긴다</a:t>
            </a:r>
            <a:r>
              <a:rPr lang="en-US" altLang="ko-KR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Shape 376"/>
          <p:cNvGrpSpPr/>
          <p:nvPr/>
        </p:nvGrpSpPr>
        <p:grpSpPr>
          <a:xfrm>
            <a:off x="214282" y="917912"/>
            <a:ext cx="878126" cy="5715037"/>
            <a:chOff x="214282" y="285729"/>
            <a:chExt cx="642942" cy="6357979"/>
          </a:xfrm>
        </p:grpSpPr>
        <p:sp>
          <p:nvSpPr>
            <p:cNvPr id="29" name="Shape 377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30" name="Shape 378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1" name="Shape 379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2" name="Shape 380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3" name="Shape 381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34" name="Shape 382"/>
            <p:cNvSpPr/>
            <p:nvPr/>
          </p:nvSpPr>
          <p:spPr>
            <a:xfrm>
              <a:off x="214283" y="2835580"/>
              <a:ext cx="642941" cy="642940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83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36" name="Shape 384"/>
          <p:cNvSpPr/>
          <p:nvPr/>
        </p:nvSpPr>
        <p:spPr>
          <a:xfrm>
            <a:off x="214283" y="4963388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8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85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8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 descr="C:\Users\Administrator\Desktop\KakaoTalk_20160613_0307512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95" y="2657917"/>
            <a:ext cx="3672408" cy="368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제한 사항(가정)</a:t>
            </a:r>
          </a:p>
        </p:txBody>
      </p:sp>
      <p:sp>
        <p:nvSpPr>
          <p:cNvPr id="424" name="Shape 424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1228725" y="1938588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라즈베리파이가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항상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인터넷에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연결이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되어있어야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분실을</a:t>
            </a: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예방하기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것이라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키트를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내려놓고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귀중품을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훔쳐가는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경우를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막을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수는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없다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본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도난에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예방과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신속한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대응을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돕는데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목적이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전력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수급의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문제로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배터리의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전력이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떨어진다고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할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분실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예방을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할 수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없다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Shape 426"/>
          <p:cNvGrpSpPr/>
          <p:nvPr/>
        </p:nvGrpSpPr>
        <p:grpSpPr>
          <a:xfrm>
            <a:off x="214282" y="917912"/>
            <a:ext cx="878125" cy="5715038"/>
            <a:chOff x="214282" y="285729"/>
            <a:chExt cx="642941" cy="6357980"/>
          </a:xfrm>
        </p:grpSpPr>
        <p:sp>
          <p:nvSpPr>
            <p:cNvPr id="427" name="Shape 427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4282" y="28574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214282" y="4143378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sp>
        <p:nvSpPr>
          <p:cNvPr id="434" name="Shape 434"/>
          <p:cNvSpPr/>
          <p:nvPr/>
        </p:nvSpPr>
        <p:spPr>
          <a:xfrm>
            <a:off x="214283" y="5541311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9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14282" y="4963387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6" name="Shape 435"/>
          <p:cNvSpPr/>
          <p:nvPr/>
        </p:nvSpPr>
        <p:spPr>
          <a:xfrm>
            <a:off x="210291" y="3807537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6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역할 분담</a:t>
            </a:r>
          </a:p>
        </p:txBody>
      </p:sp>
      <p:sp>
        <p:nvSpPr>
          <p:cNvPr id="451" name="Shape 451"/>
          <p:cNvSpPr/>
          <p:nvPr/>
        </p:nvSpPr>
        <p:spPr>
          <a:xfrm>
            <a:off x="1146124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793150" y="3231875"/>
            <a:ext cx="2883773" cy="14773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카메라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와이파이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라즈베리파이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서버로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8293142" y="3228428"/>
            <a:ext cx="2903481" cy="14773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 띄워주기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LCD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안드로이드, 서버에서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받아오기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카메라 스트리밍 서버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5104564" y="3228428"/>
            <a:ext cx="2972635" cy="1480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ko-KR" altLang="en-US" sz="1800" dirty="0" smtClean="0">
                <a:solidFill>
                  <a:schemeClr val="dk1"/>
                </a:solidFill>
              </a:rPr>
              <a:t>서버에서 </a:t>
            </a:r>
            <a:r>
              <a:rPr lang="ko-KR" altLang="en-US" sz="1800" dirty="0" err="1" smtClean="0">
                <a:solidFill>
                  <a:schemeClr val="dk1"/>
                </a:solidFill>
              </a:rPr>
              <a:t>안드로이드로</a:t>
            </a:r>
            <a:r>
              <a:rPr lang="ko-KR" altLang="en-US" sz="1800" dirty="0" smtClean="0">
                <a:solidFill>
                  <a:schemeClr val="dk1"/>
                </a:solidFill>
              </a:rPr>
              <a:t> 데이터 받아오기</a:t>
            </a:r>
            <a:r>
              <a:rPr lang="en-US" altLang="ko-KR" sz="1800" dirty="0" smtClean="0">
                <a:solidFill>
                  <a:schemeClr val="dk1"/>
                </a:solidFill>
              </a:rPr>
              <a:t>(GCM)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2044741" y="1690688"/>
            <a:ext cx="2380593" cy="461664"/>
          </a:xfrm>
          <a:prstGeom prst="rect">
            <a:avLst/>
          </a:prstGeom>
          <a:solidFill>
            <a:srgbClr val="F8CCAE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안정모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5366010" y="1682106"/>
            <a:ext cx="2380593" cy="461664"/>
          </a:xfrm>
          <a:prstGeom prst="rect">
            <a:avLst/>
          </a:prstGeom>
          <a:solidFill>
            <a:srgbClr val="F8CCAE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현만석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8687278" y="1682106"/>
            <a:ext cx="2380593" cy="461664"/>
          </a:xfrm>
          <a:prstGeom prst="rect">
            <a:avLst/>
          </a:prstGeom>
          <a:solidFill>
            <a:srgbClr val="F8CCAE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박정환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915988" y="2260877"/>
            <a:ext cx="9280636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 설정, 센서 연결, 키트 제작</a:t>
            </a:r>
          </a:p>
        </p:txBody>
      </p:sp>
      <p:grpSp>
        <p:nvGrpSpPr>
          <p:cNvPr id="22" name="Shape 426"/>
          <p:cNvGrpSpPr/>
          <p:nvPr/>
        </p:nvGrpSpPr>
        <p:grpSpPr>
          <a:xfrm>
            <a:off x="214282" y="917912"/>
            <a:ext cx="878125" cy="5715038"/>
            <a:chOff x="214282" y="285729"/>
            <a:chExt cx="642941" cy="6357980"/>
          </a:xfrm>
        </p:grpSpPr>
        <p:sp>
          <p:nvSpPr>
            <p:cNvPr id="23" name="Shape 427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24" name="Shape 428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5" name="Shape 429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6" name="Shape 430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7" name="Shape 431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8" name="Shape 432"/>
            <p:cNvSpPr/>
            <p:nvPr/>
          </p:nvSpPr>
          <p:spPr>
            <a:xfrm>
              <a:off x="214282" y="28574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29" name="Shape 433"/>
            <p:cNvSpPr/>
            <p:nvPr/>
          </p:nvSpPr>
          <p:spPr>
            <a:xfrm>
              <a:off x="214282" y="4143378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sp>
        <p:nvSpPr>
          <p:cNvPr id="30" name="Shape 434"/>
          <p:cNvSpPr/>
          <p:nvPr/>
        </p:nvSpPr>
        <p:spPr>
          <a:xfrm>
            <a:off x="214283" y="5541311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9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435"/>
          <p:cNvSpPr/>
          <p:nvPr/>
        </p:nvSpPr>
        <p:spPr>
          <a:xfrm>
            <a:off x="214282" y="4963387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2" name="Shape 435"/>
          <p:cNvSpPr/>
          <p:nvPr/>
        </p:nvSpPr>
        <p:spPr>
          <a:xfrm>
            <a:off x="210291" y="3807537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6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Shape 486"/>
          <p:cNvGrpSpPr/>
          <p:nvPr/>
        </p:nvGrpSpPr>
        <p:grpSpPr>
          <a:xfrm>
            <a:off x="214282" y="917912"/>
            <a:ext cx="878125" cy="4045477"/>
            <a:chOff x="214282" y="285729"/>
            <a:chExt cx="642941" cy="4500593"/>
          </a:xfrm>
        </p:grpSpPr>
        <p:sp>
          <p:nvSpPr>
            <p:cNvPr id="487" name="Shape 487"/>
            <p:cNvSpPr/>
            <p:nvPr/>
          </p:nvSpPr>
          <p:spPr>
            <a:xfrm>
              <a:off x="214282" y="4143380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214282" y="28574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494" name="Shape 494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끝~!</a:t>
            </a:r>
          </a:p>
        </p:txBody>
      </p:sp>
      <p:sp>
        <p:nvSpPr>
          <p:cNvPr id="495" name="Shape 495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214282" y="6050300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7389707" y="3314519"/>
            <a:ext cx="2491388" cy="132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grpSp>
        <p:nvGrpSpPr>
          <p:cNvPr id="498" name="Shape 498"/>
          <p:cNvGrpSpPr/>
          <p:nvPr/>
        </p:nvGrpSpPr>
        <p:grpSpPr>
          <a:xfrm>
            <a:off x="214282" y="917913"/>
            <a:ext cx="878125" cy="4623401"/>
            <a:chOff x="214282" y="285729"/>
            <a:chExt cx="642941" cy="5143534"/>
          </a:xfrm>
        </p:grpSpPr>
        <p:sp>
          <p:nvSpPr>
            <p:cNvPr id="499" name="Shape 499"/>
            <p:cNvSpPr/>
            <p:nvPr/>
          </p:nvSpPr>
          <p:spPr>
            <a:xfrm>
              <a:off x="214282" y="4786321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502" name="Shape 502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214282" y="28574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506" name="Shape 506"/>
          <p:cNvSpPr/>
          <p:nvPr/>
        </p:nvSpPr>
        <p:spPr>
          <a:xfrm>
            <a:off x="214282" y="6050298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</a:p>
        </p:txBody>
      </p:sp>
      <p:sp>
        <p:nvSpPr>
          <p:cNvPr id="507" name="Shape 507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5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508000" y="445475"/>
            <a:ext cx="11176000" cy="5939691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830753" y="1487400"/>
            <a:ext cx="10515599" cy="38831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endParaRPr lang="en-US"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구조도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b="1" dirty="0" err="1" smtClean="0"/>
              <a:t>파트</a:t>
            </a:r>
            <a:r>
              <a:rPr lang="ko-KR" altLang="en-US" b="1" dirty="0" err="1"/>
              <a:t>별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– 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구조도</a:t>
            </a:r>
            <a:r>
              <a:rPr lang="en-US" altLang="ko-KR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기능별</a:t>
            </a:r>
            <a:r>
              <a:rPr lang="en-US" altLang="ko-KR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sz="2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기능</a:t>
            </a:r>
            <a:r>
              <a:rPr lang="en-US" altLang="ko-KR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카메라</a:t>
            </a:r>
            <a:r>
              <a:rPr lang="en-US" altLang="ko-KR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–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altLang="ko-KR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(6-axis </a:t>
            </a:r>
            <a:r>
              <a:rPr lang="ko-KR" altLang="en-US" sz="2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자이로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센서</a:t>
            </a:r>
            <a:r>
              <a:rPr lang="en-US" altLang="ko-KR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sz="2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기능</a:t>
            </a:r>
            <a:r>
              <a:rPr lang="en-US" altLang="ko-KR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(Text LCD)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sz="2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기능</a:t>
            </a:r>
            <a:r>
              <a:rPr lang="en-US" altLang="ko-KR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(Buzzer)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– </a:t>
            </a:r>
            <a:r>
              <a:rPr lang="ko-KR" altLang="en-US" sz="2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ko-KR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기능</a:t>
            </a:r>
            <a:r>
              <a:rPr lang="en-US" altLang="ko-KR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(Android)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1" dirty="0" smtClean="0"/>
              <a:t>9 – </a:t>
            </a:r>
            <a:r>
              <a:rPr lang="ko-KR" altLang="en-US" b="1" dirty="0" smtClean="0"/>
              <a:t>제한사항 및 역할분담</a:t>
            </a:r>
            <a:endParaRPr lang="en-US"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33045" y="868241"/>
            <a:ext cx="961291" cy="38831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</a:p>
        </p:txBody>
      </p:sp>
      <p:sp>
        <p:nvSpPr>
          <p:cNvPr id="99" name="Shape 99"/>
          <p:cNvSpPr/>
          <p:nvPr/>
        </p:nvSpPr>
        <p:spPr>
          <a:xfrm>
            <a:off x="1594337" y="868241"/>
            <a:ext cx="125046" cy="5212127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</a:p>
        </p:txBody>
      </p:sp>
      <p:sp>
        <p:nvSpPr>
          <p:cNvPr id="107" name="Shape 107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9957" y="1757446"/>
            <a:ext cx="2231473" cy="149655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959746" y="1190850"/>
            <a:ext cx="313189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도난 예방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1561" y="4340214"/>
            <a:ext cx="2649820" cy="1490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400525" y="3592762"/>
            <a:ext cx="313189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저전력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609229" y="2709816"/>
            <a:ext cx="313189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편의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1642" y="3518576"/>
            <a:ext cx="183832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444855" y="5882323"/>
            <a:ext cx="313189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13603" y="3743339"/>
            <a:ext cx="1858062" cy="128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8876685" y="5288242"/>
            <a:ext cx="3131894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선별적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센서 컨트롤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214282" y="1495838"/>
            <a:ext cx="878125" cy="5137112"/>
            <a:chOff x="214282" y="928671"/>
            <a:chExt cx="642941" cy="5715037"/>
          </a:xfrm>
        </p:grpSpPr>
        <p:sp>
          <p:nvSpPr>
            <p:cNvPr id="118" name="Shape 118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14282" y="928671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214282" y="4786321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214282" y="28574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125" name="Shape 125"/>
          <p:cNvSpPr/>
          <p:nvPr/>
        </p:nvSpPr>
        <p:spPr>
          <a:xfrm>
            <a:off x="214282" y="917913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26" name="Shape 126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4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구조도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8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452212" y="3072248"/>
            <a:ext cx="2543174" cy="18911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카메라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6axis-자이로센서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Text LCD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9043636" y="2762845"/>
            <a:ext cx="2651058" cy="19115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센서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푸시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알림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띄워주기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스트리밍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128408" y="2855533"/>
            <a:ext cx="4782206" cy="1859517"/>
            <a:chOff x="3704896" y="2498169"/>
            <a:chExt cx="4782206" cy="1859517"/>
          </a:xfrm>
        </p:grpSpPr>
        <p:sp>
          <p:nvSpPr>
            <p:cNvPr id="138" name="Shape 138"/>
            <p:cNvSpPr/>
            <p:nvPr/>
          </p:nvSpPr>
          <p:spPr>
            <a:xfrm>
              <a:off x="4724400" y="2498169"/>
              <a:ext cx="2743199" cy="1859517"/>
            </a:xfrm>
            <a:prstGeom prst="cloud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MOBIUS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3704896" y="2837792"/>
              <a:ext cx="1019502" cy="26801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7467600" y="2837792"/>
              <a:ext cx="1019502" cy="26801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3704896" y="3601182"/>
              <a:ext cx="1019502" cy="268013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7467600" y="3597741"/>
              <a:ext cx="1019502" cy="268013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023" y="2020279"/>
            <a:ext cx="781049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67563" y="1581167"/>
            <a:ext cx="892971" cy="10641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Shape 145"/>
          <p:cNvGrpSpPr/>
          <p:nvPr/>
        </p:nvGrpSpPr>
        <p:grpSpPr>
          <a:xfrm>
            <a:off x="214282" y="917912"/>
            <a:ext cx="878125" cy="5715038"/>
            <a:chOff x="214282" y="285729"/>
            <a:chExt cx="642941" cy="6357980"/>
          </a:xfrm>
        </p:grpSpPr>
        <p:sp>
          <p:nvSpPr>
            <p:cNvPr id="146" name="Shape 146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214282" y="4786321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14282" y="28574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153" name="Shape 153"/>
          <p:cNvSpPr/>
          <p:nvPr/>
        </p:nvSpPr>
        <p:spPr>
          <a:xfrm>
            <a:off x="214282" y="1495838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54" name="Shape 154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5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구조도</a:t>
            </a:r>
            <a:r>
              <a:rPr lang="en-US" altLang="ko-KR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기능별</a:t>
            </a:r>
            <a:r>
              <a:rPr lang="en-US" altLang="ko-KR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14281" y="917912"/>
            <a:ext cx="878126" cy="5715037"/>
            <a:chOff x="214281" y="285729"/>
            <a:chExt cx="642942" cy="6357979"/>
          </a:xfrm>
        </p:grpSpPr>
        <p:sp>
          <p:nvSpPr>
            <p:cNvPr id="195" name="Shape 195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214281" y="2214553"/>
              <a:ext cx="642941" cy="642940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lt1"/>
                  </a:solidFill>
                </a:rPr>
                <a:t>4</a:t>
              </a:r>
              <a:endPara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14282" y="4786321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214282" y="28574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202" name="Shape 202"/>
          <p:cNvSpPr/>
          <p:nvPr/>
        </p:nvSpPr>
        <p:spPr>
          <a:xfrm>
            <a:off x="214280" y="2073762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3</a:t>
            </a:r>
            <a:endParaRPr lang="en-US"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8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79775" y="1206874"/>
            <a:ext cx="1728193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Mobius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79775" y="2402731"/>
            <a:ext cx="1728193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&amp;Cube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8248" y="1509748"/>
            <a:ext cx="1728193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Android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28247" y="2908444"/>
            <a:ext cx="1728193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GCM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3311" y="3487285"/>
            <a:ext cx="1728193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TAS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55504" y="4687143"/>
            <a:ext cx="2448273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LCD-server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19799" y="4678113"/>
            <a:ext cx="2952330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6-axis-server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88153" y="4705828"/>
            <a:ext cx="2952328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3200" dirty="0" smtClean="0">
                <a:solidFill>
                  <a:schemeClr val="tx1"/>
                </a:solidFill>
              </a:rPr>
              <a:t>-server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59560" y="5677781"/>
            <a:ext cx="1440160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LCD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75884" y="5677781"/>
            <a:ext cx="1440160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6-axis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44237" y="5677781"/>
            <a:ext cx="1440160" cy="57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카메라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38" idx="0"/>
            <a:endCxn id="35" idx="2"/>
          </p:cNvCxnSpPr>
          <p:nvPr/>
        </p:nvCxnSpPr>
        <p:spPr>
          <a:xfrm flipV="1">
            <a:off x="2679640" y="5258709"/>
            <a:ext cx="1" cy="41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0" idx="0"/>
            <a:endCxn id="36" idx="2"/>
          </p:cNvCxnSpPr>
          <p:nvPr/>
        </p:nvCxnSpPr>
        <p:spPr>
          <a:xfrm flipV="1">
            <a:off x="5595964" y="5249679"/>
            <a:ext cx="0" cy="42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1" idx="0"/>
            <a:endCxn id="37" idx="2"/>
          </p:cNvCxnSpPr>
          <p:nvPr/>
        </p:nvCxnSpPr>
        <p:spPr>
          <a:xfrm flipV="1">
            <a:off x="8764317" y="5277394"/>
            <a:ext cx="0" cy="40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4" idx="1"/>
            <a:endCxn id="35" idx="0"/>
          </p:cNvCxnSpPr>
          <p:nvPr/>
        </p:nvCxnSpPr>
        <p:spPr>
          <a:xfrm flipH="1">
            <a:off x="2679641" y="3773068"/>
            <a:ext cx="1433670" cy="91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4" idx="2"/>
            <a:endCxn id="36" idx="0"/>
          </p:cNvCxnSpPr>
          <p:nvPr/>
        </p:nvCxnSpPr>
        <p:spPr>
          <a:xfrm>
            <a:off x="4977408" y="4058851"/>
            <a:ext cx="618556" cy="61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3"/>
            <a:endCxn id="37" idx="0"/>
          </p:cNvCxnSpPr>
          <p:nvPr/>
        </p:nvCxnSpPr>
        <p:spPr>
          <a:xfrm>
            <a:off x="5841504" y="3773068"/>
            <a:ext cx="2922813" cy="93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69862" y="223326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alert</a:t>
            </a:r>
            <a:endParaRPr lang="ko-KR" alt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6588220" y="986528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token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35398" y="231875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alert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endCxn id="31" idx="0"/>
          </p:cNvCxnSpPr>
          <p:nvPr/>
        </p:nvCxnSpPr>
        <p:spPr>
          <a:xfrm>
            <a:off x="4875884" y="1778440"/>
            <a:ext cx="67988" cy="6242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1" idx="2"/>
            <a:endCxn id="34" idx="0"/>
          </p:cNvCxnSpPr>
          <p:nvPr/>
        </p:nvCxnSpPr>
        <p:spPr>
          <a:xfrm>
            <a:off x="4943872" y="2974297"/>
            <a:ext cx="33536" cy="512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" idx="3"/>
            <a:endCxn id="33" idx="1"/>
          </p:cNvCxnSpPr>
          <p:nvPr/>
        </p:nvCxnSpPr>
        <p:spPr>
          <a:xfrm>
            <a:off x="5807968" y="1492657"/>
            <a:ext cx="2520279" cy="170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0"/>
            <a:endCxn id="32" idx="2"/>
          </p:cNvCxnSpPr>
          <p:nvPr/>
        </p:nvCxnSpPr>
        <p:spPr>
          <a:xfrm flipV="1">
            <a:off x="9192344" y="2081314"/>
            <a:ext cx="1" cy="827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2" idx="1"/>
            <a:endCxn id="2" idx="3"/>
          </p:cNvCxnSpPr>
          <p:nvPr/>
        </p:nvCxnSpPr>
        <p:spPr>
          <a:xfrm flipH="1" flipV="1">
            <a:off x="5807968" y="1492657"/>
            <a:ext cx="2520280" cy="302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카메라</a:t>
            </a:r>
            <a:endParaRPr lang="en-US"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223211" y="1597399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카메라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방지를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motion detecting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Motion을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감지하면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푸시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동영상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녹화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Shape 226"/>
          <p:cNvGrpSpPr/>
          <p:nvPr/>
        </p:nvGrpSpPr>
        <p:grpSpPr>
          <a:xfrm>
            <a:off x="214282" y="917912"/>
            <a:ext cx="878126" cy="5715037"/>
            <a:chOff x="214282" y="285729"/>
            <a:chExt cx="642942" cy="6357979"/>
          </a:xfrm>
        </p:grpSpPr>
        <p:sp>
          <p:nvSpPr>
            <p:cNvPr id="227" name="Shape 227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214283" y="2857495"/>
              <a:ext cx="642941" cy="642940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14282" y="4786321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214283" y="2651688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4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pic>
        <p:nvPicPr>
          <p:cNvPr id="1026" name="Picture 2" descr="C:\Users\Administrator\Desktop\KakaoTalk_20160613_0219424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117655"/>
            <a:ext cx="4067282" cy="305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 descr="C:\Users\Administrator\Desktop\KakaoTalk_20160613_0307515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05" y="3105300"/>
            <a:ext cx="4022196" cy="30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–6axis </a:t>
            </a:r>
            <a:r>
              <a:rPr lang="en-US" sz="2800" b="1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자이로센서</a:t>
            </a:r>
            <a:endParaRPr lang="en-US"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298505" y="1703689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자이로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센서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도난방지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키트를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도둑이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강제로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치워버릴려고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할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때를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감지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후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ko-KR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푸시알림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카메라를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않고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등의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소지품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내에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넣어서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도난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기능으로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싶을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Shape 266"/>
          <p:cNvGrpSpPr/>
          <p:nvPr/>
        </p:nvGrpSpPr>
        <p:grpSpPr>
          <a:xfrm>
            <a:off x="214282" y="917912"/>
            <a:ext cx="878125" cy="5715038"/>
            <a:chOff x="214282" y="285729"/>
            <a:chExt cx="642941" cy="6357980"/>
          </a:xfrm>
        </p:grpSpPr>
        <p:sp>
          <p:nvSpPr>
            <p:cNvPr id="267" name="Shape 267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4282" y="47848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214282" y="3242291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75" name="Shape 275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pic>
        <p:nvPicPr>
          <p:cNvPr id="2050" name="Picture 2" descr="C:\Users\Administrator\Desktop\KakaoTalk_20160613_0219415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09122" y="2680551"/>
            <a:ext cx="329436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</a:t>
            </a:r>
            <a:r>
              <a:rPr lang="en-US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Text LCD</a:t>
            </a:r>
            <a:endParaRPr lang="en-US"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298505" y="1703689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LCD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센서 구동상태 출력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Shape 304"/>
          <p:cNvGrpSpPr/>
          <p:nvPr/>
        </p:nvGrpSpPr>
        <p:grpSpPr>
          <a:xfrm>
            <a:off x="214281" y="917912"/>
            <a:ext cx="878127" cy="5715037"/>
            <a:chOff x="214281" y="285729"/>
            <a:chExt cx="642943" cy="6357979"/>
          </a:xfrm>
        </p:grpSpPr>
        <p:sp>
          <p:nvSpPr>
            <p:cNvPr id="305" name="Shape 305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214283" y="2878786"/>
              <a:ext cx="642941" cy="642940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lt1"/>
                  </a:solidFill>
                </a:rPr>
                <a:t>5</a:t>
              </a:r>
              <a:endPara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14282" y="47848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214281" y="2214553"/>
              <a:ext cx="642941" cy="642940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lt1"/>
                  </a:solidFill>
                </a:rPr>
                <a:t>4</a:t>
              </a:r>
              <a:endPara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Shape 312"/>
          <p:cNvSpPr/>
          <p:nvPr/>
        </p:nvSpPr>
        <p:spPr>
          <a:xfrm>
            <a:off x="214280" y="3807540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6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214282" y="4385464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pic>
        <p:nvPicPr>
          <p:cNvPr id="3074" name="Picture 2" descr="C:\Users\Administrator\Desktop\KakaoTalk_20160613_0219421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83" y="2901485"/>
            <a:ext cx="4727843" cy="354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0C927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092408" y="266053"/>
            <a:ext cx="109277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파트별</a:t>
            </a:r>
            <a:r>
              <a:rPr 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 smtClean="0">
                <a:solidFill>
                  <a:schemeClr val="lt1"/>
                </a:solidFill>
              </a:rPr>
              <a:t>기</a:t>
            </a:r>
            <a:r>
              <a:rPr lang="ko-KR" altLang="en-US" sz="2800" b="1" dirty="0">
                <a:solidFill>
                  <a:schemeClr val="lt1"/>
                </a:solidFill>
              </a:rPr>
              <a:t>능</a:t>
            </a:r>
            <a:r>
              <a:rPr lang="en-US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Buzzer</a:t>
            </a:r>
            <a:endParaRPr lang="en-US"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092408" y="917912"/>
            <a:ext cx="10927795" cy="571031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298505" y="1703689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도난 시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경고음 출력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Shape 304"/>
          <p:cNvGrpSpPr/>
          <p:nvPr/>
        </p:nvGrpSpPr>
        <p:grpSpPr>
          <a:xfrm>
            <a:off x="214282" y="917912"/>
            <a:ext cx="878125" cy="5715038"/>
            <a:chOff x="214282" y="285729"/>
            <a:chExt cx="642941" cy="6357980"/>
          </a:xfrm>
        </p:grpSpPr>
        <p:sp>
          <p:nvSpPr>
            <p:cNvPr id="305" name="Shape 305"/>
            <p:cNvSpPr/>
            <p:nvPr/>
          </p:nvSpPr>
          <p:spPr>
            <a:xfrm>
              <a:off x="214282" y="600076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214282" y="285729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214282" y="921596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214282" y="1571612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214282" y="22145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214282" y="4784855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214282" y="3500437"/>
              <a:ext cx="642941" cy="642941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rgbClr val="8A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312" name="Shape 312"/>
          <p:cNvSpPr/>
          <p:nvPr/>
        </p:nvSpPr>
        <p:spPr>
          <a:xfrm>
            <a:off x="214283" y="4384146"/>
            <a:ext cx="878125" cy="577924"/>
          </a:xfrm>
          <a:prstGeom prst="rect">
            <a:avLst/>
          </a:prstGeom>
          <a:solidFill>
            <a:srgbClr val="007D49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lt1"/>
                </a:solidFill>
              </a:rPr>
              <a:t>7</a:t>
            </a:r>
            <a:endParaRPr lang="en-US"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214282" y="3229539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5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C:\Users\Administrator\Desktop\KakaoTalk_20160613_0219419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54635" y="1417950"/>
            <a:ext cx="3403339" cy="65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499"/>
          <p:cNvSpPr/>
          <p:nvPr/>
        </p:nvSpPr>
        <p:spPr>
          <a:xfrm>
            <a:off x="214281" y="5541313"/>
            <a:ext cx="878125" cy="577924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8A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</a:rPr>
              <a:t>9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2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589</Words>
  <Application>Microsoft Office PowerPoint</Application>
  <PresentationFormat>사용자 지정</PresentationFormat>
  <Paragraphs>275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도난방지 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도난방지 키트</dc:title>
  <dc:creator>Administrator</dc:creator>
  <cp:lastModifiedBy>Registered User</cp:lastModifiedBy>
  <cp:revision>8</cp:revision>
  <dcterms:modified xsi:type="dcterms:W3CDTF">2016-06-12T18:28:27Z</dcterms:modified>
</cp:coreProperties>
</file>