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81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2487A5-8F7B-4652-AC1A-199EB1BB16AD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2B3F95-C19D-46A1-B638-F38E479E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555626"/>
          </a:xfrm>
        </p:spPr>
        <p:txBody>
          <a:bodyPr/>
          <a:lstStyle/>
          <a:p>
            <a:r>
              <a:rPr lang="ko-KR" altLang="en-US" dirty="0"/>
              <a:t>자전거 레이싱 게임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컴퓨터 공학과</a:t>
            </a:r>
            <a:endParaRPr lang="en-US" altLang="ko-KR" dirty="0"/>
          </a:p>
          <a:p>
            <a:pPr algn="r"/>
            <a:r>
              <a:rPr lang="en-US" altLang="ko-KR" dirty="0"/>
              <a:t>2011150041 </a:t>
            </a:r>
            <a:r>
              <a:rPr lang="ko-KR" altLang="en-US" dirty="0"/>
              <a:t>정종선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6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05067" y="196618"/>
            <a:ext cx="10364451" cy="1596177"/>
          </a:xfrm>
        </p:spPr>
        <p:txBody>
          <a:bodyPr/>
          <a:lstStyle/>
          <a:p>
            <a:r>
              <a:rPr lang="ko-KR" altLang="en-US" dirty="0"/>
              <a:t>게임 컨셉</a:t>
            </a:r>
            <a:endParaRPr lang="en-US" dirty="0"/>
          </a:p>
        </p:txBody>
      </p:sp>
      <p:pic>
        <p:nvPicPr>
          <p:cNvPr id="6" name="Picture 2" descr="https://i.ytimg.com/vi/oWu9TFJjHaM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5" y="3167016"/>
            <a:ext cx="5920700" cy="31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91" y="2014751"/>
            <a:ext cx="5287353" cy="29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2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05067" y="196618"/>
            <a:ext cx="10364451" cy="1596177"/>
          </a:xfrm>
        </p:spPr>
        <p:txBody>
          <a:bodyPr/>
          <a:lstStyle/>
          <a:p>
            <a:r>
              <a:rPr lang="ko-KR" altLang="en-US" dirty="0"/>
              <a:t>개발 범위 및 진행 사항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7689"/>
              </p:ext>
            </p:extLst>
          </p:nvPr>
        </p:nvGraphicFramePr>
        <p:xfrm>
          <a:off x="1445624" y="1410792"/>
          <a:ext cx="9596844" cy="495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948">
                  <a:extLst>
                    <a:ext uri="{9D8B030D-6E8A-4147-A177-3AD203B41FA5}">
                      <a16:colId xmlns:a16="http://schemas.microsoft.com/office/drawing/2014/main" val="1487911310"/>
                    </a:ext>
                  </a:extLst>
                </a:gridCol>
                <a:gridCol w="3198948">
                  <a:extLst>
                    <a:ext uri="{9D8B030D-6E8A-4147-A177-3AD203B41FA5}">
                      <a16:colId xmlns:a16="http://schemas.microsoft.com/office/drawing/2014/main" val="1849233850"/>
                    </a:ext>
                  </a:extLst>
                </a:gridCol>
                <a:gridCol w="3198948">
                  <a:extLst>
                    <a:ext uri="{9D8B030D-6E8A-4147-A177-3AD203B41FA5}">
                      <a16:colId xmlns:a16="http://schemas.microsoft.com/office/drawing/2014/main" val="2275956879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개발 내용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개발 범위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진행 사항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499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맵 구성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구성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트랙은 구성 완료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아직 맵</a:t>
                      </a:r>
                      <a:r>
                        <a:rPr lang="ko-KR" altLang="en-US" baseline="0" dirty="0"/>
                        <a:t> 구성중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35609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미니맵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트랙의 형태와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플레이어의 위치 정보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구현 완료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42829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캐릭터 컨트롤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Myo</a:t>
                      </a:r>
                      <a:r>
                        <a:rPr lang="ko-KR" altLang="en-US" dirty="0"/>
                        <a:t>를 사용하여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컨트롤 구현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Myo</a:t>
                      </a:r>
                      <a:r>
                        <a:rPr lang="ko-KR" altLang="en-US" dirty="0"/>
                        <a:t>연동 완료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달리기 및 커브 구현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8414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트랙위</a:t>
                      </a:r>
                      <a:r>
                        <a:rPr lang="ko-KR" altLang="en-US" dirty="0"/>
                        <a:t> 장애물 및 아이템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부스터</a:t>
                      </a:r>
                      <a:r>
                        <a:rPr lang="ko-KR" altLang="en-US" dirty="0"/>
                        <a:t> 아이템과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속도를 늦추는 장애물 배치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리소스 </a:t>
                      </a:r>
                      <a:r>
                        <a:rPr lang="ko-KR" altLang="en-US" dirty="0" err="1"/>
                        <a:t>찾는중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5652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 </a:t>
                      </a:r>
                      <a:r>
                        <a:rPr lang="ko-KR" altLang="en-US" dirty="0"/>
                        <a:t>구성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캐릭터의 속도와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기록을 화면에 나타냄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진행 </a:t>
                      </a:r>
                      <a:r>
                        <a:rPr lang="ko-KR" altLang="en-US"/>
                        <a:t>되지 않음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3353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카메라 시스템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캐릭터의 뒤를 따라다닌다</a:t>
                      </a:r>
                      <a:r>
                        <a:rPr lang="en-US" altLang="ko-KR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구현</a:t>
                      </a:r>
                      <a:r>
                        <a:rPr lang="ko-KR" altLang="en-US" baseline="0" dirty="0"/>
                        <a:t> 완료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09377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충돌 처리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트랙 주변의 건물과 </a:t>
                      </a:r>
                      <a:r>
                        <a:rPr lang="ko-KR" altLang="en-US" dirty="0" err="1"/>
                        <a:t>부딛히면</a:t>
                      </a:r>
                      <a:r>
                        <a:rPr lang="ko-KR" altLang="en-US" dirty="0"/>
                        <a:t> 캐릭터의 속도 감소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진행 되지 않음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05067" y="196618"/>
            <a:ext cx="10364451" cy="1596177"/>
          </a:xfrm>
        </p:spPr>
        <p:txBody>
          <a:bodyPr/>
          <a:lstStyle/>
          <a:p>
            <a:r>
              <a:rPr lang="ko-KR" altLang="en-US" dirty="0"/>
              <a:t>게임 실행 흐름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2" y="2107095"/>
            <a:ext cx="5631950" cy="4393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74" y="1510746"/>
            <a:ext cx="6090661" cy="47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564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15</TotalTime>
  <Words>97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Tw Cen MT</vt:lpstr>
      <vt:lpstr>물방울</vt:lpstr>
      <vt:lpstr>자전거 레이싱 게임</vt:lpstr>
      <vt:lpstr>게임 컨셉</vt:lpstr>
      <vt:lpstr>개발 범위 및 진행 사항</vt:lpstr>
      <vt:lpstr>게임 실행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레이싱 게임</dc:title>
  <dc:creator>jongsun jung</dc:creator>
  <cp:lastModifiedBy>jongsun jung</cp:lastModifiedBy>
  <cp:revision>3</cp:revision>
  <dcterms:created xsi:type="dcterms:W3CDTF">2016-05-30T08:10:42Z</dcterms:created>
  <dcterms:modified xsi:type="dcterms:W3CDTF">2016-05-30T18:11:20Z</dcterms:modified>
</cp:coreProperties>
</file>