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4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5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01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94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0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6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68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3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3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1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0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0C69-D1DC-48BA-999B-7046F05FE9D7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828C-36E6-4F43-BFE7-0910F5440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76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23190" y="1532467"/>
            <a:ext cx="5498042" cy="1215496"/>
          </a:xfrm>
        </p:spPr>
        <p:txBody>
          <a:bodyPr/>
          <a:lstStyle/>
          <a:p>
            <a:r>
              <a:rPr lang="ko-KR" altLang="en-US" smtClean="0"/>
              <a:t>자전거 레이싱 게임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smtClean="0"/>
              <a:t>컴퓨터 공학과</a:t>
            </a:r>
            <a:endParaRPr lang="en-US" altLang="ko-KR" smtClean="0"/>
          </a:p>
          <a:p>
            <a:pPr algn="r"/>
            <a:r>
              <a:rPr lang="en-US" altLang="ko-KR" smtClean="0"/>
              <a:t>2011150041 </a:t>
            </a:r>
            <a:r>
              <a:rPr lang="ko-KR" altLang="en-US" smtClean="0"/>
              <a:t>정종선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0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14" y="1284683"/>
            <a:ext cx="8236194" cy="4661741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736163" y="527537"/>
            <a:ext cx="2262513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/>
              <a:t>타임 어택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1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36163" y="527537"/>
            <a:ext cx="2262513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/>
              <a:t>컨트롤</a:t>
            </a:r>
            <a:endParaRPr lang="ko-KR" altLang="en-US"/>
          </a:p>
        </p:txBody>
      </p:sp>
      <p:pic>
        <p:nvPicPr>
          <p:cNvPr id="1026" name="Picture 2" descr="https://i.ytimg.com/vi/oWu9TFJjHaM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4" y="1383323"/>
            <a:ext cx="8186629" cy="432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ominatingdesigns.com/DD/wp-content/uploads/2013/03/myo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621" y="3182814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36163" y="527537"/>
            <a:ext cx="2262513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/>
              <a:t>개발 범위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8831" y="1863970"/>
            <a:ext cx="916789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smtClean="0"/>
              <a:t>캐릭터가 정해진 코스를 달린다</a:t>
            </a:r>
            <a:r>
              <a:rPr lang="en-US" altLang="ko-KR" sz="320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3200" smtClean="0"/>
              <a:t>키보드가 아닌 웨어러블 기기를 통한 컨트롤</a:t>
            </a:r>
            <a:r>
              <a:rPr lang="en-US" altLang="ko-KR" sz="320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3200" smtClean="0"/>
              <a:t>코스에 장애물 또는 아이템이 존재</a:t>
            </a:r>
            <a:r>
              <a:rPr lang="en-US" altLang="ko-KR" sz="320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3200" smtClean="0"/>
              <a:t>해당 코스를 도는 시간을 측정하여 랭킹을 매김</a:t>
            </a:r>
            <a:r>
              <a:rPr lang="en-US" altLang="ko-KR" sz="3200" smtClean="0"/>
              <a:t>.</a:t>
            </a:r>
          </a:p>
          <a:p>
            <a:pPr marL="342900" indent="-342900">
              <a:buAutoNum type="arabicPeriod"/>
            </a:pPr>
            <a:endParaRPr lang="en-US" altLang="ko-KR" sz="3200" smtClean="0"/>
          </a:p>
          <a:p>
            <a:pPr marL="457200" indent="-457200">
              <a:buFontTx/>
              <a:buChar char="-"/>
            </a:pPr>
            <a:r>
              <a:rPr lang="ko-KR" altLang="en-US" sz="3200" smtClean="0"/>
              <a:t>여력이 된다면 </a:t>
            </a:r>
            <a:r>
              <a:rPr lang="en-US" altLang="ko-KR" sz="3200" smtClean="0"/>
              <a:t>AI </a:t>
            </a:r>
            <a:r>
              <a:rPr lang="ko-KR" altLang="en-US" sz="3200" smtClean="0"/>
              <a:t>와 경쟁을 하는 레이싱 모드도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ko-KR" altLang="en-US" sz="3200" smtClean="0"/>
              <a:t>만들어 보려한다</a:t>
            </a:r>
            <a:r>
              <a:rPr lang="en-US" altLang="ko-KR" sz="3200" smtClean="0"/>
              <a:t>.</a:t>
            </a:r>
          </a:p>
          <a:p>
            <a:pPr marL="342900" indent="-342900">
              <a:buAutoNum type="arabicPeriod"/>
            </a:pPr>
            <a:endParaRPr lang="en-US" altLang="ko-KR" sz="3200" smtClean="0"/>
          </a:p>
        </p:txBody>
      </p:sp>
    </p:spTree>
    <p:extLst>
      <p:ext uri="{BB962C8B-B14F-4D97-AF65-F5344CB8AC3E}">
        <p14:creationId xmlns:p14="http://schemas.microsoft.com/office/powerpoint/2010/main" val="62728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30.uf.tistory.com/image/224FFE4E525A1FE22E60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9" y="1318847"/>
            <a:ext cx="4416425" cy="34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laywares.com/files/attach/images/423600/839/750/046/02e93d842d55ddb54a553899ff4e752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0"/>
          <a:stretch/>
        </p:blipFill>
        <p:spPr bwMode="auto">
          <a:xfrm>
            <a:off x="5829149" y="1318847"/>
            <a:ext cx="6245620" cy="42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33" y="3675185"/>
            <a:ext cx="4768728" cy="269913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36163" y="527537"/>
            <a:ext cx="2262513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/>
              <a:t>게임 흐름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5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36163" y="527537"/>
            <a:ext cx="2262513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/>
              <a:t>개발 일정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17077" y="1500554"/>
            <a:ext cx="78293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4.11~ : </a:t>
            </a:r>
            <a:r>
              <a:rPr lang="ko-KR" altLang="en-US" sz="3200" smtClean="0"/>
              <a:t>트랙을 선택하는 화면을 구성 한다</a:t>
            </a:r>
            <a:r>
              <a:rPr lang="en-US" altLang="ko-KR" sz="3200" smtClean="0"/>
              <a:t>.</a:t>
            </a:r>
          </a:p>
          <a:p>
            <a:r>
              <a:rPr lang="en-US" altLang="ko-KR" sz="3200" smtClean="0"/>
              <a:t>4.18~ : </a:t>
            </a:r>
            <a:r>
              <a:rPr lang="ko-KR" altLang="en-US" sz="3200" smtClean="0"/>
              <a:t>해당 트랙의 월드를 구성 한다</a:t>
            </a:r>
            <a:r>
              <a:rPr lang="en-US" altLang="ko-KR" sz="3200" smtClean="0"/>
              <a:t>.</a:t>
            </a:r>
          </a:p>
          <a:p>
            <a:r>
              <a:rPr lang="en-US" altLang="ko-KR" sz="3200" smtClean="0"/>
              <a:t>4.25~ : </a:t>
            </a:r>
            <a:r>
              <a:rPr lang="ko-KR" altLang="en-US" sz="3200" smtClean="0"/>
              <a:t>트랙위에 캐릭터가 달리도록 한다</a:t>
            </a:r>
            <a:r>
              <a:rPr lang="en-US" altLang="ko-KR" sz="3200" smtClean="0"/>
              <a:t>.</a:t>
            </a:r>
          </a:p>
          <a:p>
            <a:r>
              <a:rPr lang="en-US" altLang="ko-KR" sz="3200" smtClean="0"/>
              <a:t>5.2  ~ : </a:t>
            </a:r>
            <a:r>
              <a:rPr lang="ko-KR" altLang="en-US" sz="3200" smtClean="0"/>
              <a:t>캐릭터의 레이싱 기록을 측정</a:t>
            </a:r>
            <a:endParaRPr lang="en-US" altLang="ko-KR" sz="3200" smtClean="0"/>
          </a:p>
          <a:p>
            <a:r>
              <a:rPr lang="en-US" altLang="ko-KR" sz="3200" smtClean="0"/>
              <a:t>5.9 ~  : </a:t>
            </a:r>
            <a:r>
              <a:rPr lang="ko-KR" altLang="en-US" sz="3200" smtClean="0"/>
              <a:t>트랙위에 장애물 및 아이템 배치</a:t>
            </a:r>
            <a:endParaRPr lang="en-US" altLang="ko-KR" sz="3200" smtClean="0"/>
          </a:p>
          <a:p>
            <a:r>
              <a:rPr lang="en-US" altLang="ko-KR" sz="3200" smtClean="0"/>
              <a:t>5.16~ : </a:t>
            </a:r>
            <a:r>
              <a:rPr lang="ko-KR" altLang="en-US" sz="3200" smtClean="0"/>
              <a:t>인 게임상의 </a:t>
            </a:r>
            <a:r>
              <a:rPr lang="en-US" altLang="ko-KR" sz="3200" smtClean="0"/>
              <a:t>UI </a:t>
            </a:r>
            <a:r>
              <a:rPr lang="ko-KR" altLang="en-US" sz="3200" smtClean="0"/>
              <a:t>구성</a:t>
            </a:r>
            <a:endParaRPr lang="en-US" altLang="ko-KR" sz="3200" smtClean="0"/>
          </a:p>
          <a:p>
            <a:r>
              <a:rPr lang="en-US" altLang="ko-KR" sz="3200" smtClean="0"/>
              <a:t>5.23~ : </a:t>
            </a:r>
            <a:r>
              <a:rPr lang="ko-KR" altLang="en-US" sz="3200" smtClean="0"/>
              <a:t>단위 테스트 및 통합 테스트</a:t>
            </a:r>
            <a:endParaRPr lang="en-US" altLang="ko-KR" sz="3200" smtClean="0"/>
          </a:p>
          <a:p>
            <a:r>
              <a:rPr lang="en-US" altLang="ko-KR" sz="3200" smtClean="0"/>
              <a:t>5.30~ : </a:t>
            </a:r>
            <a:r>
              <a:rPr lang="ko-KR" altLang="en-US" sz="3200" smtClean="0"/>
              <a:t>디버깅 및 유지 보수</a:t>
            </a:r>
            <a:endParaRPr lang="en-US" altLang="ko-KR" sz="3200" smtClean="0"/>
          </a:p>
          <a:p>
            <a:r>
              <a:rPr lang="en-US" altLang="ko-KR" sz="3200" smtClean="0"/>
              <a:t>6.6 ~  : </a:t>
            </a:r>
            <a:r>
              <a:rPr lang="ko-KR" altLang="en-US" sz="3200" smtClean="0"/>
              <a:t>최종 테스트</a:t>
            </a:r>
            <a:endParaRPr lang="en-US" altLang="ko-KR" sz="3200" smtClean="0"/>
          </a:p>
        </p:txBody>
      </p:sp>
    </p:spTree>
    <p:extLst>
      <p:ext uri="{BB962C8B-B14F-4D97-AF65-F5344CB8AC3E}">
        <p14:creationId xmlns:p14="http://schemas.microsoft.com/office/powerpoint/2010/main" val="69111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www.wpclipart.com/signs_symbol/words/thank_you/Thank_You_note_big_outline_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45" y="1444014"/>
            <a:ext cx="696277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49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회로</Template>
  <TotalTime>30</TotalTime>
  <Words>118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Trebuchet MS</vt:lpstr>
      <vt:lpstr>Tw Cen MT</vt:lpstr>
      <vt:lpstr>회로</vt:lpstr>
      <vt:lpstr>자전거 레이싱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레이싱 게임</dc:title>
  <dc:creator>jongsun jung</dc:creator>
  <cp:lastModifiedBy>jongsun jung</cp:lastModifiedBy>
  <cp:revision>4</cp:revision>
  <dcterms:created xsi:type="dcterms:W3CDTF">2016-04-03T16:56:24Z</dcterms:created>
  <dcterms:modified xsi:type="dcterms:W3CDTF">2016-04-03T17:26:57Z</dcterms:modified>
</cp:coreProperties>
</file>