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f18bfa9a4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f18bfa9a4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캡스톤 디자인 2조 발표 시작하겠습니다.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48db3f39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48db3f39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가상의 컴퓨터를 임대하여 AP주소로 접근을 가능하게 한 뒤 데이터베이스에 저장을 해야 하는데요. 아마존에서 제공하는 RDS를 사용하여 Mysql의 데이터베이스를 새롭게 생성했습니다.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RDS에서 만들때 생성된 엔드포인트와 직접 지정한 username, password를 dbeaver(디비버)라는 개발툴에서 새롭게 연결하였습니다.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48ed5edc7_1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48ed5edc7_1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구축된 DB의 정보에 맞게 python 라이브러리를 사용하여 mysql을 연결합니다. 내 DB에 접근할 수 있는 서버의 엔드포인트를 지정해주면 위에서 말했던 python - server - DB 구성으로 연결됩니다.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[엔드포인트는 바로앞페이지에 제가 체크해뒀어요 어떻게생겼는지 확인해보세여]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a2c78dc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a2c78dc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파이썬에서 값을 입력하여 데이터를 넘겨주는데요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이때 이 사이에 연결 점을 하는 이 빨간색 화살표가 Server 개념입니다.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왼쪽 코드를 보면 보시다시피 같은 레코드를 100개씩 삽입해 보았는데 오른쪽 그림보시면 대용량을 넣었을 때 제대로 동작한 것을 확인할 수 있었습니다.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0433f2f55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0433f2f55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다음주 목표 사항입니다.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바코드, 유통기한에 대한 정보를 받아와서 DB에 넘기는 스킬 부분에 대한 구현이 아직 완성되지 않아서 이번주에 마무리할 계획입니다.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현재까지는 각 부분별로 완성된 상태이고 이제 이 부분적인 것들을 합쳐 DB에 넘기는 프로세스를 완성할 계획입니다.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챗봇 구현에 대한 내용을 본격적으로 시작할 계획입니다.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f0c682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f0c682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목차 읽어주기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488fe9e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488fe9e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저번주 발표 이후 진행된 프로젝트 사항입니다.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식품 정보를 DB에 전송하고 저장했으며 DB 서버를 구축하고 전송된 전처리 데이터를 저장하는데 성공했습니다.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제품마다 유통기한 포맷이 다르기 때문에 하나의 양식으로 통일하는 작업을 완료했습니다.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다만 챗봇과 API 서버를 연결하는데에 어려움이 있어 해당 사항은 진행하지 못했고 다음주 진행 목표에 넣을 예정입니다.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88fe9eb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88fe9eb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주말간 캡스톤 과제 신청 승인이 완료된 것을 확인했고,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프로젝트에 필요한 하드웨어 물품들을 구매 완료했습니다.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구매한 물품들이 당장 필요한 것은 아니라서, 상품이 도착하는 동안 SW를 진행할 계획입니다.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48ed5edc7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48ed5edc7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최적의 Loss 값을 찾는 방법에 대해서 설명하겠습니다.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입력값에 학습이 필요한 유통기한이 포함된 사진을 넣고,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YOLOv8 모델 학습을 통해 예측 결과와 실제 값을 비교하여 나온 차이를 최소한으로 줄이는 것이 중요한데,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epoch 횟수를 조절하여 학습을 진행함으로써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손실 함수의 가장 최저점(최소값)을 찾는 방법을 사용하여 최적의 Loss Function을 찾습니다.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88fe9e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488fe9e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식품의 약품 안전처에 있는 다양한 식품 유통기한 표시 방법을 사용하여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제품마다 다른 유통기한 형식을 DB에 편리하게 추가 시킬 수 있도록 하나의 형식으로 통일 작업하였습니다.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48db3f39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48db3f39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학습한 데이터를 토대로 정보를 db에 저장해야합니다.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전체적인 프로세스를 먼저 설명 드리자면 파이썬을 db서버를 통해 데이터베이스에 저장을 해야합니다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사용할 db서버는 aws(아마존 웹서비스) 이고, 데이터베이스는 mysql을 사용하며 툴은 dbeaver를 사용합니다.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아마존 웹서비스를 사용하는 이유는 다음장에서 설명드리겠습니다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a2c78dc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a2c78dc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컴퓨터마다 고유한 IP 주소가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챗봇의 정보를 데이터베이스에 자동 및 실시간 저장하려면 네트워크 상 중심이 되는하나의  AP(에이피)를 잡고 해야하는데요,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 컴퓨터로 진행하게 되면 그 컴퓨터를 24시간 가동해야 하며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학교나 카페 와이파이를 이용한다면 캡스톤 진행이나 챗봇 사용을 내부망 즉, 그 아이피주소가 잡히는 곳에서 진행해야 한다는 단점이 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48db3f3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48db3f3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저희는 AWS 아마존웹서비스라는 사이트에서 이용할 수 있는 가상 AP를 연동하여 사용하였습니다.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 사진은 EC2를 통해 인스턴스를 생성하였습니다.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EC2는 클라우드 컴퓨팅 서비스로 이 인스턴스를 생성함으로써 개인 노트북이나 타 와이파이를 사용하여 발생하는 단점을 덜수있습니다. 즉, 아마존으로부터 하나의 컴퓨터를 임대한 것입니다.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 사진은 다른 IP 주소가 접근할 수 있도록 주소 규칙을 만든 것입니다. 포트 번호와 IP 세션 등을 따로 추가하여 다른 IP 주소가 접근하여도 DB에 저장할 수 있게 해줍니다.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665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rgbClr val="FFFFFF"/>
                </a:solidFill>
              </a:rPr>
              <a:t>CAPSTONE DESIGN</a:t>
            </a:r>
            <a:endParaRPr sz="55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ko" sz="2850">
                <a:solidFill>
                  <a:schemeClr val="lt1"/>
                </a:solidFill>
              </a:rPr>
              <a:t>냉장고를 봇탁해!</a:t>
            </a:r>
            <a:endParaRPr sz="285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ko" sz="2000">
                <a:solidFill>
                  <a:schemeClr val="lt1"/>
                </a:solidFill>
              </a:rPr>
              <a:t>2조</a:t>
            </a: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ko" sz="1750">
                <a:solidFill>
                  <a:schemeClr val="lt1"/>
                </a:solidFill>
              </a:rPr>
              <a:t>이시현, 손병민, 범종원, 조정은, 김유나</a:t>
            </a:r>
            <a:endParaRPr sz="175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" y="1626226"/>
            <a:ext cx="5483856" cy="26134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</a:rPr>
              <a:t>DB 서버 구축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1635600" y="572700"/>
            <a:ext cx="587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AWS(amazon web service)-RDS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4181" y="1529413"/>
            <a:ext cx="3253943" cy="280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966500" y="3078925"/>
            <a:ext cx="1002000" cy="5118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566750" y="2571750"/>
            <a:ext cx="1801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FF0000"/>
                </a:solidFill>
              </a:rPr>
              <a:t>엔드포인트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</a:rPr>
              <a:t>DB 연결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0" y="1764427"/>
            <a:ext cx="4527150" cy="161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375" y="1628400"/>
            <a:ext cx="4145884" cy="188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2887050" y="3691875"/>
            <a:ext cx="33699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host = RDS 엔드포인트(=주소)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user  = username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password = password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database = 접속할 데이터베이스명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94275" y="300875"/>
            <a:ext cx="33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전송 데이터 저장</a:t>
            </a:r>
            <a:endParaRPr sz="2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425" y="2225850"/>
            <a:ext cx="1003375" cy="3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4">
            <a:alphaModFix/>
          </a:blip>
          <a:srcRect r="15718" b="33016"/>
          <a:stretch/>
        </p:blipFill>
        <p:spPr>
          <a:xfrm>
            <a:off x="4628625" y="1043150"/>
            <a:ext cx="4235899" cy="258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00" y="1747675"/>
            <a:ext cx="2730050" cy="16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1357750" y="3845975"/>
            <a:ext cx="790800" cy="37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Python</a:t>
            </a:r>
            <a:endParaRPr sz="1000" b="1"/>
          </a:p>
        </p:txBody>
      </p:sp>
      <p:sp>
        <p:nvSpPr>
          <p:cNvPr id="174" name="Google Shape;174;p24"/>
          <p:cNvSpPr/>
          <p:nvPr/>
        </p:nvSpPr>
        <p:spPr>
          <a:xfrm>
            <a:off x="6417725" y="3886550"/>
            <a:ext cx="790800" cy="37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DB</a:t>
            </a:r>
            <a:endParaRPr sz="1000" b="1"/>
          </a:p>
        </p:txBody>
      </p:sp>
      <p:sp>
        <p:nvSpPr>
          <p:cNvPr id="175" name="Google Shape;175;p24"/>
          <p:cNvSpPr/>
          <p:nvPr/>
        </p:nvSpPr>
        <p:spPr>
          <a:xfrm>
            <a:off x="3522513" y="2872875"/>
            <a:ext cx="790800" cy="37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Server</a:t>
            </a:r>
            <a:endParaRPr sz="1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다음주 목표 사항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438350" y="3390225"/>
            <a:ext cx="7943400" cy="88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/>
              <a:t>챗봇 기능 구현 완성 및 API 서버 연결</a:t>
            </a:r>
            <a:endParaRPr sz="1500" b="1"/>
          </a:p>
        </p:txBody>
      </p:sp>
      <p:sp>
        <p:nvSpPr>
          <p:cNvPr id="182" name="Google Shape;182;p25"/>
          <p:cNvSpPr/>
          <p:nvPr/>
        </p:nvSpPr>
        <p:spPr>
          <a:xfrm>
            <a:off x="438350" y="1640425"/>
            <a:ext cx="7943400" cy="88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/>
              <a:t>바코드, 유통기한 받아와서 DB에 넘기는 작업</a:t>
            </a:r>
            <a:endParaRPr sz="1500" b="1"/>
          </a:p>
        </p:txBody>
      </p:sp>
      <p:sp>
        <p:nvSpPr>
          <p:cNvPr id="183" name="Google Shape;183;p25"/>
          <p:cNvSpPr/>
          <p:nvPr/>
        </p:nvSpPr>
        <p:spPr>
          <a:xfrm>
            <a:off x="3987000" y="1080375"/>
            <a:ext cx="495000" cy="497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시현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284400" y="1080375"/>
            <a:ext cx="495000" cy="497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종원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4689600" y="1080375"/>
            <a:ext cx="495000" cy="497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병민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2689800" y="2816775"/>
            <a:ext cx="495000" cy="497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종원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356400" y="2816775"/>
            <a:ext cx="495000" cy="497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시현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3987000" y="2816775"/>
            <a:ext cx="495000" cy="497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병민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4617600" y="2816775"/>
            <a:ext cx="495000" cy="497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정은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248200" y="2816775"/>
            <a:ext cx="495000" cy="497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</a:rPr>
              <a:t>유나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12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620" b="1">
                <a:solidFill>
                  <a:schemeClr val="lt1"/>
                </a:solidFill>
              </a:rPr>
              <a:t>목차 </a:t>
            </a:r>
            <a:endParaRPr sz="2620" b="1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333825" y="1556200"/>
            <a:ext cx="26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3505"/>
              <a:buNone/>
            </a:pPr>
            <a:r>
              <a:rPr lang="ko" sz="2275" b="1">
                <a:solidFill>
                  <a:schemeClr val="lt1"/>
                </a:solidFill>
              </a:rPr>
              <a:t>현재 진행상황</a:t>
            </a:r>
            <a:endParaRPr sz="2275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3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791600" y="1556200"/>
            <a:ext cx="26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43505"/>
              <a:buNone/>
            </a:pPr>
            <a:r>
              <a:rPr lang="ko" sz="2275" b="1">
                <a:solidFill>
                  <a:schemeClr val="lt1"/>
                </a:solidFill>
              </a:rPr>
              <a:t>다음주 진행계획</a:t>
            </a:r>
            <a:endParaRPr sz="2275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3505"/>
              <a:buNone/>
            </a:pPr>
            <a:endParaRPr sz="2275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7558"/>
              <a:buNone/>
            </a:pPr>
            <a:endParaRPr sz="172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3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740625" y="2219200"/>
            <a:ext cx="23151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유통기한 포맷 지정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DB 서버 구축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ko">
                <a:solidFill>
                  <a:schemeClr val="lt1"/>
                </a:solidFill>
              </a:rPr>
              <a:t>식품 정보 DB에 전송 및 데이터 저장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198400" y="2270575"/>
            <a:ext cx="1966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챗봇 기능 구현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챗봇과 API 연결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식품 정보 DB 전송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현재 진행상황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31750" y="1437450"/>
            <a:ext cx="1458600" cy="88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Item 정보 DB 전송</a:t>
            </a:r>
            <a:endParaRPr sz="1000" b="1"/>
          </a:p>
        </p:txBody>
      </p:sp>
      <p:sp>
        <p:nvSpPr>
          <p:cNvPr id="71" name="Google Shape;71;p15"/>
          <p:cNvSpPr/>
          <p:nvPr/>
        </p:nvSpPr>
        <p:spPr>
          <a:xfrm>
            <a:off x="2630700" y="1443563"/>
            <a:ext cx="1458600" cy="88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DB 서버 구축 및</a:t>
            </a:r>
            <a:endParaRPr sz="10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전송 데이터 저장</a:t>
            </a:r>
            <a:endParaRPr sz="1000" b="1"/>
          </a:p>
        </p:txBody>
      </p:sp>
      <p:sp>
        <p:nvSpPr>
          <p:cNvPr id="72" name="Google Shape;72;p15"/>
          <p:cNvSpPr/>
          <p:nvPr/>
        </p:nvSpPr>
        <p:spPr>
          <a:xfrm>
            <a:off x="431751" y="2624625"/>
            <a:ext cx="1458600" cy="13227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인식한 식품 정보를 DB에 전송 후 저장하는 기능 구현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630689" y="2630738"/>
            <a:ext cx="1458600" cy="13227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spring에 DB 연동 및 전송된 전처리 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데이터 저장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906175" y="1443575"/>
            <a:ext cx="1458600" cy="88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유통기한 포맷 지정</a:t>
            </a:r>
            <a:endParaRPr sz="1000" b="1"/>
          </a:p>
        </p:txBody>
      </p:sp>
      <p:sp>
        <p:nvSpPr>
          <p:cNvPr id="75" name="Google Shape;75;p15"/>
          <p:cNvSpPr/>
          <p:nvPr/>
        </p:nvSpPr>
        <p:spPr>
          <a:xfrm>
            <a:off x="7006775" y="1437450"/>
            <a:ext cx="1458600" cy="88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 b="1">
                <a:solidFill>
                  <a:schemeClr val="dk1"/>
                </a:solidFill>
              </a:rPr>
              <a:t>챗봇 기능 구현 및 API 연결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906176" y="2630750"/>
            <a:ext cx="1458600" cy="13227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제품마다 다른 유기통한 포맷을 하나의 양식으로 통일 작업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006776" y="2630750"/>
            <a:ext cx="1458600" cy="13227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챗봇 기능 구현 마무리 및 API 서버 연결</a:t>
            </a:r>
            <a:endParaRPr sz="1000" b="1">
              <a:solidFill>
                <a:schemeClr val="lt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25" y="1183950"/>
            <a:ext cx="519950" cy="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025" y="1190063"/>
            <a:ext cx="519950" cy="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0" y="1190075"/>
            <a:ext cx="519950" cy="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7420325" y="1123975"/>
            <a:ext cx="631500" cy="6399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8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신청 승인 확인 후 물품 구매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50" y="1244150"/>
            <a:ext cx="4132724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774" y="1029925"/>
            <a:ext cx="4190827" cy="382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29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손실함수 (Loss Function)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510325" y="1135150"/>
            <a:ext cx="1250400" cy="4980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Input Data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(유통기한 사진)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770725" y="1135150"/>
            <a:ext cx="1311600" cy="4980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YOLOv8 모델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075368" y="1264300"/>
            <a:ext cx="380700" cy="2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396980" y="1264300"/>
            <a:ext cx="380700" cy="2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092325" y="1135150"/>
            <a:ext cx="1614900" cy="4980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예측 값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(유통기한의 예상 위치)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093150" y="2718100"/>
            <a:ext cx="1614900" cy="4980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실제 값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(유통기한의 실제 위치)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 rot="-5403390">
            <a:off x="5746861" y="1919217"/>
            <a:ext cx="304200" cy="2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rot="5396610">
            <a:off x="5748502" y="2228184"/>
            <a:ext cx="304200" cy="2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754700" y="1944550"/>
            <a:ext cx="1791600" cy="498000"/>
          </a:xfrm>
          <a:prstGeom prst="roundRect">
            <a:avLst>
              <a:gd name="adj" fmla="val 16667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Loss 값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</a:rPr>
              <a:t>(예측 값과 실제 값의 차이)</a:t>
            </a:r>
            <a:endParaRPr sz="1000" b="1">
              <a:solidFill>
                <a:schemeClr val="lt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25" y="1850925"/>
            <a:ext cx="2444400" cy="2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29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유통기한 포맷 지정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525" y="1495525"/>
            <a:ext cx="2229099" cy="14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350" y="3155375"/>
            <a:ext cx="1175450" cy="3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150" y="1528750"/>
            <a:ext cx="1839300" cy="14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075" y="3155375"/>
            <a:ext cx="1175450" cy="300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1175" y="1503975"/>
            <a:ext cx="1839299" cy="146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6150" y="3155900"/>
            <a:ext cx="1009345" cy="2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3146550" y="4160575"/>
            <a:ext cx="2850900" cy="35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공통 포맷 변환 =&gt; “0000-00-00”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00738" y="1495525"/>
            <a:ext cx="1839300" cy="14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76750" y="3183725"/>
            <a:ext cx="1188675" cy="2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74675" y="313900"/>
            <a:ext cx="424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Python &lt;-&gt; Server 연결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886525" y="1709150"/>
            <a:ext cx="1421700" cy="142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/>
              <a:t>Python</a:t>
            </a:r>
            <a:endParaRPr sz="1500" b="1"/>
          </a:p>
        </p:txBody>
      </p:sp>
      <p:sp>
        <p:nvSpPr>
          <p:cNvPr id="124" name="Google Shape;124;p19"/>
          <p:cNvSpPr/>
          <p:nvPr/>
        </p:nvSpPr>
        <p:spPr>
          <a:xfrm>
            <a:off x="3634650" y="1709150"/>
            <a:ext cx="1421700" cy="142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/>
              <a:t>Server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/>
              <a:t>(AWS)</a:t>
            </a:r>
            <a:endParaRPr sz="1500" b="1"/>
          </a:p>
        </p:txBody>
      </p:sp>
      <p:sp>
        <p:nvSpPr>
          <p:cNvPr id="125" name="Google Shape;125;p19"/>
          <p:cNvSpPr/>
          <p:nvPr/>
        </p:nvSpPr>
        <p:spPr>
          <a:xfrm>
            <a:off x="6350800" y="1709150"/>
            <a:ext cx="1500300" cy="1421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/>
              <a:t>DB</a:t>
            </a: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/>
              <a:t>(dbeaver)</a:t>
            </a:r>
            <a:endParaRPr sz="1500" b="1"/>
          </a:p>
        </p:txBody>
      </p:sp>
      <p:sp>
        <p:nvSpPr>
          <p:cNvPr id="126" name="Google Shape;126;p19"/>
          <p:cNvSpPr/>
          <p:nvPr/>
        </p:nvSpPr>
        <p:spPr>
          <a:xfrm>
            <a:off x="2523988" y="2332050"/>
            <a:ext cx="894900" cy="2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200213" y="2372650"/>
            <a:ext cx="894900" cy="239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073F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</a:rPr>
              <a:t>DB 서버 구축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50" y="1150075"/>
            <a:ext cx="3929825" cy="2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5166900" y="975288"/>
            <a:ext cx="2725200" cy="286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501450" y="2791575"/>
            <a:ext cx="1002000" cy="2655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625" y="889388"/>
            <a:ext cx="3148974" cy="314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20400" y="4091650"/>
            <a:ext cx="79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ko" sz="1820">
                <a:solidFill>
                  <a:schemeClr val="lt1"/>
                </a:solidFill>
              </a:rPr>
              <a:t>서버 구축 방법 1. 개인 컴퓨터 1대로 잡음 -&gt; 컴퓨터 24시간 가동해야 함</a:t>
            </a:r>
            <a:endParaRPr sz="182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ko" sz="1820">
                <a:solidFill>
                  <a:schemeClr val="lt1"/>
                </a:solidFill>
              </a:rPr>
              <a:t>서버 구축 방법 2. 학교 / 카페 와이파이 -&gt; 그 장소에서만 진행 및 챗봇 사용 가능</a:t>
            </a:r>
            <a:endParaRPr sz="182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395"/>
              <a:buNone/>
            </a:pPr>
            <a:endParaRPr sz="1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966450" y="572700"/>
            <a:ext cx="703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방법3. AWS(amazon web service)-EC2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105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</a:rPr>
              <a:t>DB 서버 구축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77677"/>
            <a:ext cx="9144000" cy="173114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957050" y="4261225"/>
            <a:ext cx="522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내 ip주소가 아니어도 DB저장 가능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화면 슬라이드 쇼(16:9)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CAPSTONE DESIGN</vt:lpstr>
      <vt:lpstr>목차 </vt:lpstr>
      <vt:lpstr>현재 진행상황</vt:lpstr>
      <vt:lpstr>신청 승인 확인 후 물품 구매</vt:lpstr>
      <vt:lpstr>손실함수 (Loss Function) </vt:lpstr>
      <vt:lpstr>유통기한 포맷 지정 </vt:lpstr>
      <vt:lpstr>Python &lt;-&gt; Server 연결</vt:lpstr>
      <vt:lpstr>DB 서버 구축</vt:lpstr>
      <vt:lpstr>방법3. AWS(amazon web service)-EC2</vt:lpstr>
      <vt:lpstr>DB 서버 구축</vt:lpstr>
      <vt:lpstr>DB 연결</vt:lpstr>
      <vt:lpstr>전송 데이터 저장 </vt:lpstr>
      <vt:lpstr>다음주 목표 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</dc:title>
  <cp:lastModifiedBy>범종원</cp:lastModifiedBy>
  <cp:revision>1</cp:revision>
  <dcterms:modified xsi:type="dcterms:W3CDTF">2023-04-11T23:44:08Z</dcterms:modified>
</cp:coreProperties>
</file>