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6C47-04D0-AB49-4FFF-1EA241917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69CC0-1BB8-6F24-32BB-BB0856791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64D0-A2E2-59D9-0FC9-A21C5F57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A1C-EC2C-4D27-8204-1901376C8E96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11F8F-B35B-8014-CBE0-9B43440F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C2428-B6AA-154A-9B14-60733778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95A2-F086-4E0A-9B9E-1A49A9F72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51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B3DB-F467-2879-1160-DA876475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C7B4B-777C-76D1-A828-0B470DC76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8E121-5F4F-B50D-3B8A-E4924272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A1C-EC2C-4D27-8204-1901376C8E96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81E79-5677-E42A-ABAE-7321418F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9A80-07E3-82FD-CD53-5126249C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95A2-F086-4E0A-9B9E-1A49A9F72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55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DF8AA-644C-6DEB-6734-9CAA6AB67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34DB-AA09-4746-95ED-FEE110D1B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1BE4E-6F0E-C28F-F477-50D21CDF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A1C-EC2C-4D27-8204-1901376C8E96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02ED6-80D4-0BBB-6391-A56807E1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17895-2DEF-4526-CD31-096F4968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95A2-F086-4E0A-9B9E-1A49A9F72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56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E839-15B6-C24E-22E4-5526CB49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9D11-4A6B-C7D7-0EA9-5163BFA5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C492-475C-1C3B-F1C7-29318807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A1C-EC2C-4D27-8204-1901376C8E96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E504-D437-66FF-A19E-7EC4713D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A243E-0899-4AB8-C64E-5A151150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95A2-F086-4E0A-9B9E-1A49A9F72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42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E2EB-6B40-5C40-6C8A-B4FEB8DD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EA9E1-3C2E-44FC-0E2B-72E0B676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709A2-596D-3F8B-B467-DF0996E9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A1C-EC2C-4D27-8204-1901376C8E96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D2EF-F83C-5C99-44B5-D6BCE1D1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A561-2811-4C57-7032-9EEA9051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95A2-F086-4E0A-9B9E-1A49A9F72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68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A332-3422-BE47-7BCE-E1DAE89F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9E35-0889-2F35-D49B-D157444E3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6D88-9103-676A-EA43-93CC7518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09908-1A89-0701-517D-92C6483E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A1C-EC2C-4D27-8204-1901376C8E96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1E5DD-6301-C9A6-88AB-7A60FBE5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0C864-F16F-0069-F819-805A7FF1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95A2-F086-4E0A-9B9E-1A49A9F72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457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727F-9692-0224-C5E9-EB3FA15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A2441-3712-253E-13BD-48FB3F23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73373-F59A-15B0-AD79-A63D54595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8C359-3665-A6FD-36BC-6F6EE1D62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7D306-7647-D17D-BCDF-2D8204228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A3981-D5D4-B091-7231-587AF802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A1C-EC2C-4D27-8204-1901376C8E96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4E5A5-601E-5D05-AA5F-C2B7C2FD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E5414-711C-064A-E358-9E9EFF3A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95A2-F086-4E0A-9B9E-1A49A9F72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20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8975-BB5C-B750-C46A-16EDC70C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3BB4E-5AE2-F3BE-58AE-A5354E58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A1C-EC2C-4D27-8204-1901376C8E96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53A6-E674-2A14-3839-71DC14CA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7C7E6-E382-1EE0-AE60-2434494D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95A2-F086-4E0A-9B9E-1A49A9F72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18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237FE-4D49-37A7-D830-BA2F7E52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A1C-EC2C-4D27-8204-1901376C8E96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5B843-6191-67CC-FB3E-445DD4AD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EE28F-3BAD-D909-29CE-DB0FD4F9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95A2-F086-4E0A-9B9E-1A49A9F72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31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B8D5-5197-BA70-55A1-21F98BC3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0CAA1-DD99-CE90-FD2E-A40E84EA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FBC65-7CA8-0D9A-A28D-DC4353BC0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08B03-D05B-0B0B-89A3-8519F34E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A1C-EC2C-4D27-8204-1901376C8E96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B552-5042-120F-A83C-F9E67F65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1F141-BA32-6D4F-E3EF-D59B73F0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95A2-F086-4E0A-9B9E-1A49A9F72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24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90BC-53BC-ABFB-8172-3D01C891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6DF1A-AE0B-F908-9E7D-1782C46E4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B7467-063F-23F1-02E0-B72AE054A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D5902-1214-1EA6-4EDA-64051059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A1C-EC2C-4D27-8204-1901376C8E96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4423B-53C1-FA6D-F683-AF597C57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45A8B-F22A-6063-CC94-4CBDC360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95A2-F086-4E0A-9B9E-1A49A9F72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13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FC27A-004D-3661-71B9-36660C02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F89E-38D2-A321-4E7C-38D8CC18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8F0C-2B95-164E-244E-A1A3CB3A7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FA1C-EC2C-4D27-8204-1901376C8E96}" type="datetimeFigureOut">
              <a:rPr lang="en-SG" smtClean="0"/>
              <a:t>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0D81-5DCE-8E25-B35C-666B6BF85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67A45-F7D8-C8E8-7327-3A8F1FA29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895A2-F086-4E0A-9B9E-1A49A9F72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33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C47466-06E7-F23C-2231-97DB59526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33102"/>
              </p:ext>
            </p:extLst>
          </p:nvPr>
        </p:nvGraphicFramePr>
        <p:xfrm>
          <a:off x="1152071" y="1633903"/>
          <a:ext cx="988785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3147559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849322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270143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392812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914401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187037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149394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475651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95749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36549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01872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28088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491788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57628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5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(n-5)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(n-4)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(n-3)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(n-2)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(n-1)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598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4EC29A-43C1-1B79-E1FD-B5A2AAB5227D}"/>
              </a:ext>
            </a:extLst>
          </p:cNvPr>
          <p:cNvSpPr txBox="1"/>
          <p:nvPr/>
        </p:nvSpPr>
        <p:spPr>
          <a:xfrm>
            <a:off x="3982778" y="1079152"/>
            <a:ext cx="422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Facilities – Binary Solution Encoding</a:t>
            </a:r>
            <a:endParaRPr lang="en-SG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2A648-6E08-D288-7A52-B12AE07E04A2}"/>
              </a:ext>
            </a:extLst>
          </p:cNvPr>
          <p:cNvSpPr txBox="1"/>
          <p:nvPr/>
        </p:nvSpPr>
        <p:spPr>
          <a:xfrm>
            <a:off x="3982778" y="3059668"/>
            <a:ext cx="422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– Binary Solution Encoding</a:t>
            </a:r>
            <a:endParaRPr lang="en-SG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BF27A1-FF5B-3428-D2CA-DB9CEBE08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69857"/>
              </p:ext>
            </p:extLst>
          </p:nvPr>
        </p:nvGraphicFramePr>
        <p:xfrm>
          <a:off x="201748" y="3583956"/>
          <a:ext cx="10838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3147559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849322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270143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392812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914401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187037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149394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475651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95749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36549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01872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28088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491788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57628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Facilities Solution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5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(n-5)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(n-4)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(n-3)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(n-2)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(n-1)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598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B85A19-F72A-013C-0C57-FB2D02A3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56364"/>
              </p:ext>
            </p:extLst>
          </p:nvPr>
        </p:nvGraphicFramePr>
        <p:xfrm>
          <a:off x="201748" y="4950114"/>
          <a:ext cx="10838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3147559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849322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270143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392812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914401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187037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149394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475651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95749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36549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01872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28088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491788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57628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Cities Solution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5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(n-5)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(n-4)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(n-3)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(n-2)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(n-1)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SG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59838"/>
                  </a:ext>
                </a:extLst>
              </a:tr>
            </a:tbl>
          </a:graphicData>
        </a:graphic>
      </p:graphicFrame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950EAF20-14E0-1B2F-6B99-39F783B6CFC0}"/>
              </a:ext>
            </a:extLst>
          </p:cNvPr>
          <p:cNvSpPr/>
          <p:nvPr/>
        </p:nvSpPr>
        <p:spPr>
          <a:xfrm rot="10800000">
            <a:off x="2144494" y="3954795"/>
            <a:ext cx="8904493" cy="9974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65525"/>
              <a:gd name="connsiteY0" fmla="*/ 0 h 13449"/>
              <a:gd name="connsiteX1" fmla="*/ 65525 w 65525"/>
              <a:gd name="connsiteY1" fmla="*/ 3449 h 13449"/>
              <a:gd name="connsiteX2" fmla="*/ 63525 w 65525"/>
              <a:gd name="connsiteY2" fmla="*/ 13449 h 13449"/>
              <a:gd name="connsiteX3" fmla="*/ 57525 w 65525"/>
              <a:gd name="connsiteY3" fmla="*/ 13449 h 13449"/>
              <a:gd name="connsiteX4" fmla="*/ 0 w 65525"/>
              <a:gd name="connsiteY4" fmla="*/ 0 h 13449"/>
              <a:gd name="connsiteX0" fmla="*/ 0 w 74703"/>
              <a:gd name="connsiteY0" fmla="*/ 0 h 13449"/>
              <a:gd name="connsiteX1" fmla="*/ 74703 w 74703"/>
              <a:gd name="connsiteY1" fmla="*/ 147 h 13449"/>
              <a:gd name="connsiteX2" fmla="*/ 63525 w 74703"/>
              <a:gd name="connsiteY2" fmla="*/ 13449 h 13449"/>
              <a:gd name="connsiteX3" fmla="*/ 57525 w 74703"/>
              <a:gd name="connsiteY3" fmla="*/ 13449 h 13449"/>
              <a:gd name="connsiteX4" fmla="*/ 0 w 74703"/>
              <a:gd name="connsiteY4" fmla="*/ 0 h 1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03" h="13449">
                <a:moveTo>
                  <a:pt x="0" y="0"/>
                </a:moveTo>
                <a:lnTo>
                  <a:pt x="74703" y="147"/>
                </a:lnTo>
                <a:lnTo>
                  <a:pt x="63525" y="13449"/>
                </a:lnTo>
                <a:lnTo>
                  <a:pt x="57525" y="13449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3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688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124</Words>
  <Application>Microsoft Office PowerPoint</Application>
  <PresentationFormat>Widescreen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Yi Ong</dc:creator>
  <cp:lastModifiedBy>Jung Yi Ong</cp:lastModifiedBy>
  <cp:revision>1</cp:revision>
  <dcterms:created xsi:type="dcterms:W3CDTF">2023-10-07T01:03:34Z</dcterms:created>
  <dcterms:modified xsi:type="dcterms:W3CDTF">2023-10-08T10:43:13Z</dcterms:modified>
</cp:coreProperties>
</file>