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 ExtraBold"/>
      <p:bold r:id="rId34"/>
      <p:boldItalic r:id="rId35"/>
    </p:embeddedFont>
    <p:embeddedFont>
      <p:font typeface="Bebas Neue"/>
      <p:regular r:id="rId36"/>
    </p:embeddedFont>
    <p:embeddedFont>
      <p:font typeface="Pacifico"/>
      <p:regular r:id="rId37"/>
    </p:embeddedFont>
    <p:embeddedFont>
      <p:font typeface="PT Sans"/>
      <p:regular r:id="rId38"/>
      <p:bold r:id="rId39"/>
      <p:italic r:id="rId40"/>
      <p:boldItalic r:id="rId41"/>
    </p:embeddedFont>
    <p:embeddedFont>
      <p:font typeface="Barlow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5.xml"/><Relationship Id="rId42" Type="http://schemas.openxmlformats.org/officeDocument/2006/relationships/font" Target="fonts/Barlow-regular.fntdata"/><Relationship Id="rId41" Type="http://schemas.openxmlformats.org/officeDocument/2006/relationships/font" Target="fonts/PTSans-boldItalic.fntdata"/><Relationship Id="rId22" Type="http://schemas.openxmlformats.org/officeDocument/2006/relationships/slide" Target="slides/slide17.xml"/><Relationship Id="rId44" Type="http://schemas.openxmlformats.org/officeDocument/2006/relationships/font" Target="fonts/Barlow-italic.fntdata"/><Relationship Id="rId21" Type="http://schemas.openxmlformats.org/officeDocument/2006/relationships/slide" Target="slides/slide16.xml"/><Relationship Id="rId43" Type="http://schemas.openxmlformats.org/officeDocument/2006/relationships/font" Target="fonts/Barlow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Barlow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ExtraBold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ExtraBold-bold.fntdata"/><Relationship Id="rId15" Type="http://schemas.openxmlformats.org/officeDocument/2006/relationships/slide" Target="slides/slide10.xml"/><Relationship Id="rId37" Type="http://schemas.openxmlformats.org/officeDocument/2006/relationships/font" Target="fonts/Pacifico-regular.fntdata"/><Relationship Id="rId14" Type="http://schemas.openxmlformats.org/officeDocument/2006/relationships/slide" Target="slides/slide9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12.xml"/><Relationship Id="rId39" Type="http://schemas.openxmlformats.org/officeDocument/2006/relationships/font" Target="fonts/PTSans-bold.fntdata"/><Relationship Id="rId16" Type="http://schemas.openxmlformats.org/officeDocument/2006/relationships/slide" Target="slides/slide11.xml"/><Relationship Id="rId38" Type="http://schemas.openxmlformats.org/officeDocument/2006/relationships/font" Target="fonts/PT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9c84e2b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9c84e2b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parts that we did not mock (Auth, Server update)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8769c08dfb_3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8769c08dfb_3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8769c08dfb_3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8769c08dfb_3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8769c08dfb_3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8769c08dfb_3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8769c08dfb_3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8769c08dfb_3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8769c08dfb_5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8769c08dfb_5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8769c08dfb_5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8769c08dfb_5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8769c08dfb_5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8769c08dfb_5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8769c08dfb_5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8769c08dfb_5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8769c08dfb_5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8769c08dfb_5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8769c08dfb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8769c08dfb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8769c08dfb_3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8769c08dfb_3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8769c08dfb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8769c08dfb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8769c08dfb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8769c08dfb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8769c08dfb_6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8769c08dfb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8769c08dfb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8769c08dfb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8769c08dfb_3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8769c08dfb_3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8769c08dfb_3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8769c08dfb_3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8769c08dfb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8769c08dfb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8769c08dfb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8769c08dfb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8769c08dfb_3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8769c08dfb_3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b74c86f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fb74c86f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8769c08dfb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8769c08dfb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8769c08dfb_3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8769c08dfb_3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8769c08dfb_3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8769c08dfb_3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8769c08df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8769c08df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8769c08dfb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8769c08df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45400" y="1419146"/>
            <a:ext cx="7453200" cy="16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175225" y="3281554"/>
            <a:ext cx="4528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>
            <a:off x="-1569" y="4991006"/>
            <a:ext cx="9153332" cy="157200"/>
            <a:chOff x="-1488" y="4986300"/>
            <a:chExt cx="9153332" cy="1572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7" name="Google Shape;17;p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998550" y="1636888"/>
            <a:ext cx="7146900" cy="1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2139150" y="2998113"/>
            <a:ext cx="4865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1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859017" y="1611966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859017" y="196989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2" type="title"/>
          </p:nvPr>
        </p:nvSpPr>
        <p:spPr>
          <a:xfrm>
            <a:off x="5851935" y="1601180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13"/>
          <p:cNvSpPr txBox="1"/>
          <p:nvPr>
            <p:ph idx="3" type="subTitle"/>
          </p:nvPr>
        </p:nvSpPr>
        <p:spPr>
          <a:xfrm>
            <a:off x="5851935" y="195910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4" type="title"/>
          </p:nvPr>
        </p:nvSpPr>
        <p:spPr>
          <a:xfrm>
            <a:off x="1859017" y="3250929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13"/>
          <p:cNvSpPr txBox="1"/>
          <p:nvPr>
            <p:ph idx="5" type="subTitle"/>
          </p:nvPr>
        </p:nvSpPr>
        <p:spPr>
          <a:xfrm>
            <a:off x="1859017" y="360294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6" type="title"/>
          </p:nvPr>
        </p:nvSpPr>
        <p:spPr>
          <a:xfrm>
            <a:off x="5851935" y="3253932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13"/>
          <p:cNvSpPr txBox="1"/>
          <p:nvPr>
            <p:ph idx="7" type="subTitle"/>
          </p:nvPr>
        </p:nvSpPr>
        <p:spPr>
          <a:xfrm>
            <a:off x="5851935" y="36059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8" type="title"/>
          </p:nvPr>
        </p:nvSpPr>
        <p:spPr>
          <a:xfrm>
            <a:off x="1037142" y="1733169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9" type="title"/>
          </p:nvPr>
        </p:nvSpPr>
        <p:spPr>
          <a:xfrm>
            <a:off x="1037153" y="3372136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13" type="title"/>
          </p:nvPr>
        </p:nvSpPr>
        <p:spPr>
          <a:xfrm>
            <a:off x="5052386" y="1798754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hasCustomPrompt="1" idx="14" type="title"/>
          </p:nvPr>
        </p:nvSpPr>
        <p:spPr>
          <a:xfrm>
            <a:off x="5056917" y="3448542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" name="Google Shape;114;p13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15" name="Google Shape;115;p13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3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2618250" y="3100294"/>
            <a:ext cx="3907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4"/>
          <p:cNvSpPr txBox="1"/>
          <p:nvPr>
            <p:ph idx="1" type="subTitle"/>
          </p:nvPr>
        </p:nvSpPr>
        <p:spPr>
          <a:xfrm>
            <a:off x="1226400" y="1511306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14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2038200" y="1428248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15"/>
          <p:cNvSpPr txBox="1"/>
          <p:nvPr>
            <p:ph hasCustomPrompt="1" idx="2" type="title"/>
          </p:nvPr>
        </p:nvSpPr>
        <p:spPr>
          <a:xfrm>
            <a:off x="4114800" y="3107998"/>
            <a:ext cx="914400" cy="91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15"/>
          <p:cNvSpPr txBox="1"/>
          <p:nvPr>
            <p:ph idx="1" type="subTitle"/>
          </p:nvPr>
        </p:nvSpPr>
        <p:spPr>
          <a:xfrm>
            <a:off x="2542200" y="2398658"/>
            <a:ext cx="405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6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721500" y="1236425"/>
            <a:ext cx="7704000" cy="3334500"/>
            <a:chOff x="721500" y="1236425"/>
            <a:chExt cx="7704000" cy="3334500"/>
          </a:xfrm>
        </p:grpSpPr>
        <p:sp>
          <p:nvSpPr>
            <p:cNvPr id="142" name="Google Shape;142;p16"/>
            <p:cNvSpPr/>
            <p:nvPr/>
          </p:nvSpPr>
          <p:spPr>
            <a:xfrm>
              <a:off x="721500" y="1236425"/>
              <a:ext cx="7704000" cy="33345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" name="Google Shape;143;p16"/>
            <p:cNvGrpSpPr/>
            <p:nvPr/>
          </p:nvGrpSpPr>
          <p:grpSpPr>
            <a:xfrm>
              <a:off x="7849155" y="1388837"/>
              <a:ext cx="420286" cy="106769"/>
              <a:chOff x="2098350" y="467225"/>
              <a:chExt cx="817200" cy="20760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" name="Google Shape;147;p16"/>
            <p:cNvGrpSpPr/>
            <p:nvPr/>
          </p:nvGrpSpPr>
          <p:grpSpPr>
            <a:xfrm>
              <a:off x="8029664" y="4253457"/>
              <a:ext cx="395836" cy="317468"/>
              <a:chOff x="7773503" y="3987878"/>
              <a:chExt cx="395836" cy="317468"/>
            </a:xfrm>
          </p:grpSpPr>
          <p:sp>
            <p:nvSpPr>
              <p:cNvPr id="148" name="Google Shape;148;p16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" name="Google Shape;150;p16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17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066450" y="2230675"/>
            <a:ext cx="30111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" type="subTitle"/>
          </p:nvPr>
        </p:nvSpPr>
        <p:spPr>
          <a:xfrm>
            <a:off x="2135550" y="2899663"/>
            <a:ext cx="4872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1" name="Google Shape;161;p18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928950" y="1676808"/>
            <a:ext cx="4106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1" type="subTitle"/>
          </p:nvPr>
        </p:nvSpPr>
        <p:spPr>
          <a:xfrm>
            <a:off x="1042800" y="2476683"/>
            <a:ext cx="38787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19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334638" y="1487101"/>
            <a:ext cx="323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1" type="subTitle"/>
          </p:nvPr>
        </p:nvSpPr>
        <p:spPr>
          <a:xfrm>
            <a:off x="1006738" y="2193299"/>
            <a:ext cx="3888900" cy="14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5" name="Google Shape;175;p20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038200" y="2069573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542200" y="3039984"/>
            <a:ext cx="405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5" name="Google Shape;25;p3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26" name="Google Shape;26;p3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4865250" y="1490472"/>
            <a:ext cx="263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1" type="subTitle"/>
          </p:nvPr>
        </p:nvSpPr>
        <p:spPr>
          <a:xfrm>
            <a:off x="4237350" y="2194560"/>
            <a:ext cx="38862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2" name="Google Shape;182;p21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8150" y="2416997"/>
            <a:ext cx="274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2" type="title"/>
          </p:nvPr>
        </p:nvSpPr>
        <p:spPr>
          <a:xfrm>
            <a:off x="5103250" y="2416997"/>
            <a:ext cx="274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" type="subTitle"/>
          </p:nvPr>
        </p:nvSpPr>
        <p:spPr>
          <a:xfrm>
            <a:off x="5221750" y="2775260"/>
            <a:ext cx="2505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" name="Google Shape;190;p22"/>
          <p:cNvSpPr txBox="1"/>
          <p:nvPr>
            <p:ph idx="3" type="subTitle"/>
          </p:nvPr>
        </p:nvSpPr>
        <p:spPr>
          <a:xfrm>
            <a:off x="1416650" y="2775260"/>
            <a:ext cx="2505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1" name="Google Shape;191;p22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2" name="Google Shape;192;p22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93" name="Google Shape;193;p2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2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70050" y="2165350"/>
            <a:ext cx="37494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00" name="Google Shape;200;p23"/>
          <p:cNvSpPr txBox="1"/>
          <p:nvPr>
            <p:ph idx="2" type="body"/>
          </p:nvPr>
        </p:nvSpPr>
        <p:spPr>
          <a:xfrm>
            <a:off x="4674749" y="2165350"/>
            <a:ext cx="37494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3" type="subTitle"/>
          </p:nvPr>
        </p:nvSpPr>
        <p:spPr>
          <a:xfrm>
            <a:off x="2217450" y="1472184"/>
            <a:ext cx="47091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3" name="Google Shape;203;p23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0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2806988" y="3130968"/>
            <a:ext cx="1463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2" type="subTitle"/>
          </p:nvPr>
        </p:nvSpPr>
        <p:spPr>
          <a:xfrm>
            <a:off x="2641238" y="3482802"/>
            <a:ext cx="1794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3" type="subTitle"/>
          </p:nvPr>
        </p:nvSpPr>
        <p:spPr>
          <a:xfrm>
            <a:off x="4873913" y="3130968"/>
            <a:ext cx="1463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213" name="Google Shape;213;p24"/>
          <p:cNvSpPr txBox="1"/>
          <p:nvPr>
            <p:ph idx="4" type="subTitle"/>
          </p:nvPr>
        </p:nvSpPr>
        <p:spPr>
          <a:xfrm>
            <a:off x="4708163" y="3482802"/>
            <a:ext cx="1794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5" type="subTitle"/>
          </p:nvPr>
        </p:nvSpPr>
        <p:spPr>
          <a:xfrm>
            <a:off x="2642550" y="1472050"/>
            <a:ext cx="3858900" cy="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24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829675" y="2414016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829675" y="2779776"/>
            <a:ext cx="21753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idx="2" type="title"/>
          </p:nvPr>
        </p:nvSpPr>
        <p:spPr>
          <a:xfrm>
            <a:off x="3479874" y="2414016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25"/>
          <p:cNvSpPr txBox="1"/>
          <p:nvPr>
            <p:ph idx="3" type="subTitle"/>
          </p:nvPr>
        </p:nvSpPr>
        <p:spPr>
          <a:xfrm>
            <a:off x="3484350" y="2779776"/>
            <a:ext cx="21753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4" type="title"/>
          </p:nvPr>
        </p:nvSpPr>
        <p:spPr>
          <a:xfrm>
            <a:off x="6130073" y="2414016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25"/>
          <p:cNvSpPr txBox="1"/>
          <p:nvPr>
            <p:ph idx="5" type="subTitle"/>
          </p:nvPr>
        </p:nvSpPr>
        <p:spPr>
          <a:xfrm>
            <a:off x="6130073" y="2779776"/>
            <a:ext cx="21753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8" name="Google Shape;228;p25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2231736" y="1423320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26"/>
          <p:cNvSpPr txBox="1"/>
          <p:nvPr>
            <p:ph idx="1" type="subTitle"/>
          </p:nvPr>
        </p:nvSpPr>
        <p:spPr>
          <a:xfrm>
            <a:off x="2231736" y="170504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idx="2" type="title"/>
          </p:nvPr>
        </p:nvSpPr>
        <p:spPr>
          <a:xfrm>
            <a:off x="5661220" y="1423320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" name="Google Shape;237;p26"/>
          <p:cNvSpPr txBox="1"/>
          <p:nvPr>
            <p:ph idx="3" type="subTitle"/>
          </p:nvPr>
        </p:nvSpPr>
        <p:spPr>
          <a:xfrm>
            <a:off x="5661216" y="170504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4" type="title"/>
          </p:nvPr>
        </p:nvSpPr>
        <p:spPr>
          <a:xfrm>
            <a:off x="2225740" y="3256622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" name="Google Shape;239;p26"/>
          <p:cNvSpPr txBox="1"/>
          <p:nvPr>
            <p:ph idx="5" type="subTitle"/>
          </p:nvPr>
        </p:nvSpPr>
        <p:spPr>
          <a:xfrm>
            <a:off x="2225740" y="3538347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0" name="Google Shape;240;p26"/>
          <p:cNvSpPr txBox="1"/>
          <p:nvPr>
            <p:ph idx="6" type="title"/>
          </p:nvPr>
        </p:nvSpPr>
        <p:spPr>
          <a:xfrm>
            <a:off x="5661220" y="3256622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" name="Google Shape;241;p26"/>
          <p:cNvSpPr txBox="1"/>
          <p:nvPr>
            <p:ph idx="7" type="subTitle"/>
          </p:nvPr>
        </p:nvSpPr>
        <p:spPr>
          <a:xfrm>
            <a:off x="5661216" y="3538347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2" name="Google Shape;242;p26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26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787882" y="1815757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27"/>
          <p:cNvSpPr txBox="1"/>
          <p:nvPr>
            <p:ph idx="1" type="subTitle"/>
          </p:nvPr>
        </p:nvSpPr>
        <p:spPr>
          <a:xfrm>
            <a:off x="787882" y="2097482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1" name="Google Shape;251;p27"/>
          <p:cNvSpPr txBox="1"/>
          <p:nvPr>
            <p:ph idx="2" type="title"/>
          </p:nvPr>
        </p:nvSpPr>
        <p:spPr>
          <a:xfrm>
            <a:off x="3655172" y="179212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27"/>
          <p:cNvSpPr txBox="1"/>
          <p:nvPr>
            <p:ph idx="3" type="subTitle"/>
          </p:nvPr>
        </p:nvSpPr>
        <p:spPr>
          <a:xfrm>
            <a:off x="3655200" y="207385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3" name="Google Shape;253;p27"/>
          <p:cNvSpPr txBox="1"/>
          <p:nvPr>
            <p:ph idx="4" type="title"/>
          </p:nvPr>
        </p:nvSpPr>
        <p:spPr>
          <a:xfrm>
            <a:off x="787882" y="356399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27"/>
          <p:cNvSpPr txBox="1"/>
          <p:nvPr>
            <p:ph idx="5" type="subTitle"/>
          </p:nvPr>
        </p:nvSpPr>
        <p:spPr>
          <a:xfrm>
            <a:off x="787882" y="384572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5" name="Google Shape;255;p27"/>
          <p:cNvSpPr txBox="1"/>
          <p:nvPr>
            <p:ph idx="6" type="title"/>
          </p:nvPr>
        </p:nvSpPr>
        <p:spPr>
          <a:xfrm>
            <a:off x="3655172" y="356399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27"/>
          <p:cNvSpPr txBox="1"/>
          <p:nvPr>
            <p:ph idx="7" type="subTitle"/>
          </p:nvPr>
        </p:nvSpPr>
        <p:spPr>
          <a:xfrm>
            <a:off x="3655200" y="384572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7" name="Google Shape;257;p27"/>
          <p:cNvSpPr txBox="1"/>
          <p:nvPr>
            <p:ph idx="8" type="title"/>
          </p:nvPr>
        </p:nvSpPr>
        <p:spPr>
          <a:xfrm>
            <a:off x="6522462" y="179212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7"/>
          <p:cNvSpPr txBox="1"/>
          <p:nvPr>
            <p:ph idx="9" type="subTitle"/>
          </p:nvPr>
        </p:nvSpPr>
        <p:spPr>
          <a:xfrm>
            <a:off x="6522462" y="207385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9" name="Google Shape;259;p27"/>
          <p:cNvSpPr txBox="1"/>
          <p:nvPr>
            <p:ph idx="13" type="title"/>
          </p:nvPr>
        </p:nvSpPr>
        <p:spPr>
          <a:xfrm>
            <a:off x="6522462" y="356399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7"/>
          <p:cNvSpPr txBox="1"/>
          <p:nvPr>
            <p:ph idx="14" type="subTitle"/>
          </p:nvPr>
        </p:nvSpPr>
        <p:spPr>
          <a:xfrm>
            <a:off x="6522462" y="384572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1" name="Google Shape;261;p27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2" name="Google Shape;262;p27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hasCustomPrompt="1" type="title"/>
          </p:nvPr>
        </p:nvSpPr>
        <p:spPr>
          <a:xfrm>
            <a:off x="2467200" y="958375"/>
            <a:ext cx="420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9" name="Google Shape;269;p28"/>
          <p:cNvSpPr txBox="1"/>
          <p:nvPr>
            <p:ph idx="1" type="subTitle"/>
          </p:nvPr>
        </p:nvSpPr>
        <p:spPr>
          <a:xfrm>
            <a:off x="2467200" y="1636879"/>
            <a:ext cx="420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70" name="Google Shape;270;p28"/>
          <p:cNvSpPr txBox="1"/>
          <p:nvPr>
            <p:ph hasCustomPrompt="1" idx="2" type="title"/>
          </p:nvPr>
        </p:nvSpPr>
        <p:spPr>
          <a:xfrm>
            <a:off x="2467200" y="2051112"/>
            <a:ext cx="420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1" name="Google Shape;271;p28"/>
          <p:cNvSpPr txBox="1"/>
          <p:nvPr>
            <p:ph idx="3" type="subTitle"/>
          </p:nvPr>
        </p:nvSpPr>
        <p:spPr>
          <a:xfrm>
            <a:off x="2467200" y="2728152"/>
            <a:ext cx="420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72" name="Google Shape;272;p28"/>
          <p:cNvSpPr txBox="1"/>
          <p:nvPr>
            <p:ph hasCustomPrompt="1" idx="4" type="title"/>
          </p:nvPr>
        </p:nvSpPr>
        <p:spPr>
          <a:xfrm>
            <a:off x="2467200" y="3143849"/>
            <a:ext cx="420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28"/>
          <p:cNvSpPr txBox="1"/>
          <p:nvPr>
            <p:ph idx="5" type="subTitle"/>
          </p:nvPr>
        </p:nvSpPr>
        <p:spPr>
          <a:xfrm>
            <a:off x="2467200" y="3819425"/>
            <a:ext cx="420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74" name="Google Shape;274;p28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784050" y="2961496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0" name="Google Shape;280;p29"/>
          <p:cNvSpPr txBox="1"/>
          <p:nvPr>
            <p:ph idx="1" type="subTitle"/>
          </p:nvPr>
        </p:nvSpPr>
        <p:spPr>
          <a:xfrm>
            <a:off x="784050" y="3394094"/>
            <a:ext cx="23055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1" name="Google Shape;281;p29"/>
          <p:cNvSpPr txBox="1"/>
          <p:nvPr>
            <p:ph idx="2" type="title"/>
          </p:nvPr>
        </p:nvSpPr>
        <p:spPr>
          <a:xfrm>
            <a:off x="3425699" y="2961496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29"/>
          <p:cNvSpPr txBox="1"/>
          <p:nvPr>
            <p:ph idx="3" type="subTitle"/>
          </p:nvPr>
        </p:nvSpPr>
        <p:spPr>
          <a:xfrm>
            <a:off x="3425699" y="3394094"/>
            <a:ext cx="23055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3" name="Google Shape;283;p29"/>
          <p:cNvSpPr txBox="1"/>
          <p:nvPr>
            <p:ph idx="4" type="title"/>
          </p:nvPr>
        </p:nvSpPr>
        <p:spPr>
          <a:xfrm>
            <a:off x="6067348" y="2961496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29"/>
          <p:cNvSpPr txBox="1"/>
          <p:nvPr>
            <p:ph idx="5" type="subTitle"/>
          </p:nvPr>
        </p:nvSpPr>
        <p:spPr>
          <a:xfrm>
            <a:off x="6067348" y="3394094"/>
            <a:ext cx="23055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5" name="Google Shape;285;p29"/>
          <p:cNvSpPr txBox="1"/>
          <p:nvPr>
            <p:ph hasCustomPrompt="1" idx="6" type="title"/>
          </p:nvPr>
        </p:nvSpPr>
        <p:spPr>
          <a:xfrm>
            <a:off x="1475400" y="2001726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6" name="Google Shape;286;p29"/>
          <p:cNvSpPr txBox="1"/>
          <p:nvPr>
            <p:ph hasCustomPrompt="1" idx="7" type="title"/>
          </p:nvPr>
        </p:nvSpPr>
        <p:spPr>
          <a:xfrm>
            <a:off x="4117049" y="2001726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" name="Google Shape;287;p29"/>
          <p:cNvSpPr txBox="1"/>
          <p:nvPr>
            <p:ph hasCustomPrompt="1" idx="8" type="title"/>
          </p:nvPr>
        </p:nvSpPr>
        <p:spPr>
          <a:xfrm>
            <a:off x="6758698" y="2001726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8" name="Google Shape;288;p29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9" name="Google Shape;289;p29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0"/>
          <p:cNvGrpSpPr/>
          <p:nvPr/>
        </p:nvGrpSpPr>
        <p:grpSpPr>
          <a:xfrm>
            <a:off x="2071200" y="541800"/>
            <a:ext cx="5001600" cy="4059900"/>
            <a:chOff x="2071200" y="541800"/>
            <a:chExt cx="5001600" cy="4059900"/>
          </a:xfrm>
        </p:grpSpPr>
        <p:sp>
          <p:nvSpPr>
            <p:cNvPr id="296" name="Google Shape;296;p30"/>
            <p:cNvSpPr/>
            <p:nvPr/>
          </p:nvSpPr>
          <p:spPr>
            <a:xfrm>
              <a:off x="2071200" y="541800"/>
              <a:ext cx="5001600" cy="40599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" name="Google Shape;297;p30"/>
            <p:cNvGrpSpPr/>
            <p:nvPr/>
          </p:nvGrpSpPr>
          <p:grpSpPr>
            <a:xfrm>
              <a:off x="6493357" y="694212"/>
              <a:ext cx="420286" cy="106769"/>
              <a:chOff x="2098350" y="467225"/>
              <a:chExt cx="817200" cy="207600"/>
            </a:xfrm>
          </p:grpSpPr>
          <p:sp>
            <p:nvSpPr>
              <p:cNvPr id="298" name="Google Shape;298;p3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" name="Google Shape;301;p30"/>
            <p:cNvGrpSpPr/>
            <p:nvPr/>
          </p:nvGrpSpPr>
          <p:grpSpPr>
            <a:xfrm>
              <a:off x="6676964" y="4284232"/>
              <a:ext cx="395836" cy="317468"/>
              <a:chOff x="7773503" y="3987878"/>
              <a:chExt cx="395836" cy="317468"/>
            </a:xfrm>
          </p:grpSpPr>
          <p:sp>
            <p:nvSpPr>
              <p:cNvPr id="302" name="Google Shape;302;p3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4" name="Google Shape;304;p30"/>
          <p:cNvSpPr txBox="1"/>
          <p:nvPr>
            <p:ph type="title"/>
          </p:nvPr>
        </p:nvSpPr>
        <p:spPr>
          <a:xfrm>
            <a:off x="2424600" y="861937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" name="Google Shape;305;p30"/>
          <p:cNvSpPr txBox="1"/>
          <p:nvPr>
            <p:ph idx="1" type="subTitle"/>
          </p:nvPr>
        </p:nvSpPr>
        <p:spPr>
          <a:xfrm>
            <a:off x="2854650" y="1797400"/>
            <a:ext cx="34347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6" name="Google Shape;306;p30"/>
          <p:cNvSpPr txBox="1"/>
          <p:nvPr/>
        </p:nvSpPr>
        <p:spPr>
          <a:xfrm>
            <a:off x="2212650" y="2984725"/>
            <a:ext cx="4718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7" name="Google Shape;307;p30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16888" y="1294150"/>
            <a:ext cx="7704000" cy="31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716888" y="1160050"/>
            <a:ext cx="7704000" cy="3455700"/>
            <a:chOff x="716888" y="1160050"/>
            <a:chExt cx="7704000" cy="3455700"/>
          </a:xfrm>
        </p:grpSpPr>
        <p:sp>
          <p:nvSpPr>
            <p:cNvPr id="39" name="Google Shape;39;p4"/>
            <p:cNvSpPr/>
            <p:nvPr/>
          </p:nvSpPr>
          <p:spPr>
            <a:xfrm>
              <a:off x="716888" y="1160050"/>
              <a:ext cx="7704000" cy="34557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832987" y="1312460"/>
              <a:ext cx="106800" cy="10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7989745" y="1312460"/>
              <a:ext cx="106800" cy="1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8146504" y="1312460"/>
              <a:ext cx="106800" cy="10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" name="Google Shape;43;p4"/>
            <p:cNvGrpSpPr/>
            <p:nvPr/>
          </p:nvGrpSpPr>
          <p:grpSpPr>
            <a:xfrm>
              <a:off x="8025051" y="4298282"/>
              <a:ext cx="395836" cy="317468"/>
              <a:chOff x="7773503" y="3987878"/>
              <a:chExt cx="395836" cy="317468"/>
            </a:xfrm>
          </p:grpSpPr>
          <p:sp>
            <p:nvSpPr>
              <p:cNvPr id="44" name="Google Shape;44;p4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1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32"/>
          <p:cNvGrpSpPr/>
          <p:nvPr/>
        </p:nvGrpSpPr>
        <p:grpSpPr>
          <a:xfrm>
            <a:off x="721500" y="1236425"/>
            <a:ext cx="7704000" cy="3334505"/>
            <a:chOff x="721500" y="1236425"/>
            <a:chExt cx="7704000" cy="3334505"/>
          </a:xfrm>
        </p:grpSpPr>
        <p:sp>
          <p:nvSpPr>
            <p:cNvPr id="322" name="Google Shape;322;p32"/>
            <p:cNvSpPr/>
            <p:nvPr/>
          </p:nvSpPr>
          <p:spPr>
            <a:xfrm>
              <a:off x="721500" y="1236425"/>
              <a:ext cx="7704000" cy="33345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" name="Google Shape;323;p32"/>
            <p:cNvGrpSpPr/>
            <p:nvPr/>
          </p:nvGrpSpPr>
          <p:grpSpPr>
            <a:xfrm>
              <a:off x="7849155" y="1388837"/>
              <a:ext cx="572696" cy="3182093"/>
              <a:chOff x="7849155" y="1388837"/>
              <a:chExt cx="572696" cy="3182093"/>
            </a:xfrm>
          </p:grpSpPr>
          <p:grpSp>
            <p:nvGrpSpPr>
              <p:cNvPr id="324" name="Google Shape;324;p32"/>
              <p:cNvGrpSpPr/>
              <p:nvPr/>
            </p:nvGrpSpPr>
            <p:grpSpPr>
              <a:xfrm>
                <a:off x="7849155" y="1388837"/>
                <a:ext cx="420286" cy="106769"/>
                <a:chOff x="2098350" y="467225"/>
                <a:chExt cx="817200" cy="207600"/>
              </a:xfrm>
            </p:grpSpPr>
            <p:sp>
              <p:nvSpPr>
                <p:cNvPr id="325" name="Google Shape;325;p32"/>
                <p:cNvSpPr/>
                <p:nvPr/>
              </p:nvSpPr>
              <p:spPr>
                <a:xfrm>
                  <a:off x="2098350" y="467225"/>
                  <a:ext cx="207600" cy="207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32"/>
                <p:cNvSpPr/>
                <p:nvPr/>
              </p:nvSpPr>
              <p:spPr>
                <a:xfrm>
                  <a:off x="2403150" y="467225"/>
                  <a:ext cx="207600" cy="207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32"/>
                <p:cNvSpPr/>
                <p:nvPr/>
              </p:nvSpPr>
              <p:spPr>
                <a:xfrm>
                  <a:off x="2707950" y="467225"/>
                  <a:ext cx="207600" cy="20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8" name="Google Shape;328;p32"/>
              <p:cNvGrpSpPr/>
              <p:nvPr/>
            </p:nvGrpSpPr>
            <p:grpSpPr>
              <a:xfrm>
                <a:off x="7984751" y="4133830"/>
                <a:ext cx="437100" cy="437100"/>
                <a:chOff x="8116049" y="5584959"/>
                <a:chExt cx="437100" cy="437100"/>
              </a:xfrm>
            </p:grpSpPr>
            <p:sp>
              <p:nvSpPr>
                <p:cNvPr id="329" name="Google Shape;329;p32"/>
                <p:cNvSpPr/>
                <p:nvPr/>
              </p:nvSpPr>
              <p:spPr>
                <a:xfrm rot="-2700000">
                  <a:off x="8110375" y="5718657"/>
                  <a:ext cx="448447" cy="16970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32"/>
                <p:cNvSpPr/>
                <p:nvPr/>
              </p:nvSpPr>
              <p:spPr>
                <a:xfrm flipH="1">
                  <a:off x="8244350" y="5713350"/>
                  <a:ext cx="308700" cy="308700"/>
                </a:xfrm>
                <a:prstGeom prst="rtTriangl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2671943" y="1482995"/>
            <a:ext cx="1573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title"/>
          </p:nvPr>
        </p:nvSpPr>
        <p:spPr>
          <a:xfrm>
            <a:off x="5781972" y="3222783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5781966" y="3596401"/>
            <a:ext cx="2057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 txBox="1"/>
          <p:nvPr>
            <p:ph idx="3" type="subTitle"/>
          </p:nvPr>
        </p:nvSpPr>
        <p:spPr>
          <a:xfrm>
            <a:off x="2671946" y="1851895"/>
            <a:ext cx="2060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" name="Google Shape;51;p5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5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6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idx="1" type="body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7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1999350" y="1618350"/>
            <a:ext cx="5145300" cy="1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4" name="Google Shape;74;p8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2825850" y="1788804"/>
            <a:ext cx="3492300" cy="10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2424600" y="2805996"/>
            <a:ext cx="4294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81" name="Google Shape;81;p9"/>
          <p:cNvGrpSpPr/>
          <p:nvPr/>
        </p:nvGrpSpPr>
        <p:grpSpPr>
          <a:xfrm flipH="1"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82" name="Google Shape;82;p9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950225" y="920875"/>
            <a:ext cx="3525300" cy="9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sz="28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jpg"/><Relationship Id="rId4" Type="http://schemas.openxmlformats.org/officeDocument/2006/relationships/image" Target="../media/image17.jpg"/><Relationship Id="rId5" Type="http://schemas.openxmlformats.org/officeDocument/2006/relationships/image" Target="../media/image22.jpg"/><Relationship Id="rId6" Type="http://schemas.openxmlformats.org/officeDocument/2006/relationships/image" Target="../media/image1.jpg"/><Relationship Id="rId7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3"/>
          <p:cNvGrpSpPr/>
          <p:nvPr/>
        </p:nvGrpSpPr>
        <p:grpSpPr>
          <a:xfrm>
            <a:off x="717644" y="843900"/>
            <a:ext cx="7704000" cy="3455700"/>
            <a:chOff x="717644" y="841542"/>
            <a:chExt cx="7704000" cy="3455700"/>
          </a:xfrm>
        </p:grpSpPr>
        <p:sp>
          <p:nvSpPr>
            <p:cNvPr id="336" name="Google Shape;336;p33"/>
            <p:cNvSpPr/>
            <p:nvPr/>
          </p:nvSpPr>
          <p:spPr>
            <a:xfrm>
              <a:off x="717644" y="841542"/>
              <a:ext cx="7704000" cy="34557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7" name="Google Shape;337;p33"/>
            <p:cNvGrpSpPr/>
            <p:nvPr/>
          </p:nvGrpSpPr>
          <p:grpSpPr>
            <a:xfrm>
              <a:off x="7853662" y="993960"/>
              <a:ext cx="420286" cy="106769"/>
              <a:chOff x="2098350" y="467225"/>
              <a:chExt cx="817200" cy="207600"/>
            </a:xfrm>
          </p:grpSpPr>
          <p:sp>
            <p:nvSpPr>
              <p:cNvPr id="338" name="Google Shape;338;p3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" name="Google Shape;341;p33"/>
            <p:cNvGrpSpPr/>
            <p:nvPr/>
          </p:nvGrpSpPr>
          <p:grpSpPr>
            <a:xfrm>
              <a:off x="8025808" y="3979774"/>
              <a:ext cx="395836" cy="317468"/>
              <a:chOff x="7773503" y="3987878"/>
              <a:chExt cx="395836" cy="317468"/>
            </a:xfrm>
          </p:grpSpPr>
          <p:sp>
            <p:nvSpPr>
              <p:cNvPr id="342" name="Google Shape;342;p3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4" name="Google Shape;344;p33"/>
          <p:cNvSpPr txBox="1"/>
          <p:nvPr>
            <p:ph type="ctrTitle"/>
          </p:nvPr>
        </p:nvSpPr>
        <p:spPr>
          <a:xfrm>
            <a:off x="845400" y="1731746"/>
            <a:ext cx="7453200" cy="16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accent1"/>
                </a:solidFill>
              </a:rPr>
              <a:t>GIC Team 9</a:t>
            </a:r>
            <a:endParaRPr sz="7000">
              <a:solidFill>
                <a:schemeClr val="accent1"/>
              </a:solidFill>
            </a:endParaRPr>
          </a:p>
        </p:txBody>
      </p:sp>
      <p:sp>
        <p:nvSpPr>
          <p:cNvPr id="345" name="Google Shape;345;p33"/>
          <p:cNvSpPr txBox="1"/>
          <p:nvPr>
            <p:ph idx="1" type="subTitle"/>
          </p:nvPr>
        </p:nvSpPr>
        <p:spPr>
          <a:xfrm>
            <a:off x="2175225" y="3547379"/>
            <a:ext cx="4528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Asher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Jung Yi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Jun Xiang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Jing Xuan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Drustan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42"/>
          <p:cNvGrpSpPr/>
          <p:nvPr/>
        </p:nvGrpSpPr>
        <p:grpSpPr>
          <a:xfrm>
            <a:off x="5440950" y="1187700"/>
            <a:ext cx="2986500" cy="2768100"/>
            <a:chOff x="5440950" y="1187700"/>
            <a:chExt cx="2986500" cy="2768100"/>
          </a:xfrm>
        </p:grpSpPr>
        <p:sp>
          <p:nvSpPr>
            <p:cNvPr id="572" name="Google Shape;572;p42"/>
            <p:cNvSpPr/>
            <p:nvPr/>
          </p:nvSpPr>
          <p:spPr>
            <a:xfrm>
              <a:off x="5440950" y="1187700"/>
              <a:ext cx="2986500" cy="27681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3" name="Google Shape;573;p42"/>
            <p:cNvGrpSpPr/>
            <p:nvPr/>
          </p:nvGrpSpPr>
          <p:grpSpPr>
            <a:xfrm>
              <a:off x="7854554" y="1340105"/>
              <a:ext cx="420286" cy="106769"/>
              <a:chOff x="2098350" y="467225"/>
              <a:chExt cx="817200" cy="207600"/>
            </a:xfrm>
          </p:grpSpPr>
          <p:sp>
            <p:nvSpPr>
              <p:cNvPr id="574" name="Google Shape;574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7" name="Google Shape;577;p42"/>
            <p:cNvGrpSpPr/>
            <p:nvPr/>
          </p:nvGrpSpPr>
          <p:grpSpPr>
            <a:xfrm>
              <a:off x="8031614" y="3638332"/>
              <a:ext cx="395836" cy="317468"/>
              <a:chOff x="7773503" y="3987878"/>
              <a:chExt cx="395836" cy="317468"/>
            </a:xfrm>
          </p:grpSpPr>
          <p:sp>
            <p:nvSpPr>
              <p:cNvPr id="578" name="Google Shape;578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0" name="Google Shape;580;p42"/>
          <p:cNvGrpSpPr/>
          <p:nvPr/>
        </p:nvGrpSpPr>
        <p:grpSpPr>
          <a:xfrm>
            <a:off x="716550" y="946500"/>
            <a:ext cx="4494000" cy="3288900"/>
            <a:chOff x="716550" y="946500"/>
            <a:chExt cx="4494000" cy="3288900"/>
          </a:xfrm>
        </p:grpSpPr>
        <p:sp>
          <p:nvSpPr>
            <p:cNvPr id="581" name="Google Shape;581;p42"/>
            <p:cNvSpPr/>
            <p:nvPr/>
          </p:nvSpPr>
          <p:spPr>
            <a:xfrm>
              <a:off x="716550" y="946500"/>
              <a:ext cx="4494000" cy="32889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2" name="Google Shape;582;p42"/>
            <p:cNvGrpSpPr/>
            <p:nvPr/>
          </p:nvGrpSpPr>
          <p:grpSpPr>
            <a:xfrm>
              <a:off x="4629454" y="1098905"/>
              <a:ext cx="420286" cy="106769"/>
              <a:chOff x="2098350" y="467225"/>
              <a:chExt cx="817200" cy="207600"/>
            </a:xfrm>
          </p:grpSpPr>
          <p:sp>
            <p:nvSpPr>
              <p:cNvPr id="583" name="Google Shape;583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6" name="Google Shape;586;p42"/>
            <p:cNvGrpSpPr/>
            <p:nvPr/>
          </p:nvGrpSpPr>
          <p:grpSpPr>
            <a:xfrm>
              <a:off x="4814714" y="3917932"/>
              <a:ext cx="395836" cy="317468"/>
              <a:chOff x="7773503" y="3987878"/>
              <a:chExt cx="395836" cy="317468"/>
            </a:xfrm>
          </p:grpSpPr>
          <p:sp>
            <p:nvSpPr>
              <p:cNvPr id="587" name="Google Shape;587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9" name="Google Shape;589;p42"/>
          <p:cNvSpPr/>
          <p:nvPr/>
        </p:nvSpPr>
        <p:spPr>
          <a:xfrm>
            <a:off x="1182838" y="1513501"/>
            <a:ext cx="35367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2"/>
          <p:cNvSpPr txBox="1"/>
          <p:nvPr>
            <p:ph type="title"/>
          </p:nvPr>
        </p:nvSpPr>
        <p:spPr>
          <a:xfrm>
            <a:off x="1334638" y="1487101"/>
            <a:ext cx="323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1 &amp; 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91" name="Google Shape;591;p42"/>
          <p:cNvSpPr txBox="1"/>
          <p:nvPr>
            <p:ph idx="1" type="subTitle"/>
          </p:nvPr>
        </p:nvSpPr>
        <p:spPr>
          <a:xfrm>
            <a:off x="1006738" y="2193299"/>
            <a:ext cx="3888900" cy="14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Trader searches for verified instruments and sends request for new instruments that are not present</a:t>
            </a:r>
            <a:endParaRPr/>
          </a:p>
        </p:txBody>
      </p:sp>
      <p:sp>
        <p:nvSpPr>
          <p:cNvPr id="592" name="Google Shape;592;p42"/>
          <p:cNvSpPr txBox="1"/>
          <p:nvPr>
            <p:ph idx="1" type="subTitle"/>
          </p:nvPr>
        </p:nvSpPr>
        <p:spPr>
          <a:xfrm>
            <a:off x="5533575" y="1962225"/>
            <a:ext cx="2832900" cy="14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System returns exact matches within 3s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Department validation through authentication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Request Form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Component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598" name="Google Shape;5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6913"/>
            <a:ext cx="8839204" cy="198968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Component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04" name="Google Shape;6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4025"/>
            <a:ext cx="8839204" cy="256803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45"/>
          <p:cNvGrpSpPr/>
          <p:nvPr/>
        </p:nvGrpSpPr>
        <p:grpSpPr>
          <a:xfrm>
            <a:off x="3933450" y="946500"/>
            <a:ext cx="4494000" cy="3288900"/>
            <a:chOff x="3933450" y="946500"/>
            <a:chExt cx="4494000" cy="3288900"/>
          </a:xfrm>
        </p:grpSpPr>
        <p:sp>
          <p:nvSpPr>
            <p:cNvPr id="610" name="Google Shape;610;p45"/>
            <p:cNvSpPr/>
            <p:nvPr/>
          </p:nvSpPr>
          <p:spPr>
            <a:xfrm>
              <a:off x="3933450" y="946500"/>
              <a:ext cx="4494000" cy="32889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1" name="Google Shape;611;p45"/>
            <p:cNvGrpSpPr/>
            <p:nvPr/>
          </p:nvGrpSpPr>
          <p:grpSpPr>
            <a:xfrm>
              <a:off x="7846354" y="1098905"/>
              <a:ext cx="420286" cy="106769"/>
              <a:chOff x="2098350" y="467225"/>
              <a:chExt cx="817200" cy="207600"/>
            </a:xfrm>
          </p:grpSpPr>
          <p:sp>
            <p:nvSpPr>
              <p:cNvPr id="612" name="Google Shape;612;p45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45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45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45"/>
            <p:cNvGrpSpPr/>
            <p:nvPr/>
          </p:nvGrpSpPr>
          <p:grpSpPr>
            <a:xfrm>
              <a:off x="8031614" y="3917932"/>
              <a:ext cx="395836" cy="317468"/>
              <a:chOff x="7773503" y="3987878"/>
              <a:chExt cx="395836" cy="317468"/>
            </a:xfrm>
          </p:grpSpPr>
          <p:sp>
            <p:nvSpPr>
              <p:cNvPr id="616" name="Google Shape;616;p45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45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8" name="Google Shape;618;p45"/>
          <p:cNvGrpSpPr/>
          <p:nvPr/>
        </p:nvGrpSpPr>
        <p:grpSpPr>
          <a:xfrm>
            <a:off x="716550" y="1187700"/>
            <a:ext cx="2986500" cy="2768100"/>
            <a:chOff x="716550" y="1187700"/>
            <a:chExt cx="2986500" cy="2768100"/>
          </a:xfrm>
        </p:grpSpPr>
        <p:sp>
          <p:nvSpPr>
            <p:cNvPr id="619" name="Google Shape;619;p45"/>
            <p:cNvSpPr/>
            <p:nvPr/>
          </p:nvSpPr>
          <p:spPr>
            <a:xfrm>
              <a:off x="716550" y="1187700"/>
              <a:ext cx="2986500" cy="27681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0" name="Google Shape;620;p45"/>
            <p:cNvGrpSpPr/>
            <p:nvPr/>
          </p:nvGrpSpPr>
          <p:grpSpPr>
            <a:xfrm>
              <a:off x="3130154" y="1340105"/>
              <a:ext cx="420286" cy="106769"/>
              <a:chOff x="2098350" y="467225"/>
              <a:chExt cx="817200" cy="207600"/>
            </a:xfrm>
          </p:grpSpPr>
          <p:sp>
            <p:nvSpPr>
              <p:cNvPr id="621" name="Google Shape;621;p45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45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45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4" name="Google Shape;624;p45"/>
            <p:cNvGrpSpPr/>
            <p:nvPr/>
          </p:nvGrpSpPr>
          <p:grpSpPr>
            <a:xfrm>
              <a:off x="3307214" y="3638332"/>
              <a:ext cx="395836" cy="317468"/>
              <a:chOff x="7773503" y="3987878"/>
              <a:chExt cx="395836" cy="317468"/>
            </a:xfrm>
          </p:grpSpPr>
          <p:sp>
            <p:nvSpPr>
              <p:cNvPr id="625" name="Google Shape;625;p45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45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7" name="Google Shape;627;p45"/>
          <p:cNvSpPr/>
          <p:nvPr/>
        </p:nvSpPr>
        <p:spPr>
          <a:xfrm flipH="1">
            <a:off x="4412100" y="1513501"/>
            <a:ext cx="35367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5"/>
          <p:cNvSpPr txBox="1"/>
          <p:nvPr>
            <p:ph type="title"/>
          </p:nvPr>
        </p:nvSpPr>
        <p:spPr>
          <a:xfrm>
            <a:off x="4865250" y="1490472"/>
            <a:ext cx="263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Efficient Querying of DB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629" name="Google Shape;629;p45"/>
          <p:cNvSpPr txBox="1"/>
          <p:nvPr>
            <p:ph idx="1" type="subTitle"/>
          </p:nvPr>
        </p:nvSpPr>
        <p:spPr>
          <a:xfrm>
            <a:off x="4237350" y="2194560"/>
            <a:ext cx="38862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only one API call for multiple search fields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Reduces API calls to DB</a:t>
            </a:r>
            <a:endParaRPr/>
          </a:p>
        </p:txBody>
      </p:sp>
      <p:pic>
        <p:nvPicPr>
          <p:cNvPr id="630" name="Google Shape;6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912" y="1780862"/>
            <a:ext cx="1581775" cy="15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46"/>
          <p:cNvGrpSpPr/>
          <p:nvPr/>
        </p:nvGrpSpPr>
        <p:grpSpPr>
          <a:xfrm>
            <a:off x="5440950" y="1187700"/>
            <a:ext cx="2986500" cy="2768100"/>
            <a:chOff x="5440950" y="1187700"/>
            <a:chExt cx="2986500" cy="2768100"/>
          </a:xfrm>
        </p:grpSpPr>
        <p:sp>
          <p:nvSpPr>
            <p:cNvPr id="636" name="Google Shape;636;p46"/>
            <p:cNvSpPr/>
            <p:nvPr/>
          </p:nvSpPr>
          <p:spPr>
            <a:xfrm>
              <a:off x="5440950" y="1187700"/>
              <a:ext cx="2986500" cy="27681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7" name="Google Shape;637;p46"/>
            <p:cNvGrpSpPr/>
            <p:nvPr/>
          </p:nvGrpSpPr>
          <p:grpSpPr>
            <a:xfrm>
              <a:off x="7854554" y="1340105"/>
              <a:ext cx="420286" cy="106769"/>
              <a:chOff x="2098350" y="467225"/>
              <a:chExt cx="817200" cy="207600"/>
            </a:xfrm>
          </p:grpSpPr>
          <p:sp>
            <p:nvSpPr>
              <p:cNvPr id="638" name="Google Shape;638;p46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46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46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1" name="Google Shape;641;p46"/>
            <p:cNvGrpSpPr/>
            <p:nvPr/>
          </p:nvGrpSpPr>
          <p:grpSpPr>
            <a:xfrm>
              <a:off x="8031614" y="3638332"/>
              <a:ext cx="395836" cy="317468"/>
              <a:chOff x="7773503" y="3987878"/>
              <a:chExt cx="395836" cy="317468"/>
            </a:xfrm>
          </p:grpSpPr>
          <p:sp>
            <p:nvSpPr>
              <p:cNvPr id="642" name="Google Shape;642;p46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46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4" name="Google Shape;644;p46"/>
          <p:cNvGrpSpPr/>
          <p:nvPr/>
        </p:nvGrpSpPr>
        <p:grpSpPr>
          <a:xfrm>
            <a:off x="716550" y="946500"/>
            <a:ext cx="4494000" cy="3288900"/>
            <a:chOff x="716550" y="946500"/>
            <a:chExt cx="4494000" cy="3288900"/>
          </a:xfrm>
        </p:grpSpPr>
        <p:sp>
          <p:nvSpPr>
            <p:cNvPr id="645" name="Google Shape;645;p46"/>
            <p:cNvSpPr/>
            <p:nvPr/>
          </p:nvSpPr>
          <p:spPr>
            <a:xfrm>
              <a:off x="716550" y="946500"/>
              <a:ext cx="4494000" cy="32889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6" name="Google Shape;646;p46"/>
            <p:cNvGrpSpPr/>
            <p:nvPr/>
          </p:nvGrpSpPr>
          <p:grpSpPr>
            <a:xfrm>
              <a:off x="4629454" y="1098905"/>
              <a:ext cx="420286" cy="106769"/>
              <a:chOff x="2098350" y="467225"/>
              <a:chExt cx="817200" cy="207600"/>
            </a:xfrm>
          </p:grpSpPr>
          <p:sp>
            <p:nvSpPr>
              <p:cNvPr id="647" name="Google Shape;647;p46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46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46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0" name="Google Shape;650;p46"/>
            <p:cNvGrpSpPr/>
            <p:nvPr/>
          </p:nvGrpSpPr>
          <p:grpSpPr>
            <a:xfrm>
              <a:off x="4814714" y="3917932"/>
              <a:ext cx="395836" cy="317468"/>
              <a:chOff x="7773503" y="3987878"/>
              <a:chExt cx="395836" cy="317468"/>
            </a:xfrm>
          </p:grpSpPr>
          <p:sp>
            <p:nvSpPr>
              <p:cNvPr id="651" name="Google Shape;651;p46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46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3" name="Google Shape;653;p46"/>
          <p:cNvSpPr/>
          <p:nvPr/>
        </p:nvSpPr>
        <p:spPr>
          <a:xfrm>
            <a:off x="1182838" y="1513501"/>
            <a:ext cx="35367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6"/>
          <p:cNvSpPr txBox="1"/>
          <p:nvPr>
            <p:ph type="title"/>
          </p:nvPr>
        </p:nvSpPr>
        <p:spPr>
          <a:xfrm>
            <a:off x="1334638" y="1487101"/>
            <a:ext cx="323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3 &amp; 4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5" name="Google Shape;655;p46"/>
          <p:cNvSpPr txBox="1"/>
          <p:nvPr>
            <p:ph idx="1" type="subTitle"/>
          </p:nvPr>
        </p:nvSpPr>
        <p:spPr>
          <a:xfrm>
            <a:off x="1006738" y="2193299"/>
            <a:ext cx="3888900" cy="14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Execution: Trader uses a reliable Real-time Limits Dashboard for Executing Trades Concurrently</a:t>
            </a:r>
            <a:endParaRPr/>
          </a:p>
        </p:txBody>
      </p:sp>
      <p:grpSp>
        <p:nvGrpSpPr>
          <p:cNvPr id="656" name="Google Shape;656;p46"/>
          <p:cNvGrpSpPr/>
          <p:nvPr/>
        </p:nvGrpSpPr>
        <p:grpSpPr>
          <a:xfrm>
            <a:off x="5622455" y="1546409"/>
            <a:ext cx="2623490" cy="2050682"/>
            <a:chOff x="4794566" y="1229221"/>
            <a:chExt cx="3492864" cy="2730238"/>
          </a:xfrm>
        </p:grpSpPr>
        <p:sp>
          <p:nvSpPr>
            <p:cNvPr id="657" name="Google Shape;657;p46"/>
            <p:cNvSpPr/>
            <p:nvPr/>
          </p:nvSpPr>
          <p:spPr>
            <a:xfrm>
              <a:off x="6010192" y="3526822"/>
              <a:ext cx="1061612" cy="432637"/>
            </a:xfrm>
            <a:custGeom>
              <a:rect b="b" l="l" r="r" t="t"/>
              <a:pathLst>
                <a:path extrusionOk="0" h="6128" w="15037">
                  <a:moveTo>
                    <a:pt x="2443" y="1"/>
                  </a:moveTo>
                  <a:lnTo>
                    <a:pt x="2222" y="2875"/>
                  </a:lnTo>
                  <a:cubicBezTo>
                    <a:pt x="2222" y="2875"/>
                    <a:pt x="2339" y="3398"/>
                    <a:pt x="1529" y="4116"/>
                  </a:cubicBezTo>
                  <a:cubicBezTo>
                    <a:pt x="732" y="4835"/>
                    <a:pt x="92" y="5500"/>
                    <a:pt x="92" y="5500"/>
                  </a:cubicBezTo>
                  <a:cubicBezTo>
                    <a:pt x="92" y="5500"/>
                    <a:pt x="1" y="5657"/>
                    <a:pt x="1" y="5892"/>
                  </a:cubicBezTo>
                  <a:cubicBezTo>
                    <a:pt x="1" y="6115"/>
                    <a:pt x="131" y="6127"/>
                    <a:pt x="693" y="6127"/>
                  </a:cubicBezTo>
                  <a:lnTo>
                    <a:pt x="14345" y="6127"/>
                  </a:lnTo>
                  <a:cubicBezTo>
                    <a:pt x="14906" y="6127"/>
                    <a:pt x="15037" y="6115"/>
                    <a:pt x="15037" y="5892"/>
                  </a:cubicBezTo>
                  <a:cubicBezTo>
                    <a:pt x="15037" y="5657"/>
                    <a:pt x="14946" y="5500"/>
                    <a:pt x="14946" y="5500"/>
                  </a:cubicBezTo>
                  <a:cubicBezTo>
                    <a:pt x="14946" y="5500"/>
                    <a:pt x="14305" y="4835"/>
                    <a:pt x="13495" y="4116"/>
                  </a:cubicBezTo>
                  <a:cubicBezTo>
                    <a:pt x="12699" y="3398"/>
                    <a:pt x="12804" y="2875"/>
                    <a:pt x="12804" y="2875"/>
                  </a:cubicBezTo>
                  <a:lnTo>
                    <a:pt x="12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4794566" y="1229221"/>
              <a:ext cx="3492864" cy="2297606"/>
            </a:xfrm>
            <a:custGeom>
              <a:rect b="b" l="l" r="r" t="t"/>
              <a:pathLst>
                <a:path extrusionOk="0" h="32544" w="49474">
                  <a:moveTo>
                    <a:pt x="2509" y="0"/>
                  </a:moveTo>
                  <a:cubicBezTo>
                    <a:pt x="1124" y="0"/>
                    <a:pt x="0" y="1124"/>
                    <a:pt x="0" y="2509"/>
                  </a:cubicBezTo>
                  <a:lnTo>
                    <a:pt x="0" y="30035"/>
                  </a:lnTo>
                  <a:cubicBezTo>
                    <a:pt x="0" y="31420"/>
                    <a:pt x="1124" y="32544"/>
                    <a:pt x="2509" y="32544"/>
                  </a:cubicBezTo>
                  <a:lnTo>
                    <a:pt x="46965" y="32544"/>
                  </a:lnTo>
                  <a:cubicBezTo>
                    <a:pt x="48350" y="32544"/>
                    <a:pt x="49474" y="31420"/>
                    <a:pt x="49474" y="30035"/>
                  </a:cubicBezTo>
                  <a:lnTo>
                    <a:pt x="49474" y="2509"/>
                  </a:lnTo>
                  <a:cubicBezTo>
                    <a:pt x="49474" y="1124"/>
                    <a:pt x="48350" y="0"/>
                    <a:pt x="46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6472417" y="3323532"/>
              <a:ext cx="137163" cy="137161"/>
            </a:xfrm>
            <a:custGeom>
              <a:rect b="b" l="l" r="r" t="t"/>
              <a:pathLst>
                <a:path extrusionOk="0" h="3020" w="3005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0" name="Google Shape;6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763" y="1780775"/>
            <a:ext cx="2510874" cy="128880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Component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66" name="Google Shape;6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937" y="1258075"/>
            <a:ext cx="6950125" cy="35673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7" name="Google Shape;667;p47"/>
          <p:cNvSpPr/>
          <p:nvPr/>
        </p:nvSpPr>
        <p:spPr>
          <a:xfrm>
            <a:off x="5632175" y="2791250"/>
            <a:ext cx="455400" cy="169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48"/>
          <p:cNvGrpSpPr/>
          <p:nvPr/>
        </p:nvGrpSpPr>
        <p:grpSpPr>
          <a:xfrm>
            <a:off x="3933450" y="946500"/>
            <a:ext cx="4494000" cy="3288900"/>
            <a:chOff x="3933450" y="946500"/>
            <a:chExt cx="4494000" cy="3288900"/>
          </a:xfrm>
        </p:grpSpPr>
        <p:sp>
          <p:nvSpPr>
            <p:cNvPr id="673" name="Google Shape;673;p48"/>
            <p:cNvSpPr/>
            <p:nvPr/>
          </p:nvSpPr>
          <p:spPr>
            <a:xfrm>
              <a:off x="3933450" y="946500"/>
              <a:ext cx="4494000" cy="32889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4" name="Google Shape;674;p48"/>
            <p:cNvGrpSpPr/>
            <p:nvPr/>
          </p:nvGrpSpPr>
          <p:grpSpPr>
            <a:xfrm>
              <a:off x="7846354" y="1098905"/>
              <a:ext cx="420286" cy="106769"/>
              <a:chOff x="2098350" y="467225"/>
              <a:chExt cx="817200" cy="207600"/>
            </a:xfrm>
          </p:grpSpPr>
          <p:sp>
            <p:nvSpPr>
              <p:cNvPr id="675" name="Google Shape;675;p48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48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8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48"/>
            <p:cNvGrpSpPr/>
            <p:nvPr/>
          </p:nvGrpSpPr>
          <p:grpSpPr>
            <a:xfrm>
              <a:off x="8031614" y="3917932"/>
              <a:ext cx="395836" cy="317468"/>
              <a:chOff x="7773503" y="3987878"/>
              <a:chExt cx="395836" cy="317468"/>
            </a:xfrm>
          </p:grpSpPr>
          <p:sp>
            <p:nvSpPr>
              <p:cNvPr id="679" name="Google Shape;679;p4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1" name="Google Shape;681;p48"/>
          <p:cNvGrpSpPr/>
          <p:nvPr/>
        </p:nvGrpSpPr>
        <p:grpSpPr>
          <a:xfrm>
            <a:off x="716550" y="1187700"/>
            <a:ext cx="2986500" cy="2768100"/>
            <a:chOff x="716550" y="1187700"/>
            <a:chExt cx="2986500" cy="2768100"/>
          </a:xfrm>
        </p:grpSpPr>
        <p:sp>
          <p:nvSpPr>
            <p:cNvPr id="682" name="Google Shape;682;p48"/>
            <p:cNvSpPr/>
            <p:nvPr/>
          </p:nvSpPr>
          <p:spPr>
            <a:xfrm>
              <a:off x="716550" y="1187700"/>
              <a:ext cx="2986500" cy="27681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3" name="Google Shape;683;p48"/>
            <p:cNvGrpSpPr/>
            <p:nvPr/>
          </p:nvGrpSpPr>
          <p:grpSpPr>
            <a:xfrm>
              <a:off x="3130154" y="1340105"/>
              <a:ext cx="420286" cy="106769"/>
              <a:chOff x="2098350" y="467225"/>
              <a:chExt cx="817200" cy="207600"/>
            </a:xfrm>
          </p:grpSpPr>
          <p:sp>
            <p:nvSpPr>
              <p:cNvPr id="684" name="Google Shape;684;p48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48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48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7" name="Google Shape;687;p48"/>
            <p:cNvGrpSpPr/>
            <p:nvPr/>
          </p:nvGrpSpPr>
          <p:grpSpPr>
            <a:xfrm>
              <a:off x="3307214" y="3638332"/>
              <a:ext cx="395836" cy="317468"/>
              <a:chOff x="7773503" y="3987878"/>
              <a:chExt cx="395836" cy="317468"/>
            </a:xfrm>
          </p:grpSpPr>
          <p:sp>
            <p:nvSpPr>
              <p:cNvPr id="688" name="Google Shape;688;p4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4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0" name="Google Shape;690;p48"/>
          <p:cNvSpPr/>
          <p:nvPr/>
        </p:nvSpPr>
        <p:spPr>
          <a:xfrm flipH="1">
            <a:off x="4412100" y="1513501"/>
            <a:ext cx="35367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8"/>
          <p:cNvSpPr txBox="1"/>
          <p:nvPr>
            <p:ph type="title"/>
          </p:nvPr>
        </p:nvSpPr>
        <p:spPr>
          <a:xfrm>
            <a:off x="4865250" y="1490472"/>
            <a:ext cx="263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Integration With DB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692" name="Google Shape;692;p48"/>
          <p:cNvSpPr txBox="1"/>
          <p:nvPr>
            <p:ph idx="1" type="subTitle"/>
          </p:nvPr>
        </p:nvSpPr>
        <p:spPr>
          <a:xfrm>
            <a:off x="4237350" y="2194560"/>
            <a:ext cx="38862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SSE To Receive Live Updates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Orders Are Queued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Backend Check To Prevent Overuse</a:t>
            </a:r>
            <a:endParaRPr/>
          </a:p>
        </p:txBody>
      </p:sp>
      <p:pic>
        <p:nvPicPr>
          <p:cNvPr id="693" name="Google Shape;6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912" y="1780862"/>
            <a:ext cx="1581775" cy="15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49"/>
          <p:cNvGrpSpPr/>
          <p:nvPr/>
        </p:nvGrpSpPr>
        <p:grpSpPr>
          <a:xfrm>
            <a:off x="5440950" y="1187700"/>
            <a:ext cx="2986500" cy="2768100"/>
            <a:chOff x="5440950" y="1187700"/>
            <a:chExt cx="2986500" cy="2768100"/>
          </a:xfrm>
        </p:grpSpPr>
        <p:sp>
          <p:nvSpPr>
            <p:cNvPr id="699" name="Google Shape;699;p49"/>
            <p:cNvSpPr/>
            <p:nvPr/>
          </p:nvSpPr>
          <p:spPr>
            <a:xfrm>
              <a:off x="5440950" y="1187700"/>
              <a:ext cx="2986500" cy="27681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0" name="Google Shape;700;p49"/>
            <p:cNvGrpSpPr/>
            <p:nvPr/>
          </p:nvGrpSpPr>
          <p:grpSpPr>
            <a:xfrm>
              <a:off x="7854554" y="1340105"/>
              <a:ext cx="420286" cy="106769"/>
              <a:chOff x="2098350" y="467225"/>
              <a:chExt cx="817200" cy="207600"/>
            </a:xfrm>
          </p:grpSpPr>
          <p:sp>
            <p:nvSpPr>
              <p:cNvPr id="701" name="Google Shape;701;p49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9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49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4" name="Google Shape;704;p49"/>
            <p:cNvGrpSpPr/>
            <p:nvPr/>
          </p:nvGrpSpPr>
          <p:grpSpPr>
            <a:xfrm>
              <a:off x="8031614" y="3638332"/>
              <a:ext cx="395836" cy="317468"/>
              <a:chOff x="7773503" y="3987878"/>
              <a:chExt cx="395836" cy="317468"/>
            </a:xfrm>
          </p:grpSpPr>
          <p:sp>
            <p:nvSpPr>
              <p:cNvPr id="705" name="Google Shape;705;p49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49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7" name="Google Shape;707;p49"/>
          <p:cNvGrpSpPr/>
          <p:nvPr/>
        </p:nvGrpSpPr>
        <p:grpSpPr>
          <a:xfrm>
            <a:off x="716550" y="946500"/>
            <a:ext cx="4494000" cy="3288900"/>
            <a:chOff x="716550" y="946500"/>
            <a:chExt cx="4494000" cy="3288900"/>
          </a:xfrm>
        </p:grpSpPr>
        <p:sp>
          <p:nvSpPr>
            <p:cNvPr id="708" name="Google Shape;708;p49"/>
            <p:cNvSpPr/>
            <p:nvPr/>
          </p:nvSpPr>
          <p:spPr>
            <a:xfrm>
              <a:off x="716550" y="946500"/>
              <a:ext cx="4494000" cy="32889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9" name="Google Shape;709;p49"/>
            <p:cNvGrpSpPr/>
            <p:nvPr/>
          </p:nvGrpSpPr>
          <p:grpSpPr>
            <a:xfrm>
              <a:off x="4629454" y="1098905"/>
              <a:ext cx="420286" cy="106769"/>
              <a:chOff x="2098350" y="467225"/>
              <a:chExt cx="817200" cy="207600"/>
            </a:xfrm>
          </p:grpSpPr>
          <p:sp>
            <p:nvSpPr>
              <p:cNvPr id="710" name="Google Shape;710;p49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9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9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3" name="Google Shape;713;p49"/>
            <p:cNvGrpSpPr/>
            <p:nvPr/>
          </p:nvGrpSpPr>
          <p:grpSpPr>
            <a:xfrm>
              <a:off x="4814714" y="3917932"/>
              <a:ext cx="395836" cy="317468"/>
              <a:chOff x="7773503" y="3987878"/>
              <a:chExt cx="395836" cy="317468"/>
            </a:xfrm>
          </p:grpSpPr>
          <p:sp>
            <p:nvSpPr>
              <p:cNvPr id="714" name="Google Shape;714;p49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9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6" name="Google Shape;716;p49"/>
          <p:cNvSpPr/>
          <p:nvPr/>
        </p:nvSpPr>
        <p:spPr>
          <a:xfrm>
            <a:off x="1182838" y="1513501"/>
            <a:ext cx="35367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9"/>
          <p:cNvSpPr txBox="1"/>
          <p:nvPr>
            <p:ph type="title"/>
          </p:nvPr>
        </p:nvSpPr>
        <p:spPr>
          <a:xfrm>
            <a:off x="1334638" y="1487101"/>
            <a:ext cx="323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5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18" name="Google Shape;718;p49"/>
          <p:cNvSpPr txBox="1"/>
          <p:nvPr>
            <p:ph idx="1" type="subTitle"/>
          </p:nvPr>
        </p:nvSpPr>
        <p:spPr>
          <a:xfrm>
            <a:off x="1006738" y="2193299"/>
            <a:ext cx="3888900" cy="14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Platform: All-in-one webapp for Traders</a:t>
            </a:r>
            <a:endParaRPr/>
          </a:p>
        </p:txBody>
      </p:sp>
      <p:grpSp>
        <p:nvGrpSpPr>
          <p:cNvPr id="719" name="Google Shape;719;p49"/>
          <p:cNvGrpSpPr/>
          <p:nvPr/>
        </p:nvGrpSpPr>
        <p:grpSpPr>
          <a:xfrm>
            <a:off x="5622455" y="1546409"/>
            <a:ext cx="2623490" cy="2050682"/>
            <a:chOff x="4794566" y="1229221"/>
            <a:chExt cx="3492864" cy="2730238"/>
          </a:xfrm>
        </p:grpSpPr>
        <p:sp>
          <p:nvSpPr>
            <p:cNvPr id="720" name="Google Shape;720;p49"/>
            <p:cNvSpPr/>
            <p:nvPr/>
          </p:nvSpPr>
          <p:spPr>
            <a:xfrm>
              <a:off x="6010192" y="3526822"/>
              <a:ext cx="1061612" cy="432637"/>
            </a:xfrm>
            <a:custGeom>
              <a:rect b="b" l="l" r="r" t="t"/>
              <a:pathLst>
                <a:path extrusionOk="0" h="6128" w="15037">
                  <a:moveTo>
                    <a:pt x="2443" y="1"/>
                  </a:moveTo>
                  <a:lnTo>
                    <a:pt x="2222" y="2875"/>
                  </a:lnTo>
                  <a:cubicBezTo>
                    <a:pt x="2222" y="2875"/>
                    <a:pt x="2339" y="3398"/>
                    <a:pt x="1529" y="4116"/>
                  </a:cubicBezTo>
                  <a:cubicBezTo>
                    <a:pt x="732" y="4835"/>
                    <a:pt x="92" y="5500"/>
                    <a:pt x="92" y="5500"/>
                  </a:cubicBezTo>
                  <a:cubicBezTo>
                    <a:pt x="92" y="5500"/>
                    <a:pt x="1" y="5657"/>
                    <a:pt x="1" y="5892"/>
                  </a:cubicBezTo>
                  <a:cubicBezTo>
                    <a:pt x="1" y="6115"/>
                    <a:pt x="131" y="6127"/>
                    <a:pt x="693" y="6127"/>
                  </a:cubicBezTo>
                  <a:lnTo>
                    <a:pt x="14345" y="6127"/>
                  </a:lnTo>
                  <a:cubicBezTo>
                    <a:pt x="14906" y="6127"/>
                    <a:pt x="15037" y="6115"/>
                    <a:pt x="15037" y="5892"/>
                  </a:cubicBezTo>
                  <a:cubicBezTo>
                    <a:pt x="15037" y="5657"/>
                    <a:pt x="14946" y="5500"/>
                    <a:pt x="14946" y="5500"/>
                  </a:cubicBezTo>
                  <a:cubicBezTo>
                    <a:pt x="14946" y="5500"/>
                    <a:pt x="14305" y="4835"/>
                    <a:pt x="13495" y="4116"/>
                  </a:cubicBezTo>
                  <a:cubicBezTo>
                    <a:pt x="12699" y="3398"/>
                    <a:pt x="12804" y="2875"/>
                    <a:pt x="12804" y="2875"/>
                  </a:cubicBezTo>
                  <a:lnTo>
                    <a:pt x="12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4794566" y="1229221"/>
              <a:ext cx="3492864" cy="2297606"/>
            </a:xfrm>
            <a:custGeom>
              <a:rect b="b" l="l" r="r" t="t"/>
              <a:pathLst>
                <a:path extrusionOk="0" h="32544" w="49474">
                  <a:moveTo>
                    <a:pt x="2509" y="0"/>
                  </a:moveTo>
                  <a:cubicBezTo>
                    <a:pt x="1124" y="0"/>
                    <a:pt x="0" y="1124"/>
                    <a:pt x="0" y="2509"/>
                  </a:cubicBezTo>
                  <a:lnTo>
                    <a:pt x="0" y="30035"/>
                  </a:lnTo>
                  <a:cubicBezTo>
                    <a:pt x="0" y="31420"/>
                    <a:pt x="1124" y="32544"/>
                    <a:pt x="2509" y="32544"/>
                  </a:cubicBezTo>
                  <a:lnTo>
                    <a:pt x="46965" y="32544"/>
                  </a:lnTo>
                  <a:cubicBezTo>
                    <a:pt x="48350" y="32544"/>
                    <a:pt x="49474" y="31420"/>
                    <a:pt x="49474" y="30035"/>
                  </a:cubicBezTo>
                  <a:lnTo>
                    <a:pt x="49474" y="2509"/>
                  </a:lnTo>
                  <a:cubicBezTo>
                    <a:pt x="49474" y="1124"/>
                    <a:pt x="48350" y="0"/>
                    <a:pt x="46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6472417" y="3323532"/>
              <a:ext cx="137163" cy="137161"/>
            </a:xfrm>
            <a:custGeom>
              <a:rect b="b" l="l" r="r" t="t"/>
              <a:pathLst>
                <a:path extrusionOk="0" h="3020" w="3005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23" name="Google Shape;7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400" y="1704449"/>
            <a:ext cx="2419600" cy="1306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0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Component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29" name="Google Shape;72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050" y="1264750"/>
            <a:ext cx="6555901" cy="35391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51"/>
          <p:cNvGrpSpPr/>
          <p:nvPr/>
        </p:nvGrpSpPr>
        <p:grpSpPr>
          <a:xfrm>
            <a:off x="2352606" y="1495876"/>
            <a:ext cx="4438800" cy="2596200"/>
            <a:chOff x="2352606" y="1495876"/>
            <a:chExt cx="4438800" cy="2596200"/>
          </a:xfrm>
        </p:grpSpPr>
        <p:sp>
          <p:nvSpPr>
            <p:cNvPr id="735" name="Google Shape;735;p51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6" name="Google Shape;736;p51"/>
            <p:cNvGrpSpPr/>
            <p:nvPr/>
          </p:nvGrpSpPr>
          <p:grpSpPr>
            <a:xfrm>
              <a:off x="6210312" y="1648295"/>
              <a:ext cx="420286" cy="106769"/>
              <a:chOff x="2098350" y="467225"/>
              <a:chExt cx="817200" cy="207600"/>
            </a:xfrm>
          </p:grpSpPr>
          <p:sp>
            <p:nvSpPr>
              <p:cNvPr id="737" name="Google Shape;737;p51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51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51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51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741" name="Google Shape;741;p51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51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3" name="Google Shape;743;p51"/>
          <p:cNvSpPr/>
          <p:nvPr/>
        </p:nvSpPr>
        <p:spPr>
          <a:xfrm>
            <a:off x="4114799" y="1051424"/>
            <a:ext cx="914400" cy="914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44" name="Google Shape;744;p51"/>
          <p:cNvSpPr txBox="1"/>
          <p:nvPr>
            <p:ph type="title"/>
          </p:nvPr>
        </p:nvSpPr>
        <p:spPr>
          <a:xfrm>
            <a:off x="2038200" y="2373073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lt1"/>
                </a:solidFill>
              </a:rPr>
              <a:t>Architecture &amp; Design</a:t>
            </a:r>
            <a:endParaRPr sz="4600">
              <a:solidFill>
                <a:schemeClr val="lt1"/>
              </a:solidFill>
            </a:endParaRPr>
          </a:p>
        </p:txBody>
      </p:sp>
      <p:sp>
        <p:nvSpPr>
          <p:cNvPr id="745" name="Google Shape;745;p51"/>
          <p:cNvSpPr txBox="1"/>
          <p:nvPr>
            <p:ph idx="2" type="title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Team!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362850" y="1866600"/>
            <a:ext cx="1360800" cy="14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2127225" y="1866600"/>
            <a:ext cx="1360800" cy="14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3891600" y="1866600"/>
            <a:ext cx="1360800" cy="14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5655975" y="1866600"/>
            <a:ext cx="1360800" cy="14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5" name="Google Shape;355;p34"/>
          <p:cNvSpPr/>
          <p:nvPr/>
        </p:nvSpPr>
        <p:spPr>
          <a:xfrm>
            <a:off x="7420350" y="1866600"/>
            <a:ext cx="1360800" cy="14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56" name="Google Shape;3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00" y="1731225"/>
            <a:ext cx="1602300" cy="1654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57" name="Google Shape;3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475" y="1757475"/>
            <a:ext cx="1602300" cy="1602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58" name="Google Shape;358;p34"/>
          <p:cNvPicPr preferRelativeResize="0"/>
          <p:nvPr/>
        </p:nvPicPr>
        <p:blipFill rotWithShape="1">
          <a:blip r:embed="rId5">
            <a:alphaModFix/>
          </a:blip>
          <a:srcRect b="15004" l="0" r="0" t="26791"/>
          <a:stretch/>
        </p:blipFill>
        <p:spPr>
          <a:xfrm>
            <a:off x="3831225" y="1729725"/>
            <a:ext cx="1602300" cy="1657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59" name="Google Shape;359;p34"/>
          <p:cNvPicPr preferRelativeResize="0"/>
          <p:nvPr/>
        </p:nvPicPr>
        <p:blipFill rotWithShape="1">
          <a:blip r:embed="rId6">
            <a:alphaModFix/>
          </a:blip>
          <a:srcRect b="18824" l="0" r="10714" t="7985"/>
          <a:stretch/>
        </p:blipFill>
        <p:spPr>
          <a:xfrm>
            <a:off x="5551039" y="1729725"/>
            <a:ext cx="1602300" cy="1657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60" name="Google Shape;360;p34"/>
          <p:cNvPicPr preferRelativeResize="0"/>
          <p:nvPr/>
        </p:nvPicPr>
        <p:blipFill rotWithShape="1">
          <a:blip r:embed="rId7">
            <a:alphaModFix/>
          </a:blip>
          <a:srcRect b="0" l="0" r="0" t="21315"/>
          <a:stretch/>
        </p:blipFill>
        <p:spPr>
          <a:xfrm>
            <a:off x="7299600" y="1729725"/>
            <a:ext cx="1580100" cy="1657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1" name="Google Shape;361;p34"/>
          <p:cNvSpPr txBox="1"/>
          <p:nvPr>
            <p:ph idx="5" type="subTitle"/>
          </p:nvPr>
        </p:nvSpPr>
        <p:spPr>
          <a:xfrm>
            <a:off x="152850" y="3937450"/>
            <a:ext cx="1580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Drustan Yeo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 Y3 CS + Math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(Backend)</a:t>
            </a:r>
            <a:endParaRPr/>
          </a:p>
        </p:txBody>
      </p:sp>
      <p:sp>
        <p:nvSpPr>
          <p:cNvPr id="362" name="Google Shape;362;p34"/>
          <p:cNvSpPr txBox="1"/>
          <p:nvPr>
            <p:ph idx="5" type="subTitle"/>
          </p:nvPr>
        </p:nvSpPr>
        <p:spPr>
          <a:xfrm>
            <a:off x="7210348" y="3937450"/>
            <a:ext cx="1780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Ong Jung Yi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SUTD Y3 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(Backend)</a:t>
            </a:r>
            <a:endParaRPr/>
          </a:p>
        </p:txBody>
      </p:sp>
      <p:sp>
        <p:nvSpPr>
          <p:cNvPr id="363" name="Google Shape;363;p34"/>
          <p:cNvSpPr txBox="1"/>
          <p:nvPr>
            <p:ph idx="5" type="subTitle"/>
          </p:nvPr>
        </p:nvSpPr>
        <p:spPr>
          <a:xfrm>
            <a:off x="2006475" y="3937450"/>
            <a:ext cx="1780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Ong Jing Xuan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NTU Y4 REP 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(Frontend)</a:t>
            </a:r>
            <a:endParaRPr/>
          </a:p>
        </p:txBody>
      </p:sp>
      <p:sp>
        <p:nvSpPr>
          <p:cNvPr id="364" name="Google Shape;364;p34"/>
          <p:cNvSpPr txBox="1"/>
          <p:nvPr>
            <p:ph idx="5" type="subTitle"/>
          </p:nvPr>
        </p:nvSpPr>
        <p:spPr>
          <a:xfrm>
            <a:off x="3831225" y="3937450"/>
            <a:ext cx="160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Asher Laiu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SMU Y3 Econs + 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(Backend)</a:t>
            </a:r>
            <a:endParaRPr/>
          </a:p>
        </p:txBody>
      </p:sp>
      <p:sp>
        <p:nvSpPr>
          <p:cNvPr id="365" name="Google Shape;365;p34"/>
          <p:cNvSpPr txBox="1"/>
          <p:nvPr>
            <p:ph idx="5" type="subTitle"/>
          </p:nvPr>
        </p:nvSpPr>
        <p:spPr>
          <a:xfrm>
            <a:off x="5551050" y="3937450"/>
            <a:ext cx="160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Heng Junxiang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 Y3 Comp 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(Frontend)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2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Microservices Architecture?</a:t>
            </a:r>
            <a:endParaRPr/>
          </a:p>
        </p:txBody>
      </p:sp>
      <p:sp>
        <p:nvSpPr>
          <p:cNvPr id="751" name="Google Shape;751;p52"/>
          <p:cNvSpPr txBox="1"/>
          <p:nvPr>
            <p:ph idx="1" type="body"/>
          </p:nvPr>
        </p:nvSpPr>
        <p:spPr>
          <a:xfrm>
            <a:off x="1939350" y="1318900"/>
            <a:ext cx="5239500" cy="31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Microservices architecture breaks down an application into </a:t>
            </a:r>
            <a:r>
              <a:rPr b="1" lang="en" sz="1800"/>
              <a:t>independent, modular services</a:t>
            </a:r>
            <a:r>
              <a:rPr lang="en" sz="1800"/>
              <a:t> that each handle a specific functionality.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service is </a:t>
            </a:r>
            <a:r>
              <a:rPr b="1" lang="en" sz="1800"/>
              <a:t>developed, deployed, and scaled independently</a:t>
            </a:r>
            <a:r>
              <a:rPr lang="en" sz="1800"/>
              <a:t>,</a:t>
            </a:r>
            <a:r>
              <a:rPr lang="en" sz="1800"/>
              <a:t> </a:t>
            </a:r>
            <a:r>
              <a:rPr lang="en" sz="1800"/>
              <a:t>while communicating with others through APIs.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975" y="80050"/>
            <a:ext cx="61548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75" y="308988"/>
            <a:ext cx="5756524" cy="4525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Google Shape;762;p54"/>
          <p:cNvGrpSpPr/>
          <p:nvPr/>
        </p:nvGrpSpPr>
        <p:grpSpPr>
          <a:xfrm>
            <a:off x="6518650" y="492837"/>
            <a:ext cx="2366700" cy="4157834"/>
            <a:chOff x="6031148" y="1805375"/>
            <a:chExt cx="2366700" cy="2499900"/>
          </a:xfrm>
        </p:grpSpPr>
        <p:sp>
          <p:nvSpPr>
            <p:cNvPr id="763" name="Google Shape;763;p54"/>
            <p:cNvSpPr/>
            <p:nvPr/>
          </p:nvSpPr>
          <p:spPr>
            <a:xfrm>
              <a:off x="6031148" y="1805375"/>
              <a:ext cx="2366700" cy="24999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4" name="Google Shape;764;p54"/>
            <p:cNvGrpSpPr/>
            <p:nvPr/>
          </p:nvGrpSpPr>
          <p:grpSpPr>
            <a:xfrm>
              <a:off x="8002012" y="3987807"/>
              <a:ext cx="395836" cy="317468"/>
              <a:chOff x="7773503" y="3987878"/>
              <a:chExt cx="395836" cy="317468"/>
            </a:xfrm>
          </p:grpSpPr>
          <p:sp>
            <p:nvSpPr>
              <p:cNvPr id="765" name="Google Shape;765;p54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54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7" name="Google Shape;767;p54"/>
          <p:cNvSpPr txBox="1"/>
          <p:nvPr>
            <p:ph idx="4294967295" type="subTitle"/>
          </p:nvPr>
        </p:nvSpPr>
        <p:spPr>
          <a:xfrm>
            <a:off x="6614350" y="839543"/>
            <a:ext cx="2175300" cy="19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API Gateway</a:t>
            </a:r>
            <a:r>
              <a:rPr lang="en" sz="1500"/>
              <a:t>: Centralized routing point, handling authentication and traffic distribution to individual services.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Authentication Microservice</a:t>
            </a:r>
            <a:r>
              <a:rPr lang="en" sz="1500"/>
              <a:t>: Secures the system using JWT, applied once for all services through the API gateway.</a:t>
            </a:r>
            <a:endParaRPr sz="1500"/>
          </a:p>
        </p:txBody>
      </p:sp>
      <p:sp>
        <p:nvSpPr>
          <p:cNvPr id="768" name="Google Shape;768;p54"/>
          <p:cNvSpPr/>
          <p:nvPr/>
        </p:nvSpPr>
        <p:spPr>
          <a:xfrm>
            <a:off x="4579923" y="2156400"/>
            <a:ext cx="1078500" cy="150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769" name="Google Shape;769;p54"/>
          <p:cNvCxnSpPr/>
          <p:nvPr/>
        </p:nvCxnSpPr>
        <p:spPr>
          <a:xfrm>
            <a:off x="5658414" y="3008550"/>
            <a:ext cx="933000" cy="20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0" name="Google Shape;770;p54"/>
          <p:cNvSpPr/>
          <p:nvPr/>
        </p:nvSpPr>
        <p:spPr>
          <a:xfrm>
            <a:off x="886075" y="2156400"/>
            <a:ext cx="3566100" cy="59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771" name="Google Shape;771;p54"/>
          <p:cNvCxnSpPr/>
          <p:nvPr/>
        </p:nvCxnSpPr>
        <p:spPr>
          <a:xfrm flipH="1" rot="10800000">
            <a:off x="4008400" y="1542000"/>
            <a:ext cx="2594400" cy="61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55"/>
          <p:cNvPicPr preferRelativeResize="0"/>
          <p:nvPr/>
        </p:nvPicPr>
        <p:blipFill rotWithShape="1">
          <a:blip r:embed="rId3">
            <a:alphaModFix/>
          </a:blip>
          <a:srcRect b="12068" l="9431" r="6732" t="41009"/>
          <a:stretch/>
        </p:blipFill>
        <p:spPr>
          <a:xfrm>
            <a:off x="454650" y="3410025"/>
            <a:ext cx="3728400" cy="149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55"/>
          <p:cNvPicPr preferRelativeResize="0"/>
          <p:nvPr/>
        </p:nvPicPr>
        <p:blipFill rotWithShape="1">
          <a:blip r:embed="rId4">
            <a:alphaModFix/>
          </a:blip>
          <a:srcRect b="2452" l="0" r="0" t="3598"/>
          <a:stretch/>
        </p:blipFill>
        <p:spPr>
          <a:xfrm>
            <a:off x="755950" y="148625"/>
            <a:ext cx="5116925" cy="31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55"/>
          <p:cNvSpPr/>
          <p:nvPr/>
        </p:nvSpPr>
        <p:spPr>
          <a:xfrm>
            <a:off x="483914" y="3884425"/>
            <a:ext cx="828600" cy="102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779" name="Google Shape;779;p55"/>
          <p:cNvCxnSpPr>
            <a:stCxn id="778" idx="0"/>
          </p:cNvCxnSpPr>
          <p:nvPr/>
        </p:nvCxnSpPr>
        <p:spPr>
          <a:xfrm flipH="1" rot="10800000">
            <a:off x="898214" y="3010825"/>
            <a:ext cx="829500" cy="87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80" name="Google Shape;780;p55"/>
          <p:cNvGrpSpPr/>
          <p:nvPr/>
        </p:nvGrpSpPr>
        <p:grpSpPr>
          <a:xfrm>
            <a:off x="6106475" y="389599"/>
            <a:ext cx="2366700" cy="4157834"/>
            <a:chOff x="6031148" y="1805375"/>
            <a:chExt cx="2366700" cy="2499900"/>
          </a:xfrm>
        </p:grpSpPr>
        <p:sp>
          <p:nvSpPr>
            <p:cNvPr id="781" name="Google Shape;781;p55"/>
            <p:cNvSpPr/>
            <p:nvPr/>
          </p:nvSpPr>
          <p:spPr>
            <a:xfrm>
              <a:off x="6031148" y="1805375"/>
              <a:ext cx="2366700" cy="24999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2" name="Google Shape;782;p55"/>
            <p:cNvGrpSpPr/>
            <p:nvPr/>
          </p:nvGrpSpPr>
          <p:grpSpPr>
            <a:xfrm>
              <a:off x="8002012" y="3987807"/>
              <a:ext cx="395836" cy="317468"/>
              <a:chOff x="7773503" y="3987878"/>
              <a:chExt cx="395836" cy="317468"/>
            </a:xfrm>
          </p:grpSpPr>
          <p:sp>
            <p:nvSpPr>
              <p:cNvPr id="783" name="Google Shape;783;p55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55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5" name="Google Shape;785;p55"/>
          <p:cNvSpPr txBox="1"/>
          <p:nvPr>
            <p:ph idx="4294967295" type="subTitle"/>
          </p:nvPr>
        </p:nvSpPr>
        <p:spPr>
          <a:xfrm>
            <a:off x="6202175" y="923018"/>
            <a:ext cx="2175300" cy="19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Instrument Microservice</a:t>
            </a:r>
            <a:r>
              <a:rPr lang="en" sz="1500"/>
              <a:t>: Handles instrument search and queries.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Limits Microservice</a:t>
            </a:r>
            <a:r>
              <a:rPr lang="en" sz="1500"/>
              <a:t>: Manages limit tracking and trade execution.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Records Microservice</a:t>
            </a:r>
            <a:r>
              <a:rPr lang="en" sz="1500"/>
              <a:t>: Logs trade approvals and user actions.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56"/>
          <p:cNvGrpSpPr/>
          <p:nvPr/>
        </p:nvGrpSpPr>
        <p:grpSpPr>
          <a:xfrm>
            <a:off x="3933450" y="946500"/>
            <a:ext cx="4494000" cy="3288900"/>
            <a:chOff x="3933450" y="946500"/>
            <a:chExt cx="4494000" cy="3288900"/>
          </a:xfrm>
        </p:grpSpPr>
        <p:sp>
          <p:nvSpPr>
            <p:cNvPr id="791" name="Google Shape;791;p56"/>
            <p:cNvSpPr/>
            <p:nvPr/>
          </p:nvSpPr>
          <p:spPr>
            <a:xfrm>
              <a:off x="3933450" y="946500"/>
              <a:ext cx="4494000" cy="32889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2" name="Google Shape;792;p56"/>
            <p:cNvGrpSpPr/>
            <p:nvPr/>
          </p:nvGrpSpPr>
          <p:grpSpPr>
            <a:xfrm>
              <a:off x="7846354" y="1098905"/>
              <a:ext cx="420286" cy="106769"/>
              <a:chOff x="2098350" y="467225"/>
              <a:chExt cx="817200" cy="207600"/>
            </a:xfrm>
          </p:grpSpPr>
          <p:sp>
            <p:nvSpPr>
              <p:cNvPr id="793" name="Google Shape;793;p56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56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56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6" name="Google Shape;796;p56"/>
            <p:cNvGrpSpPr/>
            <p:nvPr/>
          </p:nvGrpSpPr>
          <p:grpSpPr>
            <a:xfrm>
              <a:off x="8031614" y="3917932"/>
              <a:ext cx="395836" cy="317468"/>
              <a:chOff x="7773503" y="3987878"/>
              <a:chExt cx="395836" cy="317468"/>
            </a:xfrm>
          </p:grpSpPr>
          <p:sp>
            <p:nvSpPr>
              <p:cNvPr id="797" name="Google Shape;797;p56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56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9" name="Google Shape;799;p56"/>
          <p:cNvGrpSpPr/>
          <p:nvPr/>
        </p:nvGrpSpPr>
        <p:grpSpPr>
          <a:xfrm>
            <a:off x="716550" y="1187700"/>
            <a:ext cx="2986500" cy="2768100"/>
            <a:chOff x="716550" y="1187700"/>
            <a:chExt cx="2986500" cy="2768100"/>
          </a:xfrm>
        </p:grpSpPr>
        <p:sp>
          <p:nvSpPr>
            <p:cNvPr id="800" name="Google Shape;800;p56"/>
            <p:cNvSpPr/>
            <p:nvPr/>
          </p:nvSpPr>
          <p:spPr>
            <a:xfrm>
              <a:off x="716550" y="1187700"/>
              <a:ext cx="2986500" cy="27681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1" name="Google Shape;801;p56"/>
            <p:cNvGrpSpPr/>
            <p:nvPr/>
          </p:nvGrpSpPr>
          <p:grpSpPr>
            <a:xfrm>
              <a:off x="3130154" y="1340105"/>
              <a:ext cx="420286" cy="106769"/>
              <a:chOff x="2098350" y="467225"/>
              <a:chExt cx="817200" cy="207600"/>
            </a:xfrm>
          </p:grpSpPr>
          <p:sp>
            <p:nvSpPr>
              <p:cNvPr id="802" name="Google Shape;802;p56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56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56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5" name="Google Shape;805;p56"/>
            <p:cNvGrpSpPr/>
            <p:nvPr/>
          </p:nvGrpSpPr>
          <p:grpSpPr>
            <a:xfrm>
              <a:off x="3307214" y="3638332"/>
              <a:ext cx="395836" cy="317468"/>
              <a:chOff x="7773503" y="3987878"/>
              <a:chExt cx="395836" cy="317468"/>
            </a:xfrm>
          </p:grpSpPr>
          <p:sp>
            <p:nvSpPr>
              <p:cNvPr id="806" name="Google Shape;806;p56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56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8" name="Google Shape;808;p56"/>
          <p:cNvSpPr/>
          <p:nvPr/>
        </p:nvSpPr>
        <p:spPr>
          <a:xfrm flipH="1">
            <a:off x="4412100" y="1513501"/>
            <a:ext cx="35367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6"/>
          <p:cNvSpPr txBox="1"/>
          <p:nvPr>
            <p:ph type="title"/>
          </p:nvPr>
        </p:nvSpPr>
        <p:spPr>
          <a:xfrm>
            <a:off x="4865250" y="1490472"/>
            <a:ext cx="263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10" name="Google Shape;810;p56"/>
          <p:cNvSpPr txBox="1"/>
          <p:nvPr>
            <p:ph idx="1" type="subTitle"/>
          </p:nvPr>
        </p:nvSpPr>
        <p:spPr>
          <a:xfrm>
            <a:off x="4237350" y="2194560"/>
            <a:ext cx="38862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Scalability</a:t>
            </a:r>
            <a:r>
              <a:rPr lang="en" sz="1500"/>
              <a:t>: Each service can be scaled independently based on usage demand.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Flexibility</a:t>
            </a:r>
            <a:r>
              <a:rPr lang="en" sz="1500"/>
              <a:t>: We can deploy and update services without affecting the entire system.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Resilience</a:t>
            </a:r>
            <a:r>
              <a:rPr lang="en" sz="1500"/>
              <a:t>: If one service fails, others continue to function, reducing downtime.</a:t>
            </a:r>
            <a:endParaRPr/>
          </a:p>
        </p:txBody>
      </p:sp>
      <p:pic>
        <p:nvPicPr>
          <p:cNvPr id="811" name="Google Shape;81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663" y="1798613"/>
            <a:ext cx="1546275" cy="15462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57"/>
          <p:cNvGrpSpPr/>
          <p:nvPr/>
        </p:nvGrpSpPr>
        <p:grpSpPr>
          <a:xfrm>
            <a:off x="3933450" y="946500"/>
            <a:ext cx="4494000" cy="3288900"/>
            <a:chOff x="3933450" y="946500"/>
            <a:chExt cx="4494000" cy="3288900"/>
          </a:xfrm>
        </p:grpSpPr>
        <p:sp>
          <p:nvSpPr>
            <p:cNvPr id="817" name="Google Shape;817;p57"/>
            <p:cNvSpPr/>
            <p:nvPr/>
          </p:nvSpPr>
          <p:spPr>
            <a:xfrm>
              <a:off x="3933450" y="946500"/>
              <a:ext cx="4494000" cy="32889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8" name="Google Shape;818;p57"/>
            <p:cNvGrpSpPr/>
            <p:nvPr/>
          </p:nvGrpSpPr>
          <p:grpSpPr>
            <a:xfrm>
              <a:off x="7846354" y="1098905"/>
              <a:ext cx="420286" cy="106769"/>
              <a:chOff x="2098350" y="467225"/>
              <a:chExt cx="817200" cy="207600"/>
            </a:xfrm>
          </p:grpSpPr>
          <p:sp>
            <p:nvSpPr>
              <p:cNvPr id="819" name="Google Shape;819;p57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57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57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2" name="Google Shape;822;p57"/>
            <p:cNvGrpSpPr/>
            <p:nvPr/>
          </p:nvGrpSpPr>
          <p:grpSpPr>
            <a:xfrm>
              <a:off x="8031614" y="3917932"/>
              <a:ext cx="395836" cy="317468"/>
              <a:chOff x="7773503" y="3987878"/>
              <a:chExt cx="395836" cy="317468"/>
            </a:xfrm>
          </p:grpSpPr>
          <p:sp>
            <p:nvSpPr>
              <p:cNvPr id="823" name="Google Shape;823;p57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57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5" name="Google Shape;825;p57"/>
          <p:cNvGrpSpPr/>
          <p:nvPr/>
        </p:nvGrpSpPr>
        <p:grpSpPr>
          <a:xfrm>
            <a:off x="716550" y="1187700"/>
            <a:ext cx="2986500" cy="2768100"/>
            <a:chOff x="716550" y="1187700"/>
            <a:chExt cx="2986500" cy="2768100"/>
          </a:xfrm>
        </p:grpSpPr>
        <p:sp>
          <p:nvSpPr>
            <p:cNvPr id="826" name="Google Shape;826;p57"/>
            <p:cNvSpPr/>
            <p:nvPr/>
          </p:nvSpPr>
          <p:spPr>
            <a:xfrm>
              <a:off x="716550" y="1187700"/>
              <a:ext cx="2986500" cy="27681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7" name="Google Shape;827;p57"/>
            <p:cNvGrpSpPr/>
            <p:nvPr/>
          </p:nvGrpSpPr>
          <p:grpSpPr>
            <a:xfrm>
              <a:off x="3130154" y="1340105"/>
              <a:ext cx="420286" cy="106769"/>
              <a:chOff x="2098350" y="467225"/>
              <a:chExt cx="817200" cy="207600"/>
            </a:xfrm>
          </p:grpSpPr>
          <p:sp>
            <p:nvSpPr>
              <p:cNvPr id="828" name="Google Shape;828;p57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57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57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1" name="Google Shape;831;p57"/>
            <p:cNvGrpSpPr/>
            <p:nvPr/>
          </p:nvGrpSpPr>
          <p:grpSpPr>
            <a:xfrm>
              <a:off x="3307214" y="3638332"/>
              <a:ext cx="395836" cy="317468"/>
              <a:chOff x="7773503" y="3987878"/>
              <a:chExt cx="395836" cy="317468"/>
            </a:xfrm>
          </p:grpSpPr>
          <p:sp>
            <p:nvSpPr>
              <p:cNvPr id="832" name="Google Shape;832;p57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57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4" name="Google Shape;834;p57"/>
          <p:cNvSpPr/>
          <p:nvPr/>
        </p:nvSpPr>
        <p:spPr>
          <a:xfrm flipH="1">
            <a:off x="4412100" y="1513501"/>
            <a:ext cx="35367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7"/>
          <p:cNvSpPr txBox="1"/>
          <p:nvPr>
            <p:ph type="title"/>
          </p:nvPr>
        </p:nvSpPr>
        <p:spPr>
          <a:xfrm>
            <a:off x="4865250" y="1490472"/>
            <a:ext cx="263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36" name="Google Shape;836;p57"/>
          <p:cNvSpPr txBox="1"/>
          <p:nvPr>
            <p:ph idx="1" type="subTitle"/>
          </p:nvPr>
        </p:nvSpPr>
        <p:spPr>
          <a:xfrm>
            <a:off x="4237350" y="2194560"/>
            <a:ext cx="38862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Complexity</a:t>
            </a:r>
            <a:r>
              <a:rPr lang="en" sz="1500"/>
              <a:t>: Managing multiple services introduces complexity in terms of deployment, monitoring, and communication between services.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Overhead</a:t>
            </a:r>
            <a:r>
              <a:rPr lang="en" sz="1500"/>
              <a:t>: Requires additional infrastructure and careful management of service-to-service communication.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837" name="Google Shape;83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663" y="1798613"/>
            <a:ext cx="1546275" cy="15462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8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Code Design</a:t>
            </a:r>
            <a:endParaRPr/>
          </a:p>
        </p:txBody>
      </p:sp>
      <p:sp>
        <p:nvSpPr>
          <p:cNvPr id="843" name="Google Shape;843;p58"/>
          <p:cNvSpPr txBox="1"/>
          <p:nvPr>
            <p:ph idx="2" type="title"/>
          </p:nvPr>
        </p:nvSpPr>
        <p:spPr>
          <a:xfrm>
            <a:off x="4523875" y="1667713"/>
            <a:ext cx="3336600" cy="6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Component-Based Architecture</a:t>
            </a:r>
            <a:endParaRPr/>
          </a:p>
        </p:txBody>
      </p:sp>
      <p:sp>
        <p:nvSpPr>
          <p:cNvPr id="844" name="Google Shape;844;p58"/>
          <p:cNvSpPr txBox="1"/>
          <p:nvPr>
            <p:ph idx="1" type="subTitle"/>
          </p:nvPr>
        </p:nvSpPr>
        <p:spPr>
          <a:xfrm>
            <a:off x="4563025" y="2383700"/>
            <a:ext cx="32583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Reusable, self-contained UI components that manage their own logic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System is modular and maintainable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5" name="Google Shape;84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513" y="1667713"/>
            <a:ext cx="2935563" cy="715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58"/>
          <p:cNvPicPr preferRelativeResize="0"/>
          <p:nvPr/>
        </p:nvPicPr>
        <p:blipFill rotWithShape="1">
          <a:blip r:embed="rId4">
            <a:alphaModFix/>
          </a:blip>
          <a:srcRect b="0" l="0" r="17026" t="0"/>
          <a:stretch/>
        </p:blipFill>
        <p:spPr>
          <a:xfrm>
            <a:off x="1283513" y="2383704"/>
            <a:ext cx="2935565" cy="1415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9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Code Design</a:t>
            </a:r>
            <a:endParaRPr/>
          </a:p>
        </p:txBody>
      </p:sp>
      <p:sp>
        <p:nvSpPr>
          <p:cNvPr id="852" name="Google Shape;852;p59"/>
          <p:cNvSpPr txBox="1"/>
          <p:nvPr>
            <p:ph type="title"/>
          </p:nvPr>
        </p:nvSpPr>
        <p:spPr>
          <a:xfrm>
            <a:off x="5256825" y="2890022"/>
            <a:ext cx="274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Reuse and Consistent Styling</a:t>
            </a:r>
            <a:endParaRPr/>
          </a:p>
        </p:txBody>
      </p:sp>
      <p:sp>
        <p:nvSpPr>
          <p:cNvPr id="853" name="Google Shape;853;p59"/>
          <p:cNvSpPr txBox="1"/>
          <p:nvPr>
            <p:ph idx="3" type="subTitle"/>
          </p:nvPr>
        </p:nvSpPr>
        <p:spPr>
          <a:xfrm>
            <a:off x="5316075" y="3486025"/>
            <a:ext cx="2624100" cy="10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Reusable components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Nextjs layout tools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Tailwindcss configuration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Material design guidelines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9"/>
          <p:cNvSpPr txBox="1"/>
          <p:nvPr>
            <p:ph idx="2" type="title"/>
          </p:nvPr>
        </p:nvSpPr>
        <p:spPr>
          <a:xfrm>
            <a:off x="903450" y="2729125"/>
            <a:ext cx="3186900" cy="6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Concerns</a:t>
            </a:r>
            <a:endParaRPr/>
          </a:p>
        </p:txBody>
      </p:sp>
      <p:sp>
        <p:nvSpPr>
          <p:cNvPr id="855" name="Google Shape;855;p59"/>
          <p:cNvSpPr txBox="1"/>
          <p:nvPr>
            <p:ph idx="3" type="subTitle"/>
          </p:nvPr>
        </p:nvSpPr>
        <p:spPr>
          <a:xfrm>
            <a:off x="733950" y="3362725"/>
            <a:ext cx="3525900" cy="12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Divides UI components into two types: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Container: Handles data fetching, logic, and state management.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Presentation: Receives data via props and focuses solely on UI display.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Keeps code clean and consistent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6" name="Google Shape;85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500" y="1239050"/>
            <a:ext cx="1166800" cy="1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59"/>
          <p:cNvPicPr preferRelativeResize="0"/>
          <p:nvPr/>
        </p:nvPicPr>
        <p:blipFill rotWithShape="1">
          <a:blip r:embed="rId4">
            <a:alphaModFix/>
          </a:blip>
          <a:srcRect b="0" l="0" r="0" t="38976"/>
          <a:stretch/>
        </p:blipFill>
        <p:spPr>
          <a:xfrm>
            <a:off x="5613100" y="1365544"/>
            <a:ext cx="2327075" cy="12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0"/>
          <p:cNvSpPr txBox="1"/>
          <p:nvPr>
            <p:ph type="title"/>
          </p:nvPr>
        </p:nvSpPr>
        <p:spPr>
          <a:xfrm>
            <a:off x="3137850" y="2044575"/>
            <a:ext cx="286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YOU!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35"/>
          <p:cNvGrpSpPr/>
          <p:nvPr/>
        </p:nvGrpSpPr>
        <p:grpSpPr>
          <a:xfrm>
            <a:off x="4858550" y="1372225"/>
            <a:ext cx="3389400" cy="1321200"/>
            <a:chOff x="899950" y="1372225"/>
            <a:chExt cx="3389400" cy="1321200"/>
          </a:xfrm>
        </p:grpSpPr>
        <p:sp>
          <p:nvSpPr>
            <p:cNvPr id="371" name="Google Shape;371;p35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35"/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73" name="Google Shape;373;p35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5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5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" name="Google Shape;376;p35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77" name="Google Shape;377;p35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5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9" name="Google Shape;379;p35"/>
          <p:cNvGrpSpPr/>
          <p:nvPr/>
        </p:nvGrpSpPr>
        <p:grpSpPr>
          <a:xfrm>
            <a:off x="4858550" y="3011725"/>
            <a:ext cx="3389400" cy="1321200"/>
            <a:chOff x="899950" y="1372225"/>
            <a:chExt cx="3389400" cy="1321200"/>
          </a:xfrm>
        </p:grpSpPr>
        <p:sp>
          <p:nvSpPr>
            <p:cNvPr id="380" name="Google Shape;380;p35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1" name="Google Shape;381;p35"/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82" name="Google Shape;382;p35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5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5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35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86" name="Google Shape;386;p35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5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8" name="Google Shape;388;p35"/>
          <p:cNvGrpSpPr/>
          <p:nvPr/>
        </p:nvGrpSpPr>
        <p:grpSpPr>
          <a:xfrm>
            <a:off x="899950" y="3011725"/>
            <a:ext cx="3389400" cy="1321200"/>
            <a:chOff x="899950" y="1372225"/>
            <a:chExt cx="3389400" cy="1321200"/>
          </a:xfrm>
        </p:grpSpPr>
        <p:sp>
          <p:nvSpPr>
            <p:cNvPr id="389" name="Google Shape;389;p35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0" name="Google Shape;390;p35"/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91" name="Google Shape;391;p35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5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5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4" name="Google Shape;394;p35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95" name="Google Shape;395;p35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5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7" name="Google Shape;397;p35"/>
          <p:cNvGrpSpPr/>
          <p:nvPr/>
        </p:nvGrpSpPr>
        <p:grpSpPr>
          <a:xfrm>
            <a:off x="899950" y="1372225"/>
            <a:ext cx="3389400" cy="1321200"/>
            <a:chOff x="899950" y="1372225"/>
            <a:chExt cx="3389400" cy="1321200"/>
          </a:xfrm>
        </p:grpSpPr>
        <p:sp>
          <p:nvSpPr>
            <p:cNvPr id="398" name="Google Shape;398;p35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35"/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400" name="Google Shape;400;p35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5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5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35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404" name="Google Shape;404;p35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5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6" name="Google Shape;406;p35"/>
          <p:cNvSpPr/>
          <p:nvPr/>
        </p:nvSpPr>
        <p:spPr>
          <a:xfrm>
            <a:off x="1061600" y="3242988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5"/>
          <p:cNvSpPr/>
          <p:nvPr/>
        </p:nvSpPr>
        <p:spPr>
          <a:xfrm>
            <a:off x="5076825" y="3329425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"/>
          <p:cNvSpPr/>
          <p:nvPr/>
        </p:nvSpPr>
        <p:spPr>
          <a:xfrm>
            <a:off x="5076825" y="1689925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"/>
          <p:cNvSpPr/>
          <p:nvPr/>
        </p:nvSpPr>
        <p:spPr>
          <a:xfrm>
            <a:off x="1061600" y="1614075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>
                <a:solidFill>
                  <a:schemeClr val="lt2"/>
                </a:solidFill>
              </a:rPr>
              <a:t>of contents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11" name="Google Shape;411;p35"/>
          <p:cNvSpPr txBox="1"/>
          <p:nvPr>
            <p:ph idx="5" type="subTitle"/>
          </p:nvPr>
        </p:nvSpPr>
        <p:spPr>
          <a:xfrm>
            <a:off x="1859017" y="360294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In-depth analysis</a:t>
            </a:r>
            <a:endParaRPr/>
          </a:p>
        </p:txBody>
      </p:sp>
      <p:sp>
        <p:nvSpPr>
          <p:cNvPr id="412" name="Google Shape;412;p35"/>
          <p:cNvSpPr txBox="1"/>
          <p:nvPr>
            <p:ph type="title"/>
          </p:nvPr>
        </p:nvSpPr>
        <p:spPr>
          <a:xfrm>
            <a:off x="1859017" y="1611966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413" name="Google Shape;413;p35"/>
          <p:cNvSpPr txBox="1"/>
          <p:nvPr>
            <p:ph idx="1" type="subTitle"/>
          </p:nvPr>
        </p:nvSpPr>
        <p:spPr>
          <a:xfrm>
            <a:off x="1859017" y="196989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React, Spring Boot, MySQL</a:t>
            </a:r>
            <a:endParaRPr/>
          </a:p>
        </p:txBody>
      </p:sp>
      <p:sp>
        <p:nvSpPr>
          <p:cNvPr id="414" name="Google Shape;414;p35"/>
          <p:cNvSpPr txBox="1"/>
          <p:nvPr>
            <p:ph idx="2" type="title"/>
          </p:nvPr>
        </p:nvSpPr>
        <p:spPr>
          <a:xfrm>
            <a:off x="5851935" y="1601180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415" name="Google Shape;415;p35"/>
          <p:cNvSpPr txBox="1"/>
          <p:nvPr>
            <p:ph idx="3" type="subTitle"/>
          </p:nvPr>
        </p:nvSpPr>
        <p:spPr>
          <a:xfrm>
            <a:off x="5851935" y="195910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Pray for us :)))</a:t>
            </a:r>
            <a:endParaRPr/>
          </a:p>
        </p:txBody>
      </p:sp>
      <p:sp>
        <p:nvSpPr>
          <p:cNvPr id="416" name="Google Shape;416;p35"/>
          <p:cNvSpPr txBox="1"/>
          <p:nvPr>
            <p:ph idx="4" type="title"/>
          </p:nvPr>
        </p:nvSpPr>
        <p:spPr>
          <a:xfrm>
            <a:off x="1859017" y="3250929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417" name="Google Shape;417;p35"/>
          <p:cNvSpPr txBox="1"/>
          <p:nvPr>
            <p:ph idx="6" type="title"/>
          </p:nvPr>
        </p:nvSpPr>
        <p:spPr>
          <a:xfrm>
            <a:off x="5851924" y="3253925"/>
            <a:ext cx="1833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&amp; Design</a:t>
            </a:r>
            <a:endParaRPr/>
          </a:p>
        </p:txBody>
      </p:sp>
      <p:sp>
        <p:nvSpPr>
          <p:cNvPr id="418" name="Google Shape;418;p35"/>
          <p:cNvSpPr txBox="1"/>
          <p:nvPr>
            <p:ph idx="7" type="subTitle"/>
          </p:nvPr>
        </p:nvSpPr>
        <p:spPr>
          <a:xfrm>
            <a:off x="5851935" y="36059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</a:t>
            </a:r>
            <a:endParaRPr/>
          </a:p>
        </p:txBody>
      </p:sp>
      <p:sp>
        <p:nvSpPr>
          <p:cNvPr id="419" name="Google Shape;419;p35"/>
          <p:cNvSpPr txBox="1"/>
          <p:nvPr>
            <p:ph idx="8" type="title"/>
          </p:nvPr>
        </p:nvSpPr>
        <p:spPr>
          <a:xfrm>
            <a:off x="1037142" y="1733169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0" name="Google Shape;420;p35"/>
          <p:cNvSpPr txBox="1"/>
          <p:nvPr>
            <p:ph idx="9" type="title"/>
          </p:nvPr>
        </p:nvSpPr>
        <p:spPr>
          <a:xfrm>
            <a:off x="1037153" y="3372136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1" name="Google Shape;421;p35"/>
          <p:cNvSpPr txBox="1"/>
          <p:nvPr>
            <p:ph idx="14" type="title"/>
          </p:nvPr>
        </p:nvSpPr>
        <p:spPr>
          <a:xfrm>
            <a:off x="5056917" y="3448542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2" name="Google Shape;422;p35"/>
          <p:cNvSpPr txBox="1"/>
          <p:nvPr>
            <p:ph idx="13" type="title"/>
          </p:nvPr>
        </p:nvSpPr>
        <p:spPr>
          <a:xfrm>
            <a:off x="5052386" y="1798754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36"/>
          <p:cNvGrpSpPr/>
          <p:nvPr/>
        </p:nvGrpSpPr>
        <p:grpSpPr>
          <a:xfrm>
            <a:off x="2352606" y="1495876"/>
            <a:ext cx="4438800" cy="2596200"/>
            <a:chOff x="2352606" y="1495876"/>
            <a:chExt cx="4438800" cy="2596200"/>
          </a:xfrm>
        </p:grpSpPr>
        <p:sp>
          <p:nvSpPr>
            <p:cNvPr id="428" name="Google Shape;428;p36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9" name="Google Shape;429;p36"/>
            <p:cNvGrpSpPr/>
            <p:nvPr/>
          </p:nvGrpSpPr>
          <p:grpSpPr>
            <a:xfrm>
              <a:off x="6210312" y="1648295"/>
              <a:ext cx="420286" cy="106769"/>
              <a:chOff x="2098350" y="467225"/>
              <a:chExt cx="817200" cy="207600"/>
            </a:xfrm>
          </p:grpSpPr>
          <p:sp>
            <p:nvSpPr>
              <p:cNvPr id="430" name="Google Shape;430;p36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" name="Google Shape;433;p36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34" name="Google Shape;434;p36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6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6" name="Google Shape;436;p36"/>
          <p:cNvSpPr/>
          <p:nvPr/>
        </p:nvSpPr>
        <p:spPr>
          <a:xfrm>
            <a:off x="4114799" y="1051424"/>
            <a:ext cx="9144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37" name="Google Shape;437;p36"/>
          <p:cNvSpPr txBox="1"/>
          <p:nvPr>
            <p:ph type="title"/>
          </p:nvPr>
        </p:nvSpPr>
        <p:spPr>
          <a:xfrm>
            <a:off x="2038200" y="2373073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 Stack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36"/>
          <p:cNvSpPr txBox="1"/>
          <p:nvPr>
            <p:ph idx="2" type="title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37"/>
          <p:cNvGrpSpPr/>
          <p:nvPr/>
        </p:nvGrpSpPr>
        <p:grpSpPr>
          <a:xfrm>
            <a:off x="730750" y="1805375"/>
            <a:ext cx="2366700" cy="2499900"/>
            <a:chOff x="6031148" y="1805375"/>
            <a:chExt cx="2366700" cy="2499900"/>
          </a:xfrm>
        </p:grpSpPr>
        <p:sp>
          <p:nvSpPr>
            <p:cNvPr id="444" name="Google Shape;444;p37"/>
            <p:cNvSpPr/>
            <p:nvPr/>
          </p:nvSpPr>
          <p:spPr>
            <a:xfrm>
              <a:off x="6031148" y="1805375"/>
              <a:ext cx="2366700" cy="24999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" name="Google Shape;445;p37"/>
            <p:cNvGrpSpPr/>
            <p:nvPr/>
          </p:nvGrpSpPr>
          <p:grpSpPr>
            <a:xfrm>
              <a:off x="8002012" y="3987807"/>
              <a:ext cx="395836" cy="317468"/>
              <a:chOff x="7773503" y="3987878"/>
              <a:chExt cx="395836" cy="317468"/>
            </a:xfrm>
          </p:grpSpPr>
          <p:sp>
            <p:nvSpPr>
              <p:cNvPr id="446" name="Google Shape;446;p37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7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8" name="Google Shape;448;p37"/>
          <p:cNvGrpSpPr/>
          <p:nvPr/>
        </p:nvGrpSpPr>
        <p:grpSpPr>
          <a:xfrm>
            <a:off x="3385425" y="1805375"/>
            <a:ext cx="2366700" cy="2499900"/>
            <a:chOff x="6031148" y="1805375"/>
            <a:chExt cx="2366700" cy="2499900"/>
          </a:xfrm>
        </p:grpSpPr>
        <p:sp>
          <p:nvSpPr>
            <p:cNvPr id="449" name="Google Shape;449;p37"/>
            <p:cNvSpPr/>
            <p:nvPr/>
          </p:nvSpPr>
          <p:spPr>
            <a:xfrm>
              <a:off x="6031148" y="1805375"/>
              <a:ext cx="2366700" cy="24999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0" name="Google Shape;450;p37"/>
            <p:cNvGrpSpPr/>
            <p:nvPr/>
          </p:nvGrpSpPr>
          <p:grpSpPr>
            <a:xfrm>
              <a:off x="8002012" y="3987807"/>
              <a:ext cx="395836" cy="317468"/>
              <a:chOff x="7773503" y="3987878"/>
              <a:chExt cx="395836" cy="317468"/>
            </a:xfrm>
          </p:grpSpPr>
          <p:sp>
            <p:nvSpPr>
              <p:cNvPr id="451" name="Google Shape;451;p37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7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37"/>
          <p:cNvGrpSpPr/>
          <p:nvPr/>
        </p:nvGrpSpPr>
        <p:grpSpPr>
          <a:xfrm>
            <a:off x="6031148" y="1805375"/>
            <a:ext cx="2366700" cy="2499900"/>
            <a:chOff x="6031148" y="1805375"/>
            <a:chExt cx="2366700" cy="2499900"/>
          </a:xfrm>
        </p:grpSpPr>
        <p:sp>
          <p:nvSpPr>
            <p:cNvPr id="454" name="Google Shape;454;p37"/>
            <p:cNvSpPr/>
            <p:nvPr/>
          </p:nvSpPr>
          <p:spPr>
            <a:xfrm>
              <a:off x="6031148" y="1805375"/>
              <a:ext cx="2366700" cy="24999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5" name="Google Shape;455;p37"/>
            <p:cNvGrpSpPr/>
            <p:nvPr/>
          </p:nvGrpSpPr>
          <p:grpSpPr>
            <a:xfrm>
              <a:off x="8002012" y="3987807"/>
              <a:ext cx="395836" cy="317468"/>
              <a:chOff x="7773503" y="3987878"/>
              <a:chExt cx="395836" cy="317468"/>
            </a:xfrm>
          </p:grpSpPr>
          <p:sp>
            <p:nvSpPr>
              <p:cNvPr id="456" name="Google Shape;456;p37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7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8" name="Google Shape;458;p37"/>
          <p:cNvSpPr txBox="1"/>
          <p:nvPr>
            <p:ph idx="4" type="title"/>
          </p:nvPr>
        </p:nvSpPr>
        <p:spPr>
          <a:xfrm>
            <a:off x="6130073" y="2414016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459" name="Google Shape;459;p37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460" name="Google Shape;460;p37"/>
          <p:cNvSpPr txBox="1"/>
          <p:nvPr>
            <p:ph type="title"/>
          </p:nvPr>
        </p:nvSpPr>
        <p:spPr>
          <a:xfrm>
            <a:off x="829675" y="2414016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Next.js</a:t>
            </a:r>
            <a:endParaRPr/>
          </a:p>
        </p:txBody>
      </p:sp>
      <p:sp>
        <p:nvSpPr>
          <p:cNvPr id="461" name="Google Shape;461;p37"/>
          <p:cNvSpPr txBox="1"/>
          <p:nvPr>
            <p:ph idx="1" type="subTitle"/>
          </p:nvPr>
        </p:nvSpPr>
        <p:spPr>
          <a:xfrm>
            <a:off x="829675" y="2779776"/>
            <a:ext cx="21753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React.js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TailwindCSS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UI</a:t>
            </a:r>
            <a:endParaRPr/>
          </a:p>
        </p:txBody>
      </p:sp>
      <p:sp>
        <p:nvSpPr>
          <p:cNvPr id="462" name="Google Shape;462;p37"/>
          <p:cNvSpPr txBox="1"/>
          <p:nvPr>
            <p:ph idx="2" type="title"/>
          </p:nvPr>
        </p:nvSpPr>
        <p:spPr>
          <a:xfrm>
            <a:off x="3479874" y="2414016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</a:t>
            </a:r>
            <a:endParaRPr/>
          </a:p>
        </p:txBody>
      </p:sp>
      <p:sp>
        <p:nvSpPr>
          <p:cNvPr id="463" name="Google Shape;463;p37"/>
          <p:cNvSpPr txBox="1"/>
          <p:nvPr>
            <p:ph idx="3" type="subTitle"/>
          </p:nvPr>
        </p:nvSpPr>
        <p:spPr>
          <a:xfrm>
            <a:off x="3484350" y="2779776"/>
            <a:ext cx="21753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Security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Cloud Gateway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Sent Event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Lombok</a:t>
            </a:r>
            <a:endParaRPr/>
          </a:p>
        </p:txBody>
      </p:sp>
      <p:sp>
        <p:nvSpPr>
          <p:cNvPr id="464" name="Google Shape;464;p37"/>
          <p:cNvSpPr txBox="1"/>
          <p:nvPr>
            <p:ph idx="5" type="subTitle"/>
          </p:nvPr>
        </p:nvSpPr>
        <p:spPr>
          <a:xfrm>
            <a:off x="6130073" y="2779776"/>
            <a:ext cx="21753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Data JPA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963" y="1377535"/>
            <a:ext cx="894674" cy="89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176" y="1377537"/>
            <a:ext cx="894650" cy="8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5725" y="1377538"/>
            <a:ext cx="894650" cy="8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38"/>
          <p:cNvGrpSpPr/>
          <p:nvPr/>
        </p:nvGrpSpPr>
        <p:grpSpPr>
          <a:xfrm>
            <a:off x="4465283" y="1160225"/>
            <a:ext cx="3928200" cy="3334500"/>
            <a:chOff x="4510741" y="1160225"/>
            <a:chExt cx="3928200" cy="3334500"/>
          </a:xfrm>
        </p:grpSpPr>
        <p:sp>
          <p:nvSpPr>
            <p:cNvPr id="473" name="Google Shape;473;p38"/>
            <p:cNvSpPr/>
            <p:nvPr/>
          </p:nvSpPr>
          <p:spPr>
            <a:xfrm>
              <a:off x="4510741" y="1160225"/>
              <a:ext cx="3928200" cy="33345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4" name="Google Shape;474;p38"/>
            <p:cNvGrpSpPr/>
            <p:nvPr/>
          </p:nvGrpSpPr>
          <p:grpSpPr>
            <a:xfrm>
              <a:off x="7866257" y="1315287"/>
              <a:ext cx="420286" cy="106769"/>
              <a:chOff x="2098350" y="467225"/>
              <a:chExt cx="817200" cy="207600"/>
            </a:xfrm>
          </p:grpSpPr>
          <p:sp>
            <p:nvSpPr>
              <p:cNvPr id="475" name="Google Shape;475;p38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38"/>
            <p:cNvGrpSpPr/>
            <p:nvPr/>
          </p:nvGrpSpPr>
          <p:grpSpPr>
            <a:xfrm>
              <a:off x="8043104" y="4177257"/>
              <a:ext cx="395836" cy="317468"/>
              <a:chOff x="7773503" y="3987878"/>
              <a:chExt cx="395836" cy="317468"/>
            </a:xfrm>
          </p:grpSpPr>
          <p:sp>
            <p:nvSpPr>
              <p:cNvPr id="479" name="Google Shape;479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1" name="Google Shape;481;p38"/>
          <p:cNvGrpSpPr/>
          <p:nvPr/>
        </p:nvGrpSpPr>
        <p:grpSpPr>
          <a:xfrm>
            <a:off x="750517" y="1676525"/>
            <a:ext cx="3496500" cy="2301900"/>
            <a:chOff x="776925" y="1670625"/>
            <a:chExt cx="3496500" cy="2301900"/>
          </a:xfrm>
        </p:grpSpPr>
        <p:sp>
          <p:nvSpPr>
            <p:cNvPr id="482" name="Google Shape;482;p38"/>
            <p:cNvSpPr/>
            <p:nvPr/>
          </p:nvSpPr>
          <p:spPr>
            <a:xfrm>
              <a:off x="776925" y="1670625"/>
              <a:ext cx="3496500" cy="23019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3" name="Google Shape;483;p38"/>
            <p:cNvGrpSpPr/>
            <p:nvPr/>
          </p:nvGrpSpPr>
          <p:grpSpPr>
            <a:xfrm>
              <a:off x="3877589" y="3655057"/>
              <a:ext cx="395836" cy="317468"/>
              <a:chOff x="7773503" y="3987878"/>
              <a:chExt cx="395836" cy="317468"/>
            </a:xfrm>
          </p:grpSpPr>
          <p:sp>
            <p:nvSpPr>
              <p:cNvPr id="484" name="Google Shape;484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6" name="Google Shape;486;p38"/>
            <p:cNvGrpSpPr/>
            <p:nvPr/>
          </p:nvGrpSpPr>
          <p:grpSpPr>
            <a:xfrm>
              <a:off x="3700732" y="1823037"/>
              <a:ext cx="420286" cy="106769"/>
              <a:chOff x="2098350" y="467225"/>
              <a:chExt cx="817200" cy="207600"/>
            </a:xfrm>
          </p:grpSpPr>
          <p:sp>
            <p:nvSpPr>
              <p:cNvPr id="487" name="Google Shape;487;p38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0" name="Google Shape;490;p38"/>
          <p:cNvSpPr txBox="1"/>
          <p:nvPr/>
        </p:nvSpPr>
        <p:spPr>
          <a:xfrm>
            <a:off x="5195550" y="1520050"/>
            <a:ext cx="3496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Declarative UI</a:t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91" name="Google Shape;491;p38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Next.js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4578656" y="1446801"/>
            <a:ext cx="519900" cy="519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5195500" y="2268100"/>
            <a:ext cx="264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Component-based</a:t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4578656" y="2189965"/>
            <a:ext cx="519900" cy="519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5195520" y="3016150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Clean Styling</a:t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4578656" y="2933128"/>
            <a:ext cx="519900" cy="5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4578656" y="3676292"/>
            <a:ext cx="519900" cy="51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98" name="Google Shape;498;p38"/>
          <p:cNvSpPr txBox="1"/>
          <p:nvPr/>
        </p:nvSpPr>
        <p:spPr>
          <a:xfrm>
            <a:off x="5195520" y="3764206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Consistency</a:t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499" name="Google Shape;499;p38"/>
          <p:cNvPicPr preferRelativeResize="0"/>
          <p:nvPr/>
        </p:nvPicPr>
        <p:blipFill rotWithShape="1">
          <a:blip r:embed="rId3">
            <a:alphaModFix/>
          </a:blip>
          <a:srcRect b="20115" l="0" r="0" t="0"/>
          <a:stretch/>
        </p:blipFill>
        <p:spPr>
          <a:xfrm>
            <a:off x="2594025" y="1770240"/>
            <a:ext cx="1102300" cy="10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176" y="3072122"/>
            <a:ext cx="1102300" cy="67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4025" y="2787734"/>
            <a:ext cx="1102300" cy="110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2175" y="1739813"/>
            <a:ext cx="1102300" cy="11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39"/>
          <p:cNvGrpSpPr/>
          <p:nvPr/>
        </p:nvGrpSpPr>
        <p:grpSpPr>
          <a:xfrm>
            <a:off x="4465283" y="1160225"/>
            <a:ext cx="3928200" cy="3334500"/>
            <a:chOff x="4510741" y="1160225"/>
            <a:chExt cx="3928200" cy="3334500"/>
          </a:xfrm>
        </p:grpSpPr>
        <p:sp>
          <p:nvSpPr>
            <p:cNvPr id="508" name="Google Shape;508;p39"/>
            <p:cNvSpPr/>
            <p:nvPr/>
          </p:nvSpPr>
          <p:spPr>
            <a:xfrm>
              <a:off x="4510741" y="1160225"/>
              <a:ext cx="3928200" cy="33345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9" name="Google Shape;509;p39"/>
            <p:cNvGrpSpPr/>
            <p:nvPr/>
          </p:nvGrpSpPr>
          <p:grpSpPr>
            <a:xfrm>
              <a:off x="7866257" y="1315287"/>
              <a:ext cx="420286" cy="106769"/>
              <a:chOff x="2098350" y="467225"/>
              <a:chExt cx="817200" cy="207600"/>
            </a:xfrm>
          </p:grpSpPr>
          <p:sp>
            <p:nvSpPr>
              <p:cNvPr id="510" name="Google Shape;510;p39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9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9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" name="Google Shape;513;p39"/>
            <p:cNvGrpSpPr/>
            <p:nvPr/>
          </p:nvGrpSpPr>
          <p:grpSpPr>
            <a:xfrm>
              <a:off x="8043104" y="4177257"/>
              <a:ext cx="395836" cy="317468"/>
              <a:chOff x="7773503" y="3987878"/>
              <a:chExt cx="395836" cy="317468"/>
            </a:xfrm>
          </p:grpSpPr>
          <p:sp>
            <p:nvSpPr>
              <p:cNvPr id="514" name="Google Shape;514;p39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9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6" name="Google Shape;516;p39"/>
          <p:cNvGrpSpPr/>
          <p:nvPr/>
        </p:nvGrpSpPr>
        <p:grpSpPr>
          <a:xfrm>
            <a:off x="750517" y="1676525"/>
            <a:ext cx="3496500" cy="2301900"/>
            <a:chOff x="776925" y="1670625"/>
            <a:chExt cx="3496500" cy="2301900"/>
          </a:xfrm>
        </p:grpSpPr>
        <p:sp>
          <p:nvSpPr>
            <p:cNvPr id="517" name="Google Shape;517;p39"/>
            <p:cNvSpPr/>
            <p:nvPr/>
          </p:nvSpPr>
          <p:spPr>
            <a:xfrm>
              <a:off x="776925" y="1670625"/>
              <a:ext cx="3496500" cy="23019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8" name="Google Shape;518;p39"/>
            <p:cNvGrpSpPr/>
            <p:nvPr/>
          </p:nvGrpSpPr>
          <p:grpSpPr>
            <a:xfrm>
              <a:off x="3877589" y="3655057"/>
              <a:ext cx="395836" cy="317468"/>
              <a:chOff x="7773503" y="3987878"/>
              <a:chExt cx="395836" cy="317468"/>
            </a:xfrm>
          </p:grpSpPr>
          <p:sp>
            <p:nvSpPr>
              <p:cNvPr id="519" name="Google Shape;519;p39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9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1" name="Google Shape;521;p39"/>
            <p:cNvGrpSpPr/>
            <p:nvPr/>
          </p:nvGrpSpPr>
          <p:grpSpPr>
            <a:xfrm>
              <a:off x="3700732" y="1823037"/>
              <a:ext cx="420286" cy="106769"/>
              <a:chOff x="2098350" y="467225"/>
              <a:chExt cx="817200" cy="207600"/>
            </a:xfrm>
          </p:grpSpPr>
          <p:sp>
            <p:nvSpPr>
              <p:cNvPr id="522" name="Google Shape;522;p39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9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9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5" name="Google Shape;525;p39"/>
          <p:cNvSpPr txBox="1"/>
          <p:nvPr/>
        </p:nvSpPr>
        <p:spPr>
          <a:xfrm>
            <a:off x="5195515" y="1670613"/>
            <a:ext cx="3086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5134726" y="1520063"/>
            <a:ext cx="2589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Spring Ecosystem</a:t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27" name="Google Shape;527;p3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4578656" y="1446801"/>
            <a:ext cx="519900" cy="519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29" name="Google Shape;529;p39"/>
          <p:cNvSpPr txBox="1"/>
          <p:nvPr/>
        </p:nvSpPr>
        <p:spPr>
          <a:xfrm>
            <a:off x="5195515" y="2409125"/>
            <a:ext cx="3086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39"/>
          <p:cNvSpPr txBox="1"/>
          <p:nvPr/>
        </p:nvSpPr>
        <p:spPr>
          <a:xfrm>
            <a:off x="5119328" y="2267188"/>
            <a:ext cx="3086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Embedded Servers</a:t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4578656" y="2189965"/>
            <a:ext cx="519900" cy="519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32" name="Google Shape;532;p39"/>
          <p:cNvSpPr txBox="1"/>
          <p:nvPr/>
        </p:nvSpPr>
        <p:spPr>
          <a:xfrm>
            <a:off x="5119300" y="3007925"/>
            <a:ext cx="3086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Microservices Support</a:t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4578656" y="2933128"/>
            <a:ext cx="519900" cy="5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534" name="Google Shape;5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438" y="2380147"/>
            <a:ext cx="894674" cy="89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40"/>
          <p:cNvGrpSpPr/>
          <p:nvPr/>
        </p:nvGrpSpPr>
        <p:grpSpPr>
          <a:xfrm>
            <a:off x="2352606" y="1495876"/>
            <a:ext cx="4438800" cy="2596200"/>
            <a:chOff x="2352606" y="1495876"/>
            <a:chExt cx="4438800" cy="2596200"/>
          </a:xfrm>
        </p:grpSpPr>
        <p:sp>
          <p:nvSpPr>
            <p:cNvPr id="540" name="Google Shape;540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1" name="Google Shape;541;p40"/>
            <p:cNvGrpSpPr/>
            <p:nvPr/>
          </p:nvGrpSpPr>
          <p:grpSpPr>
            <a:xfrm>
              <a:off x="6210312" y="1648295"/>
              <a:ext cx="420286" cy="106769"/>
              <a:chOff x="2098350" y="467225"/>
              <a:chExt cx="817200" cy="207600"/>
            </a:xfrm>
          </p:grpSpPr>
          <p:sp>
            <p:nvSpPr>
              <p:cNvPr id="542" name="Google Shape;542;p4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4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4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546" name="Google Shape;546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" name="Google Shape;548;p40"/>
          <p:cNvSpPr/>
          <p:nvPr/>
        </p:nvSpPr>
        <p:spPr>
          <a:xfrm>
            <a:off x="4114799" y="1051424"/>
            <a:ext cx="914400" cy="914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49" name="Google Shape;549;p40"/>
          <p:cNvSpPr txBox="1"/>
          <p:nvPr>
            <p:ph type="title"/>
          </p:nvPr>
        </p:nvSpPr>
        <p:spPr>
          <a:xfrm>
            <a:off x="2038200" y="2373073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Live Demo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0" name="Google Shape;550;p40"/>
          <p:cNvSpPr txBox="1"/>
          <p:nvPr>
            <p:ph idx="2" type="title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41"/>
          <p:cNvGrpSpPr/>
          <p:nvPr/>
        </p:nvGrpSpPr>
        <p:grpSpPr>
          <a:xfrm>
            <a:off x="2352606" y="1495876"/>
            <a:ext cx="4438800" cy="2596200"/>
            <a:chOff x="2352606" y="1495876"/>
            <a:chExt cx="4438800" cy="2596200"/>
          </a:xfrm>
        </p:grpSpPr>
        <p:sp>
          <p:nvSpPr>
            <p:cNvPr id="556" name="Google Shape;556;p41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7" name="Google Shape;557;p41"/>
            <p:cNvGrpSpPr/>
            <p:nvPr/>
          </p:nvGrpSpPr>
          <p:grpSpPr>
            <a:xfrm>
              <a:off x="6210312" y="1648295"/>
              <a:ext cx="420286" cy="106769"/>
              <a:chOff x="2098350" y="467225"/>
              <a:chExt cx="817200" cy="207600"/>
            </a:xfrm>
          </p:grpSpPr>
          <p:sp>
            <p:nvSpPr>
              <p:cNvPr id="558" name="Google Shape;558;p41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41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41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1" name="Google Shape;561;p41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562" name="Google Shape;562;p41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41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4" name="Google Shape;564;p41"/>
          <p:cNvSpPr/>
          <p:nvPr/>
        </p:nvSpPr>
        <p:spPr>
          <a:xfrm>
            <a:off x="4114799" y="1051424"/>
            <a:ext cx="914400" cy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65" name="Google Shape;565;p41"/>
          <p:cNvSpPr txBox="1"/>
          <p:nvPr>
            <p:ph type="title"/>
          </p:nvPr>
        </p:nvSpPr>
        <p:spPr>
          <a:xfrm>
            <a:off x="2038200" y="2373073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 Stories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6" name="Google Shape;566;p41"/>
          <p:cNvSpPr txBox="1"/>
          <p:nvPr>
            <p:ph idx="2" type="title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&amp; Colorful Interface for Business by Slidesgo">
  <a:themeElements>
    <a:clrScheme name="Simple Light">
      <a:dk1>
        <a:srgbClr val="363636"/>
      </a:dk1>
      <a:lt1>
        <a:srgbClr val="FFFFFF"/>
      </a:lt1>
      <a:dk2>
        <a:srgbClr val="FCCF78"/>
      </a:dk2>
      <a:lt2>
        <a:srgbClr val="F57DC6"/>
      </a:lt2>
      <a:accent1>
        <a:srgbClr val="6AA1F7"/>
      </a:accent1>
      <a:accent2>
        <a:srgbClr val="9D59DB"/>
      </a:accent2>
      <a:accent3>
        <a:srgbClr val="B3D5F2"/>
      </a:accent3>
      <a:accent4>
        <a:srgbClr val="9AE6AE"/>
      </a:accent4>
      <a:accent5>
        <a:srgbClr val="777777"/>
      </a:accent5>
      <a:accent6>
        <a:srgbClr val="464646"/>
      </a:accent6>
      <a:hlink>
        <a:srgbClr val="FCCF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