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CA7F-5BD4-4200-B2A0-67AAFD1602E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B9A6-C81E-4322-A0AA-E33AD5A67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04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CA7F-5BD4-4200-B2A0-67AAFD1602E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B9A6-C81E-4322-A0AA-E33AD5A67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04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CA7F-5BD4-4200-B2A0-67AAFD1602E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B9A6-C81E-4322-A0AA-E33AD5A67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73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CA7F-5BD4-4200-B2A0-67AAFD1602E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B9A6-C81E-4322-A0AA-E33AD5A67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49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CA7F-5BD4-4200-B2A0-67AAFD1602E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B9A6-C81E-4322-A0AA-E33AD5A67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73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CA7F-5BD4-4200-B2A0-67AAFD1602E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B9A6-C81E-4322-A0AA-E33AD5A67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07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CA7F-5BD4-4200-B2A0-67AAFD1602E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B9A6-C81E-4322-A0AA-E33AD5A67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43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CA7F-5BD4-4200-B2A0-67AAFD1602E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B9A6-C81E-4322-A0AA-E33AD5A67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9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CA7F-5BD4-4200-B2A0-67AAFD1602E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B9A6-C81E-4322-A0AA-E33AD5A67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0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CA7F-5BD4-4200-B2A0-67AAFD1602E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B9A6-C81E-4322-A0AA-E33AD5A67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52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CA7F-5BD4-4200-B2A0-67AAFD1602E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B9A6-C81E-4322-A0AA-E33AD5A67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55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7CA7F-5BD4-4200-B2A0-67AAFD1602E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0B9A6-C81E-4322-A0AA-E33AD5A67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85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4400" y="337400"/>
            <a:ext cx="9251577" cy="932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400" dirty="0" smtClean="0"/>
              <a:t>1.</a:t>
            </a:r>
            <a:r>
              <a:rPr lang="ko-KR" altLang="en-US" sz="2400" dirty="0" smtClean="0"/>
              <a:t>인사말 출력하기</a:t>
            </a:r>
            <a:endParaRPr lang="en-US" altLang="ko-KR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09" y="1395132"/>
            <a:ext cx="5905500" cy="1485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23" y="3146499"/>
            <a:ext cx="60960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03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41923" y="320479"/>
            <a:ext cx="9251577" cy="79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400" dirty="0" smtClean="0"/>
              <a:t>10.Scanf</a:t>
            </a:r>
            <a:r>
              <a:rPr lang="ko-KR" altLang="en-US" sz="2400" dirty="0" smtClean="0"/>
              <a:t>로 여러 숫자 입력 받기</a:t>
            </a:r>
            <a:endParaRPr lang="en-US" altLang="ko-KR" sz="2400" dirty="0"/>
          </a:p>
          <a:p>
            <a:pPr>
              <a:spcBef>
                <a:spcPct val="0"/>
              </a:spcBef>
            </a:pPr>
            <a:r>
              <a:rPr lang="en-US" altLang="ko-KR" sz="2400" dirty="0" smtClean="0"/>
              <a:t> 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21" y="1112744"/>
            <a:ext cx="6065381" cy="24466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21" y="3559380"/>
            <a:ext cx="5863598" cy="209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82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41923" y="320479"/>
            <a:ext cx="9251577" cy="79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400" dirty="0" smtClean="0"/>
              <a:t>11.Scanf</a:t>
            </a:r>
            <a:r>
              <a:rPr lang="ko-KR" altLang="en-US" sz="2400" dirty="0" smtClean="0"/>
              <a:t>로 단일 문자 입력 받기</a:t>
            </a:r>
            <a:endParaRPr lang="en-US" altLang="ko-KR" sz="2400" dirty="0"/>
          </a:p>
          <a:p>
            <a:pPr>
              <a:spcBef>
                <a:spcPct val="0"/>
              </a:spcBef>
            </a:pPr>
            <a:r>
              <a:rPr lang="en-US" altLang="ko-KR" sz="2400" dirty="0" smtClean="0"/>
              <a:t> </a:t>
            </a:r>
            <a:endParaRPr lang="en-US" altLang="ko-KR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20" y="1112744"/>
            <a:ext cx="5827001" cy="22974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19" y="3410173"/>
            <a:ext cx="7726141" cy="203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89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41923" y="320479"/>
            <a:ext cx="9251577" cy="79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400" dirty="0" smtClean="0"/>
              <a:t>12.Scanf</a:t>
            </a:r>
            <a:r>
              <a:rPr lang="ko-KR" altLang="en-US" sz="2400" dirty="0" smtClean="0"/>
              <a:t>로 문장 입력 받기</a:t>
            </a:r>
            <a:endParaRPr lang="en-US" altLang="ko-KR" sz="2400" dirty="0"/>
          </a:p>
          <a:p>
            <a:pPr>
              <a:spcBef>
                <a:spcPct val="0"/>
              </a:spcBef>
            </a:pPr>
            <a:r>
              <a:rPr lang="en-US" altLang="ko-KR" sz="2400" dirty="0" smtClean="0"/>
              <a:t> 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19" y="1006232"/>
            <a:ext cx="5527844" cy="24039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18" y="3410172"/>
            <a:ext cx="6225387" cy="219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31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41923" y="320479"/>
            <a:ext cx="9251577" cy="79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400" dirty="0" smtClean="0"/>
              <a:t>13.Scanf</a:t>
            </a:r>
            <a:r>
              <a:rPr lang="ko-KR" altLang="en-US" sz="2400" dirty="0" smtClean="0"/>
              <a:t>로 문자와 숫자 혼합 입력 받기</a:t>
            </a:r>
            <a:endParaRPr lang="en-US" altLang="ko-KR" sz="2400" dirty="0"/>
          </a:p>
          <a:p>
            <a:pPr>
              <a:spcBef>
                <a:spcPct val="0"/>
              </a:spcBef>
            </a:pPr>
            <a:r>
              <a:rPr lang="en-US" altLang="ko-KR" sz="2400" dirty="0" smtClean="0"/>
              <a:t> 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19" y="1112744"/>
            <a:ext cx="5854002" cy="24480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19" y="3646785"/>
            <a:ext cx="5802353" cy="219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67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41923" y="320479"/>
            <a:ext cx="9251577" cy="79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400" dirty="0" smtClean="0"/>
              <a:t>14.FILE </a:t>
            </a:r>
            <a:r>
              <a:rPr lang="ko-KR" altLang="en-US" sz="2400" dirty="0" smtClean="0"/>
              <a:t>입력 동작 확인</a:t>
            </a:r>
            <a:r>
              <a:rPr lang="en-US" altLang="ko-KR" sz="2400" dirty="0" smtClean="0"/>
              <a:t>(1)</a:t>
            </a:r>
            <a:endParaRPr lang="en-US" altLang="ko-KR" sz="2400" dirty="0"/>
          </a:p>
          <a:p>
            <a:pPr>
              <a:spcBef>
                <a:spcPct val="0"/>
              </a:spcBef>
            </a:pPr>
            <a:r>
              <a:rPr lang="en-US" altLang="ko-KR" sz="2400" dirty="0" smtClean="0"/>
              <a:t> </a:t>
            </a:r>
            <a:endParaRPr lang="en-US" altLang="ko-KR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19" y="968973"/>
            <a:ext cx="5883466" cy="25272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19" y="3605548"/>
            <a:ext cx="6051489" cy="182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41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41923" y="320479"/>
            <a:ext cx="9251577" cy="79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400" dirty="0" smtClean="0"/>
              <a:t>15.FILE </a:t>
            </a:r>
            <a:r>
              <a:rPr lang="ko-KR" altLang="en-US" sz="2400" dirty="0" smtClean="0"/>
              <a:t>입력 동작 확인</a:t>
            </a:r>
            <a:r>
              <a:rPr lang="en-US" altLang="ko-KR" sz="2400" dirty="0" smtClean="0"/>
              <a:t>(2)</a:t>
            </a:r>
            <a:endParaRPr lang="en-US" altLang="ko-KR" sz="2400" dirty="0"/>
          </a:p>
          <a:p>
            <a:pPr>
              <a:spcBef>
                <a:spcPct val="0"/>
              </a:spcBef>
            </a:pPr>
            <a:r>
              <a:rPr lang="en-US" altLang="ko-KR" sz="2400" dirty="0" smtClean="0"/>
              <a:t> 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34" y="1112744"/>
            <a:ext cx="6315075" cy="2428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934" y="3631658"/>
            <a:ext cx="6408303" cy="180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28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41923" y="320479"/>
            <a:ext cx="9251577" cy="79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400" dirty="0" smtClean="0"/>
              <a:t>16. </a:t>
            </a:r>
            <a:r>
              <a:rPr lang="ko-KR" altLang="en-US" sz="2400" dirty="0" smtClean="0"/>
              <a:t>파일 끝까지 정수 데이터 불러오기</a:t>
            </a:r>
            <a:endParaRPr lang="en-US" altLang="ko-KR" sz="2400" dirty="0"/>
          </a:p>
          <a:p>
            <a:pPr>
              <a:spcBef>
                <a:spcPct val="0"/>
              </a:spcBef>
            </a:pPr>
            <a:endParaRPr lang="en-US" altLang="ko-KR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23" y="4111891"/>
            <a:ext cx="6175084" cy="164451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834" y="1110758"/>
            <a:ext cx="5479846" cy="300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69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41923" y="320479"/>
            <a:ext cx="9251577" cy="79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400" dirty="0" smtClean="0"/>
              <a:t>17.</a:t>
            </a:r>
            <a:r>
              <a:rPr lang="ko-KR" altLang="en-US" sz="2400" dirty="0" smtClean="0"/>
              <a:t>파일 끝까지 </a:t>
            </a:r>
            <a:r>
              <a:rPr lang="en-US" altLang="ko-KR" sz="2400" dirty="0" err="1" smtClean="0"/>
              <a:t>csv</a:t>
            </a:r>
            <a:r>
              <a:rPr lang="ko-KR" altLang="en-US" sz="2400" dirty="0" smtClean="0"/>
              <a:t>데이터 불러오기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23" y="1009873"/>
            <a:ext cx="6137356" cy="26217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782" y="3631656"/>
            <a:ext cx="6152497" cy="221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3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4400" y="337400"/>
            <a:ext cx="9251577" cy="79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400" dirty="0"/>
              <a:t>2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변수의 내용을 출력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23" y="1190344"/>
            <a:ext cx="6419850" cy="18954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23" y="3146497"/>
            <a:ext cx="7069474" cy="167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27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41923" y="398079"/>
            <a:ext cx="9251577" cy="79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400" dirty="0" smtClean="0"/>
              <a:t>3. </a:t>
            </a:r>
            <a:r>
              <a:rPr lang="ko-KR" altLang="en-US" sz="2400" dirty="0" smtClean="0"/>
              <a:t>변수의 내용을 서식에 맞춰 출력</a:t>
            </a:r>
            <a:endParaRPr lang="en-US" altLang="ko-KR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23" y="1112744"/>
            <a:ext cx="6029325" cy="1943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23" y="3142634"/>
            <a:ext cx="7582757" cy="161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9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41923" y="320479"/>
            <a:ext cx="9251577" cy="79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400" dirty="0" smtClean="0"/>
              <a:t>4.</a:t>
            </a:r>
            <a:r>
              <a:rPr lang="ko-KR" altLang="en-US" sz="2400" dirty="0" smtClean="0"/>
              <a:t>새로운 파일 생성</a:t>
            </a:r>
            <a:r>
              <a:rPr lang="en-US" altLang="ko-KR" sz="2400" dirty="0" smtClean="0"/>
              <a:t>(1)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23" y="1112744"/>
            <a:ext cx="6535039" cy="20177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86" y="3130474"/>
            <a:ext cx="5377997" cy="144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41923" y="320479"/>
            <a:ext cx="9251577" cy="79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400" dirty="0"/>
              <a:t>5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새로운 파일 생성</a:t>
            </a:r>
            <a:r>
              <a:rPr lang="en-US" altLang="ko-KR" sz="2400" dirty="0" smtClean="0"/>
              <a:t>(2)</a:t>
            </a:r>
            <a:endParaRPr lang="en-US" altLang="ko-KR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23" y="1112744"/>
            <a:ext cx="5372100" cy="19240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22" y="3168015"/>
            <a:ext cx="5731449" cy="186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4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41923" y="320479"/>
            <a:ext cx="9251577" cy="79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400" dirty="0" smtClean="0"/>
              <a:t>6.Csv </a:t>
            </a:r>
            <a:r>
              <a:rPr lang="ko-KR" altLang="en-US" sz="2400" dirty="0" smtClean="0"/>
              <a:t>파일로 저장 후 </a:t>
            </a:r>
            <a:r>
              <a:rPr lang="en-US" altLang="ko-KR" sz="2400" dirty="0" smtClean="0"/>
              <a:t>Excel</a:t>
            </a:r>
            <a:r>
              <a:rPr lang="ko-KR" altLang="en-US" sz="2400" dirty="0" smtClean="0"/>
              <a:t>에서 열어 보기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22" y="990609"/>
            <a:ext cx="5238750" cy="22383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21" y="3312962"/>
            <a:ext cx="4827644" cy="195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7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41923" y="320479"/>
            <a:ext cx="9251577" cy="79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400" dirty="0" smtClean="0"/>
              <a:t>7.scanf</a:t>
            </a:r>
            <a:r>
              <a:rPr lang="ko-KR" altLang="en-US" sz="2400" dirty="0" smtClean="0"/>
              <a:t>기본 동작 이해하기</a:t>
            </a:r>
            <a:r>
              <a:rPr lang="en-US" altLang="ko-KR" sz="2400" dirty="0" smtClean="0"/>
              <a:t>(1)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22" y="3105158"/>
            <a:ext cx="5477211" cy="14605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23" y="1112743"/>
            <a:ext cx="5298976" cy="199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9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41923" y="320479"/>
            <a:ext cx="9251577" cy="79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400" dirty="0"/>
              <a:t>8</a:t>
            </a:r>
            <a:r>
              <a:rPr lang="en-US" altLang="ko-KR" sz="2400" dirty="0" smtClean="0"/>
              <a:t>.Scanf</a:t>
            </a:r>
            <a:r>
              <a:rPr lang="ko-KR" altLang="en-US" sz="2400" dirty="0" smtClean="0"/>
              <a:t>로 단일 숫자 입력 받기</a:t>
            </a:r>
            <a:r>
              <a:rPr lang="en-US" altLang="ko-KR" sz="2400" dirty="0" smtClean="0"/>
              <a:t>(2)</a:t>
            </a:r>
            <a:endParaRPr lang="en-US" altLang="ko-KR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21" y="1112744"/>
            <a:ext cx="6730206" cy="22094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21" y="3371470"/>
            <a:ext cx="56007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42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41923" y="320479"/>
            <a:ext cx="9251577" cy="79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400" dirty="0" smtClean="0"/>
              <a:t>9.Scanf</a:t>
            </a:r>
            <a:r>
              <a:rPr lang="ko-KR" altLang="en-US" sz="2400" dirty="0"/>
              <a:t>로 단일 숫자 입력 받기</a:t>
            </a:r>
            <a:r>
              <a:rPr lang="en-US" altLang="ko-KR" sz="2400" dirty="0" smtClean="0"/>
              <a:t>(3)</a:t>
            </a:r>
            <a:endParaRPr lang="en-US" altLang="ko-KR" sz="2400" dirty="0"/>
          </a:p>
          <a:p>
            <a:pPr>
              <a:spcBef>
                <a:spcPct val="0"/>
              </a:spcBef>
            </a:pPr>
            <a:r>
              <a:rPr lang="en-US" altLang="ko-KR" sz="2400" dirty="0" smtClean="0"/>
              <a:t> </a:t>
            </a:r>
            <a:endParaRPr lang="en-US" altLang="ko-KR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21" y="978553"/>
            <a:ext cx="8126924" cy="22057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21" y="3184264"/>
            <a:ext cx="6207440" cy="168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0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124</Words>
  <Application>Microsoft Office PowerPoint</Application>
  <PresentationFormat>와이드스크린</PresentationFormat>
  <Paragraphs>24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nahyun</dc:creator>
  <cp:lastModifiedBy>nahyun</cp:lastModifiedBy>
  <cp:revision>10</cp:revision>
  <dcterms:created xsi:type="dcterms:W3CDTF">2023-03-06T07:17:45Z</dcterms:created>
  <dcterms:modified xsi:type="dcterms:W3CDTF">2023-03-06T23:36:46Z</dcterms:modified>
</cp:coreProperties>
</file>