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9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0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7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0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E37B4-F633-4321-B18A-4D8996BDE09A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8DA1-037A-4ABE-AAAB-F7FB47FC4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>
          <a:xfrm>
            <a:off x="1416051" y="19833"/>
            <a:ext cx="9504363" cy="6921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>
          <a:xfrm>
            <a:off x="5808663" y="6538913"/>
            <a:ext cx="557212" cy="304800"/>
          </a:xfrm>
          <a:prstGeom prst="rect">
            <a:avLst/>
          </a:prstGeom>
          <a:noFill/>
          <a:ln>
            <a:miter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819766" y="965518"/>
            <a:ext cx="10002427" cy="4964629"/>
          </a:xfrm>
        </p:spPr>
        <p:txBody>
          <a:bodyPr/>
          <a:lstStyle/>
          <a:p>
            <a:pPr lvl="0">
              <a:defRPr/>
            </a:pPr>
            <a:r>
              <a:rPr lang="ko-KR" altLang="en-US" sz="2500" dirty="0">
                <a:latin typeface="+mj-lt"/>
              </a:rPr>
              <a:t>화면에 문자열을 출력하는 함수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latin typeface="+mj-lt"/>
              </a:rPr>
              <a:t>ex) </a:t>
            </a:r>
            <a:r>
              <a:rPr lang="en-US" altLang="ko-KR" sz="2500" dirty="0" err="1">
                <a:latin typeface="+mj-lt"/>
              </a:rPr>
              <a:t>printf</a:t>
            </a:r>
            <a:r>
              <a:rPr lang="en-US" altLang="ko-KR" sz="2500" dirty="0">
                <a:latin typeface="+mj-lt"/>
              </a:rPr>
              <a:t>(“%s/</a:t>
            </a:r>
            <a:r>
              <a:rPr lang="en-US" altLang="ko-KR" sz="2500" dirty="0" err="1">
                <a:latin typeface="+mj-lt"/>
              </a:rPr>
              <a:t>n”,“Hello</a:t>
            </a:r>
            <a:r>
              <a:rPr lang="en-US" altLang="ko-KR" sz="2500" dirty="0">
                <a:latin typeface="+mj-lt"/>
              </a:rPr>
              <a:t>, World</a:t>
            </a:r>
            <a:r>
              <a:rPr lang="en-US" altLang="ko-KR" sz="2500" dirty="0" smtClean="0">
                <a:latin typeface="+mj-lt"/>
              </a:rPr>
              <a:t>!</a:t>
            </a:r>
            <a:r>
              <a:rPr lang="en-US" altLang="ko-KR" sz="2500" dirty="0" smtClean="0">
                <a:latin typeface="+mj-lt"/>
              </a:rPr>
              <a:t>”</a:t>
            </a:r>
            <a:r>
              <a:rPr lang="en-US" altLang="ko-KR" sz="2500" dirty="0" smtClean="0">
                <a:latin typeface="+mj-lt"/>
                <a:ea typeface="D2Coding"/>
              </a:rPr>
              <a:t>);</a:t>
            </a:r>
            <a:endParaRPr lang="en-US" altLang="ko-KR" sz="2500" dirty="0">
              <a:latin typeface="+mj-lt"/>
              <a:ea typeface="D2Coding"/>
            </a:endParaRPr>
          </a:p>
          <a:p>
            <a:pPr marL="0" indent="0">
              <a:buNone/>
              <a:defRPr/>
            </a:pPr>
            <a:r>
              <a:rPr lang="en-US" altLang="ko-KR" sz="2500" dirty="0">
                <a:latin typeface="+mj-lt"/>
                <a:ea typeface="D2Coding"/>
              </a:rPr>
              <a:t>    -&gt;</a:t>
            </a:r>
            <a:r>
              <a:rPr lang="ko-KR" altLang="en-US" sz="2500" dirty="0">
                <a:latin typeface="+mj-lt"/>
                <a:ea typeface="D2Coding"/>
              </a:rPr>
              <a:t>문자열이 들어갈 공간</a:t>
            </a:r>
            <a:r>
              <a:rPr lang="en-US" altLang="ko-KR" sz="2500" dirty="0">
                <a:latin typeface="+mj-lt"/>
                <a:ea typeface="D2Coding"/>
              </a:rPr>
              <a:t>(%s)</a:t>
            </a:r>
            <a:r>
              <a:rPr lang="ko-KR" altLang="en-US" sz="2500" dirty="0">
                <a:latin typeface="+mj-lt"/>
                <a:ea typeface="D2Coding"/>
              </a:rPr>
              <a:t>을 만들고</a:t>
            </a:r>
            <a:r>
              <a:rPr lang="en-US" altLang="ko-KR" sz="2500" dirty="0">
                <a:latin typeface="+mj-lt"/>
                <a:ea typeface="D2Coding"/>
              </a:rPr>
              <a:t>, </a:t>
            </a:r>
            <a:r>
              <a:rPr lang="ko-KR" altLang="en-US" sz="2500" dirty="0">
                <a:latin typeface="+mj-lt"/>
                <a:ea typeface="D2Coding"/>
              </a:rPr>
              <a:t>그 공간에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latin typeface="+mj-lt"/>
                <a:ea typeface="D2Coding"/>
              </a:rPr>
              <a:t>       </a:t>
            </a:r>
            <a:r>
              <a:rPr lang="en-US" altLang="ko-KR" sz="2500" dirty="0" err="1">
                <a:latin typeface="+mj-lt"/>
                <a:ea typeface="D2Coding"/>
              </a:rPr>
              <a:t>hello,World</a:t>
            </a:r>
            <a:r>
              <a:rPr lang="en-US" altLang="ko-KR" sz="2500" dirty="0">
                <a:latin typeface="+mj-lt"/>
                <a:ea typeface="D2Coding"/>
              </a:rPr>
              <a:t>!</a:t>
            </a:r>
            <a:r>
              <a:rPr lang="ko-KR" altLang="en-US" sz="2500" dirty="0">
                <a:latin typeface="+mj-lt"/>
                <a:ea typeface="D2Coding"/>
              </a:rPr>
              <a:t>라는 문자를 넣고 출력한 다음 줄 </a:t>
            </a:r>
            <a:r>
              <a:rPr lang="ko-KR" altLang="en-US" sz="2500" dirty="0" err="1">
                <a:latin typeface="+mj-lt"/>
                <a:ea typeface="D2Coding"/>
              </a:rPr>
              <a:t>바꿈해라</a:t>
            </a:r>
            <a:r>
              <a:rPr lang="en-US" altLang="ko-KR" sz="2500" dirty="0">
                <a:latin typeface="+mj-lt"/>
                <a:ea typeface="D2Coding"/>
              </a:rPr>
              <a:t>.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656" y="3417569"/>
            <a:ext cx="106689" cy="22862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1909" y="222520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/>
              <a:t>1. printf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2888" y="3038835"/>
          <a:ext cx="8128000" cy="2219960"/>
        </p:xfrm>
        <a:graphic>
          <a:graphicData uri="http://schemas.openxmlformats.org/drawingml/2006/table">
            <a:tbl>
              <a:tblPr firstRow="1" bandRow="1">
                <a:tableStyleId>{BA7026A9-84A0-402A-8550-04DCFC3E3A74}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서식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변수타입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서식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동작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%d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정수형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800" dirty="0" smtClean="0"/>
                        <a:t>/</a:t>
                      </a:r>
                      <a:r>
                        <a:rPr lang="en-US" altLang="ko-KR" dirty="0" smtClean="0">
                          <a:latin typeface="D2Coding"/>
                          <a:ea typeface="D2Coding"/>
                        </a:rPr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줄 바꿈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%f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800" dirty="0" smtClean="0"/>
                        <a:t>/</a:t>
                      </a:r>
                      <a:r>
                        <a:rPr lang="en-US" altLang="ko-KR" dirty="0" smtClean="0">
                          <a:latin typeface="D2Coding"/>
                          <a:ea typeface="D2Coding"/>
                        </a:rPr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탭 만큼 뛰우기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%ld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긴 정수형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%c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1782" name="직사각형 331781"/>
          <p:cNvSpPr/>
          <p:nvPr/>
        </p:nvSpPr>
        <p:spPr>
          <a:xfrm>
            <a:off x="886113" y="783166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>
          <a:xfrm>
            <a:off x="1416051" y="19833"/>
            <a:ext cx="9504363" cy="6921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>
          <a:xfrm>
            <a:off x="5808663" y="6538913"/>
            <a:ext cx="557212" cy="304800"/>
          </a:xfrm>
          <a:prstGeom prst="rect">
            <a:avLst/>
          </a:prstGeom>
          <a:noFill/>
          <a:ln>
            <a:miter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1119390" y="965518"/>
            <a:ext cx="8778364" cy="538149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/>
              <a:t>변수는 값을 저장하는 공간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변수 선언하기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값 저장하기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656" y="3417569"/>
            <a:ext cx="106689" cy="22862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17838" y="292610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/>
              <a:t>2.</a:t>
            </a:r>
            <a:r>
              <a:rPr lang="ko-KR" altLang="en-US" sz="2800" b="1"/>
              <a:t>변수 만들기</a:t>
            </a:r>
            <a:endParaRPr lang="en-US" altLang="ko-KR" sz="28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0420" y="2315601"/>
            <a:ext cx="3537700" cy="13406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65555" y="4792469"/>
            <a:ext cx="2744399" cy="1241186"/>
          </a:xfrm>
          <a:prstGeom prst="rect">
            <a:avLst/>
          </a:prstGeom>
        </p:spPr>
      </p:pic>
      <p:sp>
        <p:nvSpPr>
          <p:cNvPr id="331782" name="직사각형 331781"/>
          <p:cNvSpPr/>
          <p:nvPr/>
        </p:nvSpPr>
        <p:spPr>
          <a:xfrm>
            <a:off x="905355" y="831272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>
          <a:xfrm>
            <a:off x="1416051" y="19833"/>
            <a:ext cx="9504363" cy="6921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>
          <a:xfrm>
            <a:off x="5808663" y="6538913"/>
            <a:ext cx="557212" cy="304800"/>
          </a:xfrm>
          <a:prstGeom prst="rect">
            <a:avLst/>
          </a:prstGeom>
          <a:noFill/>
          <a:ln>
            <a:miter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781281" y="946685"/>
            <a:ext cx="10002427" cy="4964629"/>
          </a:xfrm>
        </p:spPr>
        <p:txBody>
          <a:bodyPr/>
          <a:lstStyle/>
          <a:p>
            <a:pPr lvl="0">
              <a:defRPr/>
            </a:pPr>
            <a:r>
              <a:rPr lang="ko-KR" altLang="en-US" sz="2500"/>
              <a:t>값</a:t>
            </a:r>
            <a:r>
              <a:rPr lang="en-US" altLang="ko-KR" sz="2500"/>
              <a:t>(</a:t>
            </a:r>
            <a:r>
              <a:rPr lang="ko-KR" altLang="en-US" sz="2500"/>
              <a:t>숫자</a:t>
            </a:r>
            <a:r>
              <a:rPr lang="en-US" altLang="ko-KR" sz="2500"/>
              <a:t>, </a:t>
            </a:r>
            <a:r>
              <a:rPr lang="ko-KR" altLang="en-US" sz="2500"/>
              <a:t>문자</a:t>
            </a:r>
            <a:r>
              <a:rPr lang="en-US" altLang="ko-KR" sz="2500"/>
              <a:t>)</a:t>
            </a:r>
            <a:r>
              <a:rPr lang="ko-KR" altLang="en-US" sz="2500"/>
              <a:t>을 입력받는 함수</a:t>
            </a:r>
          </a:p>
          <a:p>
            <a:pPr marL="0" indent="0">
              <a:buNone/>
              <a:defRPr/>
            </a:pPr>
            <a:r>
              <a:rPr lang="en-US" altLang="ko-KR" sz="2500"/>
              <a:t>ex) scanf(“%d”, </a:t>
            </a:r>
            <a:r>
              <a:rPr lang="en-US" altLang="ko-KR" sz="2500" u="sng"/>
              <a:t>&amp;age</a:t>
            </a:r>
            <a:r>
              <a:rPr lang="en-US" altLang="ko-KR" sz="2500"/>
              <a:t>)</a:t>
            </a:r>
          </a:p>
          <a:p>
            <a:pPr marL="0" indent="0">
              <a:buNone/>
              <a:defRPr/>
            </a:pPr>
            <a:r>
              <a:rPr lang="en-US" altLang="ko-KR" sz="2500"/>
              <a:t>		    </a:t>
            </a:r>
            <a:r>
              <a:rPr lang="ko-KR" altLang="en-US" sz="2500"/>
              <a:t>변수의 이름 앞에 </a:t>
            </a:r>
            <a:r>
              <a:rPr lang="en-US" altLang="ko-KR" sz="2500"/>
              <a:t>&amp;</a:t>
            </a:r>
            <a:r>
              <a:rPr lang="ko-KR" altLang="en-US" sz="2500"/>
              <a:t>반드시 넣어준다</a:t>
            </a:r>
            <a:r>
              <a:rPr lang="en-US" altLang="ko-KR" sz="2500"/>
              <a:t>.</a:t>
            </a:r>
          </a:p>
          <a:p>
            <a:pPr marL="0" indent="0">
              <a:buNone/>
              <a:defRPr/>
            </a:pPr>
            <a:endParaRPr lang="en-US" altLang="ko-KR" sz="2500"/>
          </a:p>
          <a:p>
            <a:pPr marL="0" indent="0">
              <a:buNone/>
              <a:defRPr/>
            </a:pPr>
            <a:r>
              <a:rPr lang="en-US" altLang="ko-KR" sz="2500"/>
              <a:t>    -&gt;%d</a:t>
            </a:r>
            <a:r>
              <a:rPr lang="ko-KR" altLang="en-US" sz="2500"/>
              <a:t>는 정수를 입력 받겠다는 의미이고</a:t>
            </a:r>
            <a:r>
              <a:rPr lang="en-US" altLang="ko-KR" sz="2500"/>
              <a:t>, &amp;age</a:t>
            </a:r>
            <a:r>
              <a:rPr lang="ko-KR" altLang="en-US" sz="2500"/>
              <a:t>는 </a:t>
            </a:r>
            <a:r>
              <a:rPr lang="en-US" altLang="ko-KR" sz="2500"/>
              <a:t>age</a:t>
            </a:r>
            <a:r>
              <a:rPr lang="ko-KR" altLang="en-US" sz="2500"/>
              <a:t>라는</a:t>
            </a:r>
          </a:p>
          <a:p>
            <a:pPr marL="0" indent="0">
              <a:buNone/>
              <a:defRPr/>
            </a:pPr>
            <a:r>
              <a:rPr lang="en-US" altLang="ko-KR" sz="2500"/>
              <a:t>       </a:t>
            </a:r>
            <a:r>
              <a:rPr lang="ko-KR" altLang="en-US" sz="2500"/>
              <a:t>변수에 해당 값을 저장한다</a:t>
            </a:r>
            <a:r>
              <a:rPr lang="en-US" altLang="ko-KR" sz="2500"/>
              <a:t>.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656" y="3417569"/>
            <a:ext cx="106689" cy="22862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71909" y="222520"/>
            <a:ext cx="5078162" cy="43861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ko-KR" sz="2800" b="1"/>
              <a:t>3. scanf</a:t>
            </a:r>
          </a:p>
        </p:txBody>
      </p:sp>
      <p:sp>
        <p:nvSpPr>
          <p:cNvPr id="331782" name="직사각형 331781"/>
          <p:cNvSpPr/>
          <p:nvPr/>
        </p:nvSpPr>
        <p:spPr>
          <a:xfrm>
            <a:off x="838007" y="754303"/>
            <a:ext cx="9986819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nahyun</dc:creator>
  <cp:lastModifiedBy>nahyun</cp:lastModifiedBy>
  <cp:revision>25</cp:revision>
  <dcterms:created xsi:type="dcterms:W3CDTF">2023-03-06T04:08:56Z</dcterms:created>
  <dcterms:modified xsi:type="dcterms:W3CDTF">2023-03-07T00:00:08Z</dcterms:modified>
  <cp:version/>
</cp:coreProperties>
</file>