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16"/>
  </p:notesMasterIdLst>
  <p:sldIdLst>
    <p:sldId id="1159" r:id="rId3"/>
    <p:sldId id="1226" r:id="rId4"/>
    <p:sldId id="1216" r:id="rId5"/>
    <p:sldId id="1217" r:id="rId6"/>
    <p:sldId id="1218" r:id="rId7"/>
    <p:sldId id="1219" r:id="rId8"/>
    <p:sldId id="1220" r:id="rId9"/>
    <p:sldId id="1221" r:id="rId10"/>
    <p:sldId id="1222" r:id="rId11"/>
    <p:sldId id="1223" r:id="rId12"/>
    <p:sldId id="1224" r:id="rId13"/>
    <p:sldId id="1225" r:id="rId14"/>
    <p:sldId id="1227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978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오늘의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568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오늘 수업 내용 요약 </a:t>
            </a:r>
            <a:r>
              <a:rPr lang="en-US" altLang="ko-KR" sz="1200" dirty="0"/>
              <a:t>PPT 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en-US" altLang="ko-KR" sz="1200" dirty="0"/>
              <a:t>PPT</a:t>
            </a:r>
            <a:r>
              <a:rPr lang="ko-KR" altLang="en-US" sz="1200" dirty="0"/>
              <a:t>에 있는 실습 모두 해보기 </a:t>
            </a:r>
            <a:r>
              <a:rPr lang="en-US" altLang="ko-KR" sz="1200" dirty="0"/>
              <a:t>and </a:t>
            </a:r>
            <a:r>
              <a:rPr lang="ko-KR" altLang="en-US" sz="1200" dirty="0"/>
              <a:t>연습문제도 풀기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A, B, C </a:t>
            </a:r>
            <a:r>
              <a:rPr lang="ko-KR" altLang="en-US" sz="1200" dirty="0"/>
              <a:t>세 개의 숫자를 입력 받아</a:t>
            </a:r>
            <a:r>
              <a:rPr lang="en-US" altLang="ko-KR" sz="1200" dirty="0"/>
              <a:t>, </a:t>
            </a:r>
            <a:r>
              <a:rPr lang="ko-KR" altLang="en-US" sz="1200" dirty="0"/>
              <a:t>다음을 계산하는 프로그램을 작성하시오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(A, B, C </a:t>
            </a:r>
            <a:r>
              <a:rPr lang="ko-KR" altLang="en-US" sz="1200" dirty="0"/>
              <a:t>각 숫자가 짝수이면 </a:t>
            </a:r>
            <a:r>
              <a:rPr lang="en-US" altLang="ko-KR" sz="1200" dirty="0"/>
              <a:t>0, </a:t>
            </a:r>
            <a:r>
              <a:rPr lang="ko-KR" altLang="en-US" sz="1200" dirty="0"/>
              <a:t>홀수이면 </a:t>
            </a:r>
            <a:r>
              <a:rPr lang="en-US" altLang="ko-KR" sz="1200" dirty="0"/>
              <a:t>1 </a:t>
            </a:r>
            <a:r>
              <a:rPr lang="ko-KR" altLang="en-US" sz="1200" dirty="0"/>
              <a:t>출력</a:t>
            </a:r>
            <a:r>
              <a:rPr lang="en-US" altLang="ko-KR" sz="1200" dirty="0"/>
              <a:t>, A B C</a:t>
            </a:r>
            <a:r>
              <a:rPr lang="ko-KR" altLang="en-US" sz="1200" dirty="0"/>
              <a:t>값의 합</a:t>
            </a:r>
            <a:r>
              <a:rPr lang="en-US" altLang="ko-KR" sz="1200" dirty="0"/>
              <a:t>, </a:t>
            </a:r>
            <a:r>
              <a:rPr lang="ko-KR" altLang="en-US" sz="1200" dirty="0"/>
              <a:t>차</a:t>
            </a:r>
            <a:r>
              <a:rPr lang="en-US" altLang="ko-KR" sz="1200" dirty="0"/>
              <a:t>, </a:t>
            </a:r>
            <a:r>
              <a:rPr lang="ko-KR" altLang="en-US" sz="1200" dirty="0"/>
              <a:t>곱 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ko-KR" altLang="en-US" sz="1200" dirty="0"/>
              <a:t>  예</a:t>
            </a:r>
            <a:r>
              <a:rPr lang="en-US" altLang="ko-KR" sz="1200" dirty="0"/>
              <a:t>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10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25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30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+ B + C = 10 + 25 + 30 = 65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– B – C = 10 – 25 – 30 = -45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* B * C = 10 * 25 * 30 = 7500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* </a:t>
            </a:r>
            <a:r>
              <a:rPr lang="ko-KR" altLang="en-US" sz="1200" dirty="0"/>
              <a:t>과제 제출 방법 </a:t>
            </a:r>
            <a:r>
              <a:rPr lang="en-US" altLang="ko-KR" sz="1200" dirty="0"/>
              <a:t>: PPT</a:t>
            </a:r>
            <a:r>
              <a:rPr lang="ko-KR" altLang="en-US" sz="1200" dirty="0"/>
              <a:t>로 소스코드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결과화면 첨부해서 </a:t>
            </a:r>
            <a:r>
              <a:rPr lang="en-US" altLang="ko-KR" sz="1200" dirty="0"/>
              <a:t>NAS</a:t>
            </a:r>
            <a:r>
              <a:rPr lang="ko-KR" altLang="en-US" sz="1200" dirty="0"/>
              <a:t>의 본인 폴더에 업로드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052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2-15                                               2-16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1135183"/>
            <a:ext cx="4448175" cy="4874971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9200" y="1208408"/>
            <a:ext cx="4448175" cy="47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2-17                                         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845445"/>
            <a:ext cx="7398639" cy="43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2-17                                         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845445"/>
            <a:ext cx="7398639" cy="43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042" y="1"/>
            <a:ext cx="9504363" cy="606424"/>
          </a:xfrm>
        </p:spPr>
        <p:txBody>
          <a:bodyPr/>
          <a:lstStyle/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>
                <a:solidFill>
                  <a:schemeClr val="tx1"/>
                </a:solidFill>
              </a:rPr>
              <a:t>다음과 </a:t>
            </a:r>
            <a:r>
              <a:rPr lang="ko-KR" altLang="en-US" sz="1200" dirty="0">
                <a:solidFill>
                  <a:schemeClr val="tx1"/>
                </a:solidFill>
              </a:rPr>
              <a:t>같이 </a:t>
            </a:r>
            <a:r>
              <a:rPr lang="en-US" altLang="ko-KR" sz="1200" dirty="0">
                <a:solidFill>
                  <a:schemeClr val="tx1"/>
                </a:solidFill>
              </a:rPr>
              <a:t>A, B, C </a:t>
            </a:r>
            <a:r>
              <a:rPr lang="ko-KR" altLang="en-US" sz="1200" dirty="0">
                <a:solidFill>
                  <a:schemeClr val="tx1"/>
                </a:solidFill>
              </a:rPr>
              <a:t>세 개의 숫자를 입력 받아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다음을 계산하는 프로그램을 작성하시오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  (A, B, C </a:t>
            </a:r>
            <a:r>
              <a:rPr lang="ko-KR" altLang="en-US" sz="1200" dirty="0">
                <a:solidFill>
                  <a:schemeClr val="tx1"/>
                </a:solidFill>
              </a:rPr>
              <a:t>각 숫자가 짝수이면 </a:t>
            </a:r>
            <a:r>
              <a:rPr lang="en-US" altLang="ko-KR" sz="1200" dirty="0">
                <a:solidFill>
                  <a:schemeClr val="tx1"/>
                </a:solidFill>
              </a:rPr>
              <a:t>0, </a:t>
            </a:r>
            <a:r>
              <a:rPr lang="ko-KR" altLang="en-US" sz="1200" dirty="0">
                <a:solidFill>
                  <a:schemeClr val="tx1"/>
                </a:solidFill>
              </a:rPr>
              <a:t>홀수이면 </a:t>
            </a:r>
            <a:r>
              <a:rPr lang="en-US" altLang="ko-KR" sz="1200" dirty="0">
                <a:solidFill>
                  <a:schemeClr val="tx1"/>
                </a:solidFill>
              </a:rPr>
              <a:t>1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, A B C</a:t>
            </a:r>
            <a:r>
              <a:rPr lang="ko-KR" altLang="en-US" sz="1200" dirty="0">
                <a:solidFill>
                  <a:schemeClr val="tx1"/>
                </a:solidFill>
              </a:rPr>
              <a:t>값의 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곱 출력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7953" y="606425"/>
            <a:ext cx="4035552" cy="593248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665663" y="606425"/>
            <a:ext cx="4490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#include &lt;</a:t>
            </a:r>
            <a:r>
              <a:rPr lang="en-US" altLang="ko-KR" sz="500" dirty="0" err="1"/>
              <a:t>stdio.h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// p.53</a:t>
            </a:r>
          </a:p>
          <a:p>
            <a:endParaRPr lang="en-US" altLang="ko-KR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main() </a:t>
            </a:r>
            <a:r>
              <a:rPr lang="en-US" altLang="ko-KR" sz="500" dirty="0" smtClean="0"/>
              <a:t>{</a:t>
            </a:r>
            <a:endParaRPr lang="en-US" altLang="ko-KR" sz="500" dirty="0"/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A, B, C;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tmp</a:t>
            </a:r>
            <a:r>
              <a:rPr lang="en-US" altLang="ko-KR" sz="500" dirty="0"/>
              <a:t> = 0;</a:t>
            </a:r>
          </a:p>
          <a:p>
            <a:endParaRPr lang="en-US" altLang="ko-KR" sz="500" dirty="0"/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첫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&amp;A);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두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&amp;B);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세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&amp;C);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    //</a:t>
            </a:r>
            <a:r>
              <a:rPr lang="en-US" altLang="ko-KR" sz="500" dirty="0" err="1"/>
              <a:t>num</a:t>
            </a:r>
            <a:r>
              <a:rPr lang="ko-KR" altLang="en-US" sz="500" dirty="0"/>
              <a:t>이 </a:t>
            </a:r>
            <a:r>
              <a:rPr lang="en-US" altLang="ko-KR" sz="500" dirty="0"/>
              <a:t>0</a:t>
            </a:r>
            <a:r>
              <a:rPr lang="ko-KR" altLang="en-US" sz="500" dirty="0"/>
              <a:t>이 아니거나 나머지가 </a:t>
            </a:r>
            <a:r>
              <a:rPr lang="en-US" altLang="ko-KR" sz="500" dirty="0"/>
              <a:t>0</a:t>
            </a:r>
            <a:r>
              <a:rPr lang="ko-KR" altLang="en-US" sz="500" dirty="0" err="1"/>
              <a:t>일떄</a:t>
            </a:r>
            <a:r>
              <a:rPr lang="en-US" altLang="ko-KR" sz="500" dirty="0"/>
              <a:t>(%</a:t>
            </a:r>
            <a:r>
              <a:rPr lang="ko-KR" altLang="en-US" sz="500" dirty="0"/>
              <a:t>는 나머지를 구합니다</a:t>
            </a:r>
            <a:r>
              <a:rPr lang="en-US" altLang="ko-KR" sz="500" dirty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/>
              <a:t>    if((A != 0) &amp;&amp; (A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if(A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if((B != 0) &amp;&amp; (B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if(B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 if((C != 0) &amp;&amp; (C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if(C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+ B + C = %d + %d + %d = %d\</a:t>
            </a:r>
            <a:r>
              <a:rPr lang="en-US" altLang="ko-KR" sz="500" dirty="0" err="1"/>
              <a:t>n",A,B,C,A+B+C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- B - C = %d - %d - %d = %d\</a:t>
            </a:r>
            <a:r>
              <a:rPr lang="en-US" altLang="ko-KR" sz="500" dirty="0" err="1"/>
              <a:t>n",A,B,C,A</a:t>
            </a:r>
            <a:r>
              <a:rPr lang="en-US" altLang="ko-KR" sz="500" dirty="0"/>
              <a:t>-B-C);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* B * C = %d * %d * %d = %d\</a:t>
            </a:r>
            <a:r>
              <a:rPr lang="en-US" altLang="ko-KR" sz="500" dirty="0" err="1"/>
              <a:t>n",A,B,C,A</a:t>
            </a:r>
            <a:r>
              <a:rPr lang="en-US" altLang="ko-KR" sz="500" dirty="0"/>
              <a:t>*B*C);</a:t>
            </a:r>
          </a:p>
          <a:p>
            <a:endParaRPr lang="en-US" altLang="ko-KR" sz="500" dirty="0"/>
          </a:p>
          <a:p>
            <a:r>
              <a:rPr lang="en-US" altLang="ko-KR" sz="500" dirty="0"/>
              <a:t>   		return 0;	</a:t>
            </a:r>
          </a:p>
          <a:p>
            <a:r>
              <a:rPr lang="en-US" altLang="ko-KR" sz="500" dirty="0"/>
              <a:t>	}</a:t>
            </a:r>
          </a:p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8432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"/>
            <a:ext cx="9504363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오늘 </a:t>
            </a:r>
            <a:r>
              <a:rPr lang="ko-KR" altLang="en-US" dirty="0">
                <a:solidFill>
                  <a:schemeClr val="tx1"/>
                </a:solidFill>
              </a:rPr>
              <a:t>수업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801498"/>
            <a:ext cx="4448175" cy="54357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02_C</a:t>
            </a:r>
            <a:r>
              <a:rPr lang="ko-KR" altLang="en-US" sz="1200" dirty="0" smtClean="0"/>
              <a:t>언어 변수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프로그래밍에서 </a:t>
            </a:r>
            <a:r>
              <a:rPr lang="ko-KR" altLang="en-US" sz="1200" dirty="0"/>
              <a:t>값을 다루려면 </a:t>
            </a:r>
            <a:r>
              <a:rPr lang="ko-KR" altLang="en-US" sz="1200" dirty="0" smtClean="0"/>
              <a:t>값을 </a:t>
            </a:r>
            <a:r>
              <a:rPr lang="ko-KR" altLang="en-US" sz="1200" dirty="0"/>
              <a:t>저장하는 </a:t>
            </a:r>
            <a:r>
              <a:rPr lang="ko-KR" altLang="en-US" sz="1200" dirty="0" smtClean="0"/>
              <a:t>공간 변수가 필요함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저장할 값의 종류에 따라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달라지고 저장할 </a:t>
            </a:r>
            <a:r>
              <a:rPr lang="ko-KR" altLang="en-US" sz="1200" dirty="0"/>
              <a:t>수 있는 크기가 </a:t>
            </a:r>
            <a:r>
              <a:rPr lang="ko-KR" altLang="en-US" sz="1200" dirty="0" smtClean="0"/>
              <a:t>다름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char, short,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long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정수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smtClean="0"/>
              <a:t>float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double - </a:t>
            </a:r>
            <a:r>
              <a:rPr lang="ko-KR" altLang="en-US" sz="1200" dirty="0" smtClean="0"/>
              <a:t>실수                                          </a:t>
            </a:r>
            <a:r>
              <a:rPr lang="en-US" altLang="ko-KR" sz="1200" dirty="0" smtClean="0"/>
              <a:t>void - </a:t>
            </a:r>
            <a:r>
              <a:rPr lang="ko-KR" altLang="en-US" sz="1200" dirty="0"/>
              <a:t>형태가 없는 </a:t>
            </a:r>
            <a:r>
              <a:rPr lang="ko-KR" altLang="en-US" sz="1200" dirty="0" err="1" smtClean="0"/>
              <a:t>자료형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등호를 사용하여 값 </a:t>
            </a:r>
            <a:r>
              <a:rPr lang="ko-KR" altLang="en-US" sz="1200" dirty="0" smtClean="0"/>
              <a:t>저장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변수에 값을 할당한다</a:t>
            </a:r>
            <a:r>
              <a:rPr lang="en-US" altLang="ko-KR" sz="1200" dirty="0" smtClean="0"/>
              <a:t>!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변수 선언과 동시에 값을 할당 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 변수를 초기화한다</a:t>
            </a:r>
            <a:r>
              <a:rPr lang="en-US" altLang="ko-KR" sz="1200" dirty="0" smtClean="0"/>
              <a:t>!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다양한 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/ </a:t>
            </a:r>
            <a:r>
              <a:rPr lang="ko-KR" altLang="en-US" sz="1200" dirty="0"/>
              <a:t>부호 </a:t>
            </a:r>
            <a:r>
              <a:rPr lang="en-US" altLang="ko-KR" sz="1200" dirty="0"/>
              <a:t>+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조합 </a:t>
            </a:r>
            <a:r>
              <a:rPr lang="en-US" altLang="ko-KR" sz="1200" dirty="0" smtClean="0"/>
              <a:t>/ signed , unsigned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변수가 저장할 수 있는 최대범위를 넘김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오버플로우</a:t>
            </a:r>
            <a:r>
              <a:rPr lang="ko-KR" altLang="en-US" sz="1200" dirty="0"/>
              <a:t> 변수가 저장할 수 있는 </a:t>
            </a:r>
            <a:r>
              <a:rPr lang="ko-KR" altLang="en-US" sz="1200" dirty="0" smtClean="0"/>
              <a:t>최소범위를 </a:t>
            </a:r>
            <a:r>
              <a:rPr lang="ko-KR" altLang="en-US" sz="1200" dirty="0"/>
              <a:t>넘김 </a:t>
            </a:r>
            <a:r>
              <a:rPr lang="en-US" altLang="ko-KR" sz="1200" dirty="0"/>
              <a:t>– </a:t>
            </a:r>
            <a:r>
              <a:rPr lang="ko-KR" altLang="en-US" sz="1200" dirty="0" err="1" smtClean="0"/>
              <a:t>언더플로우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정수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char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문자 한 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작은따옴표로 표현            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문자에 </a:t>
            </a:r>
            <a:r>
              <a:rPr lang="ko-KR" altLang="en-US" sz="1200" dirty="0"/>
              <a:t>해당하는 </a:t>
            </a:r>
            <a:r>
              <a:rPr lang="ko-KR" altLang="en-US" sz="1200" dirty="0" err="1"/>
              <a:t>정숫값을</a:t>
            </a:r>
            <a:r>
              <a:rPr lang="ko-KR" altLang="en-US" sz="1200" dirty="0"/>
              <a:t> 저장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01498"/>
            <a:ext cx="4448175" cy="54357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03_C</a:t>
            </a:r>
            <a:r>
              <a:rPr lang="ko-KR" altLang="en-US" sz="1200" dirty="0"/>
              <a:t>언어 </a:t>
            </a:r>
            <a:r>
              <a:rPr lang="ko-KR" altLang="en-US" sz="1200" dirty="0" smtClean="0"/>
              <a:t>상수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사칙연산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상수는 </a:t>
            </a:r>
            <a:r>
              <a:rPr lang="ko-KR" altLang="en-US" sz="1200" dirty="0"/>
              <a:t>변하지 않는 값을 뜻함</a:t>
            </a:r>
            <a:r>
              <a:rPr lang="en-US" altLang="ko-KR" sz="1200" dirty="0"/>
              <a:t>(constant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값이 의도하지 않게 바뀌는 것을 </a:t>
            </a:r>
            <a:r>
              <a:rPr lang="ko-KR" altLang="en-US" sz="1200" dirty="0" smtClean="0"/>
              <a:t>방지하기 위해 사용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정수 </a:t>
            </a:r>
            <a:r>
              <a:rPr lang="ko-KR" altLang="en-US" sz="1200" dirty="0" err="1" smtClean="0"/>
              <a:t>입력받기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en-US" altLang="ko-KR" sz="1050" dirty="0" err="1"/>
              <a:t>scanf</a:t>
            </a:r>
            <a:r>
              <a:rPr lang="en-US" altLang="ko-KR" sz="1050" dirty="0"/>
              <a:t>(</a:t>
            </a:r>
            <a:r>
              <a:rPr lang="ko-KR" altLang="en-US" sz="1050" dirty="0"/>
              <a:t>서식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변수의주소</a:t>
            </a:r>
            <a:r>
              <a:rPr lang="en-US" altLang="ko-KR" sz="1050" dirty="0" smtClean="0"/>
              <a:t>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 값 </a:t>
            </a:r>
            <a:r>
              <a:rPr lang="ko-KR" altLang="en-US" sz="1050" dirty="0" smtClean="0"/>
              <a:t>사칙연산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</a:t>
            </a:r>
            <a:r>
              <a:rPr lang="en-US" altLang="ko-KR" sz="1050" dirty="0"/>
              <a:t>1 = </a:t>
            </a:r>
            <a:r>
              <a:rPr lang="ko-KR" altLang="en-US" sz="1050" dirty="0"/>
              <a:t>변수</a:t>
            </a:r>
            <a:r>
              <a:rPr lang="en-US" altLang="ko-KR" sz="1050" dirty="0"/>
              <a:t>1 + </a:t>
            </a:r>
            <a:r>
              <a:rPr lang="ko-KR" altLang="en-US" sz="1050" dirty="0"/>
              <a:t>값</a:t>
            </a:r>
            <a:r>
              <a:rPr lang="en-US" altLang="ko-KR" sz="1050" dirty="0" smtClean="0"/>
              <a:t>;                                                                         </a:t>
            </a:r>
            <a:r>
              <a:rPr lang="ko-KR" altLang="en-US" sz="1050" dirty="0" smtClean="0"/>
              <a:t>변수</a:t>
            </a:r>
            <a:r>
              <a:rPr lang="en-US" altLang="ko-KR" sz="1050" dirty="0"/>
              <a:t>1 = </a:t>
            </a:r>
            <a:r>
              <a:rPr lang="ko-KR" altLang="en-US" sz="1050" dirty="0"/>
              <a:t>변수</a:t>
            </a:r>
            <a:r>
              <a:rPr lang="en-US" altLang="ko-KR" sz="1050" dirty="0"/>
              <a:t>1 </a:t>
            </a:r>
            <a:r>
              <a:rPr lang="en-US" altLang="ko-KR" sz="1050" dirty="0" smtClean="0"/>
              <a:t>– </a:t>
            </a:r>
            <a:r>
              <a:rPr lang="ko-KR" altLang="en-US" sz="1050" dirty="0"/>
              <a:t>값</a:t>
            </a:r>
            <a:r>
              <a:rPr lang="en-US" altLang="ko-KR" sz="1050" dirty="0" smtClean="0"/>
              <a:t>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 </a:t>
            </a:r>
            <a:r>
              <a:rPr lang="ko-KR" altLang="en-US" sz="1050" dirty="0"/>
              <a:t>*</a:t>
            </a:r>
            <a:r>
              <a:rPr lang="en-US" altLang="ko-KR" sz="1050" dirty="0"/>
              <a:t>= </a:t>
            </a:r>
            <a:r>
              <a:rPr lang="ko-KR" altLang="en-US" sz="1050" dirty="0" smtClean="0"/>
              <a:t>값  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 </a:t>
            </a:r>
            <a:r>
              <a:rPr lang="en-US" altLang="ko-KR" sz="1050" dirty="0"/>
              <a:t>/= </a:t>
            </a:r>
            <a:r>
              <a:rPr lang="ko-KR" altLang="en-US" sz="1050" dirty="0" smtClean="0"/>
              <a:t>값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 </a:t>
            </a:r>
            <a:r>
              <a:rPr lang="ko-KR" altLang="en-US" sz="1050" dirty="0"/>
              <a:t>언어에서는 사칙 연산 이외에도 나머지 연산을 </a:t>
            </a:r>
            <a:r>
              <a:rPr lang="ko-KR" altLang="en-US" sz="1050" dirty="0" smtClean="0"/>
              <a:t>제공 </a:t>
            </a:r>
            <a:r>
              <a:rPr lang="en-US" altLang="ko-KR" sz="1050" dirty="0" smtClean="0"/>
              <a:t>- </a:t>
            </a:r>
            <a:r>
              <a:rPr lang="ko-KR" altLang="en-US" sz="1050" dirty="0"/>
              <a:t>정수에서 나머지를 구하는 연산이 나머지 </a:t>
            </a:r>
            <a:r>
              <a:rPr lang="ko-KR" altLang="en-US" sz="1050" dirty="0" smtClean="0"/>
              <a:t>연산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자료형을</a:t>
            </a:r>
            <a:r>
              <a:rPr lang="ko-KR" altLang="en-US" sz="1050" dirty="0"/>
              <a:t> 섞어서 </a:t>
            </a:r>
            <a:r>
              <a:rPr lang="ko-KR" altLang="en-US" sz="1050" dirty="0" smtClean="0"/>
              <a:t>쓰면 </a:t>
            </a:r>
            <a:r>
              <a:rPr lang="ko-KR" altLang="en-US" sz="1050" dirty="0"/>
              <a:t>크기가 큰 쪽</a:t>
            </a:r>
            <a:r>
              <a:rPr lang="en-US" altLang="ko-KR" sz="1050" dirty="0"/>
              <a:t>, </a:t>
            </a:r>
            <a:r>
              <a:rPr lang="ko-KR" altLang="en-US" sz="1050" dirty="0"/>
              <a:t>표현 범위가 넓은 쪽으로 자동 </a:t>
            </a:r>
            <a:r>
              <a:rPr lang="ko-KR" altLang="en-US" sz="1050" dirty="0" smtClean="0"/>
              <a:t>변환됨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형 </a:t>
            </a:r>
            <a:r>
              <a:rPr lang="ko-KR" altLang="en-US" sz="1050" dirty="0" smtClean="0"/>
              <a:t>축소 </a:t>
            </a:r>
            <a:r>
              <a:rPr lang="en-US" altLang="ko-KR" sz="1050" dirty="0" smtClean="0"/>
              <a:t>=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값의 </a:t>
            </a:r>
            <a:r>
              <a:rPr lang="ko-KR" altLang="en-US" sz="1050" dirty="0" smtClean="0"/>
              <a:t>손실</a:t>
            </a:r>
            <a:endParaRPr lang="ko-KR" altLang="en-US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컴파일 경고가 나오지 않게 하려면 형 변환</a:t>
            </a:r>
            <a:r>
              <a:rPr lang="en-US" altLang="ko-KR" sz="1050" dirty="0"/>
              <a:t>(type conversion, type casting)</a:t>
            </a:r>
            <a:r>
              <a:rPr lang="ko-KR" altLang="en-US" sz="1050" dirty="0"/>
              <a:t>을 해야 함</a:t>
            </a:r>
            <a:br>
              <a:rPr lang="ko-KR" altLang="en-US" sz="1050" dirty="0"/>
            </a:b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6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                                                   2-2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216" y="790980"/>
            <a:ext cx="3877056" cy="457350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5663" y="790981"/>
            <a:ext cx="4966017" cy="457349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8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2-3                                              2-4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633984"/>
            <a:ext cx="4448175" cy="4536733"/>
          </a:xfrm>
          <a:prstGeom prst="rect">
            <a:avLst/>
          </a:prstGeom>
        </p:spPr>
      </p:pic>
      <p:pic>
        <p:nvPicPr>
          <p:cNvPr id="15" name="내용 개체 틀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44269" y="683908"/>
            <a:ext cx="4448175" cy="51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2-5                                               2-6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683909"/>
            <a:ext cx="4448175" cy="4343900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3500" y="908050"/>
            <a:ext cx="3979575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2-7                                                2-8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625" y="908051"/>
            <a:ext cx="4448175" cy="416773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08051"/>
            <a:ext cx="4248912" cy="41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2-9                                                2-10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0976" y="793248"/>
            <a:ext cx="4834128" cy="4242048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2880" y="793248"/>
            <a:ext cx="3692672" cy="42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2-11                                              2-12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7707" y="908050"/>
            <a:ext cx="4167956" cy="450519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1184" y="908050"/>
            <a:ext cx="4266895" cy="45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1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216" y="1"/>
            <a:ext cx="9192197" cy="48768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2-13                                              2-14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2705" y="908050"/>
            <a:ext cx="4401164" cy="4561504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625" y="908050"/>
            <a:ext cx="4448175" cy="45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4087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47486</TotalTime>
  <Words>373</Words>
  <Application>Microsoft Office PowerPoint</Application>
  <PresentationFormat>A4 용지(210x297mm)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   오늘 수업 내용 요약</vt:lpstr>
      <vt:lpstr>2-1                                                   2-2</vt:lpstr>
      <vt:lpstr>2-3                                              2-4</vt:lpstr>
      <vt:lpstr>2-5                                               2-6</vt:lpstr>
      <vt:lpstr>2-7                                                2-8</vt:lpstr>
      <vt:lpstr>2-9                                                2-10</vt:lpstr>
      <vt:lpstr>2-11                                              2-12</vt:lpstr>
      <vt:lpstr>2-13                                              2-14</vt:lpstr>
      <vt:lpstr>2-15                                               2-16</vt:lpstr>
      <vt:lpstr>2-17                                               </vt:lpstr>
      <vt:lpstr>2-17                                               </vt:lpstr>
      <vt:lpstr>다음과 같이 A, B, C 세 개의 숫자를 입력 받아, 다음을 계산하는 프로그램을 작성하시오.    (A, B, C 각 숫자가 짝수이면 0, 홀수이면 1 출력, A B C값의 합, 차, 곱 출력)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정수아</cp:lastModifiedBy>
  <cp:revision>3029</cp:revision>
  <cp:lastPrinted>2015-10-28T04:44:44Z</cp:lastPrinted>
  <dcterms:created xsi:type="dcterms:W3CDTF">2003-10-22T07:02:37Z</dcterms:created>
  <dcterms:modified xsi:type="dcterms:W3CDTF">2023-03-06T09:32:06Z</dcterms:modified>
</cp:coreProperties>
</file>