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4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7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8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B645-E13C-4FC9-BEC6-5B479F2BE9F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520D-1A22-4476-ADC3-CC8973709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>
          <a:xfrm>
            <a:off x="1416051" y="198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781281" y="946685"/>
            <a:ext cx="10002427" cy="4964629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하나의 변수에서 값 증가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감소</a:t>
            </a:r>
            <a:endParaRPr lang="en-US" altLang="ko-KR" sz="2400" dirty="0" smtClean="0"/>
          </a:p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+= </a:t>
            </a:r>
            <a:r>
              <a:rPr lang="ko-KR" altLang="en-US" sz="2400" dirty="0" smtClean="0"/>
              <a:t>값</a:t>
            </a:r>
          </a:p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-= </a:t>
            </a:r>
            <a:r>
              <a:rPr lang="ko-KR" altLang="en-US" sz="2400" dirty="0" smtClean="0"/>
              <a:t>값</a:t>
            </a:r>
            <a:endParaRPr lang="en-US" altLang="ko-KR" sz="2400" dirty="0" smtClean="0"/>
          </a:p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단독 증가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감소 연산자</a:t>
            </a:r>
            <a:endParaRPr lang="en-US" altLang="ko-KR" sz="2400" dirty="0" smtClean="0"/>
          </a:p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++</a:t>
            </a:r>
            <a:r>
              <a:rPr lang="ko-KR" altLang="en-US" sz="2400" dirty="0" smtClean="0"/>
              <a:t>는 값을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증가시키는 연산자</a:t>
            </a:r>
          </a:p>
          <a:p>
            <a:pPr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--</a:t>
            </a:r>
            <a:r>
              <a:rPr lang="ko-KR" altLang="en-US" sz="2400" dirty="0" smtClean="0"/>
              <a:t>는 값을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감소시키는 연산자</a:t>
            </a:r>
            <a:endParaRPr lang="en-US" altLang="ko-KR" sz="2400" dirty="0" smtClean="0"/>
          </a:p>
          <a:p>
            <a:pPr marL="0" indent="0"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  <a:buNone/>
            </a:pPr>
            <a:r>
              <a:rPr lang="en-US" altLang="ko-KR" sz="2400" dirty="0" smtClean="0"/>
              <a:t>  ex) num1 = num1 + 1</a:t>
            </a:r>
          </a:p>
          <a:p>
            <a:pPr marL="457200" lvl="1" indent="0"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  <a:buNone/>
            </a:pPr>
            <a:r>
              <a:rPr lang="en-US" altLang="ko-KR" dirty="0" smtClean="0"/>
              <a:t>   num1 += 1</a:t>
            </a:r>
          </a:p>
          <a:p>
            <a:pPr marL="457200" lvl="1" indent="0" latinLnBrk="0"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num1++</a:t>
            </a:r>
          </a:p>
          <a:p>
            <a:pPr marL="0" indent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2400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81281" y="242357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덧셈 뺄셈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2" name="직사각형 331781"/>
          <p:cNvSpPr/>
          <p:nvPr/>
        </p:nvSpPr>
        <p:spPr>
          <a:xfrm>
            <a:off x="838007" y="754303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781281" y="946685"/>
            <a:ext cx="10002427" cy="4964629"/>
          </a:xfrm>
        </p:spPr>
        <p:txBody>
          <a:bodyPr>
            <a:norm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a * b</a:t>
            </a:r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a / b</a:t>
            </a:r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400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400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2400" dirty="0" smtClean="0"/>
              <a:t>실수가 정수보다 표현 범위가 넓기 때문에 정수와 실수를 함께 연산하면 결과값은 실수로 나옴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서로 다른 </a:t>
            </a:r>
            <a:r>
              <a:rPr lang="ko-KR" altLang="en-US" sz="2400" dirty="0" err="1" smtClean="0"/>
              <a:t>자료형끼리</a:t>
            </a:r>
            <a:r>
              <a:rPr lang="ko-KR" altLang="en-US" sz="2400" dirty="0" smtClean="0"/>
              <a:t> 연산할 때</a:t>
            </a:r>
            <a:r>
              <a:rPr lang="en-US" altLang="ko-KR" sz="2400" dirty="0"/>
              <a:t>)</a:t>
            </a:r>
            <a:endParaRPr lang="ko-KR" altLang="en-US" sz="2400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dirty="0" smtClean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90183" y="215432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곱셈 나눗셈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2" name="직사각형 331781"/>
          <p:cNvSpPr/>
          <p:nvPr/>
        </p:nvSpPr>
        <p:spPr>
          <a:xfrm>
            <a:off x="838007" y="754303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1568451" y="1722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30501" y="2781103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자료형의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확장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007" y="3366380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781281" y="946685"/>
            <a:ext cx="10002427" cy="4964629"/>
          </a:xfrm>
        </p:spPr>
        <p:txBody>
          <a:bodyPr>
            <a:norm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2400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dirty="0" smtClean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90183" y="215432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조건문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2" name="직사각형 331781"/>
          <p:cNvSpPr/>
          <p:nvPr/>
        </p:nvSpPr>
        <p:spPr>
          <a:xfrm>
            <a:off x="838007" y="754303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1568451" y="1722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38007" y="4497373"/>
            <a:ext cx="9372793" cy="129382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조건식이 참이면 실행되고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elseif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조건식이 참이면 실행된다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모두 만족하지 않으면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해당하는 코드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실행된다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7" y="946685"/>
            <a:ext cx="8398846" cy="33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781281" y="946685"/>
            <a:ext cx="10002427" cy="4964629"/>
          </a:xfrm>
        </p:spPr>
        <p:txBody>
          <a:bodyPr>
            <a:norm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2400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dirty="0" smtClean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90183" y="215432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sz="2800" b="1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2" name="직사각형 331781"/>
          <p:cNvSpPr/>
          <p:nvPr/>
        </p:nvSpPr>
        <p:spPr>
          <a:xfrm>
            <a:off x="838007" y="754303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1568451" y="1722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8" y="1157021"/>
            <a:ext cx="7298832" cy="47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3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nahyun</dc:creator>
  <cp:lastModifiedBy>nahyun</cp:lastModifiedBy>
  <cp:revision>7</cp:revision>
  <dcterms:created xsi:type="dcterms:W3CDTF">2023-03-07T01:37:53Z</dcterms:created>
  <dcterms:modified xsi:type="dcterms:W3CDTF">2023-03-07T23:38:25Z</dcterms:modified>
</cp:coreProperties>
</file>