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</p:sldMasterIdLst>
  <p:notesMasterIdLst>
    <p:notesMasterId r:id="rId15"/>
  </p:notesMasterIdLst>
  <p:sldIdLst>
    <p:sldId id="1159" r:id="rId3"/>
    <p:sldId id="1226" r:id="rId4"/>
    <p:sldId id="1227" r:id="rId5"/>
    <p:sldId id="1228" r:id="rId6"/>
    <p:sldId id="1229" r:id="rId7"/>
    <p:sldId id="1230" r:id="rId8"/>
    <p:sldId id="1231" r:id="rId9"/>
    <p:sldId id="1232" r:id="rId10"/>
    <p:sldId id="1233" r:id="rId11"/>
    <p:sldId id="1234" r:id="rId12"/>
    <p:sldId id="1235" r:id="rId13"/>
    <p:sldId id="1236" r:id="rId14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8487" autoAdjust="0"/>
  </p:normalViewPr>
  <p:slideViewPr>
    <p:cSldViewPr snapToGrid="0" snapToObjects="1">
      <p:cViewPr varScale="1">
        <p:scale>
          <a:sx n="72" d="100"/>
          <a:sy n="72" d="100"/>
        </p:scale>
        <p:origin x="84" y="139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/>
              <a:t>오늘의 과제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70305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eriod"/>
            </a:pPr>
            <a:r>
              <a:rPr lang="ko-KR" altLang="en-US" sz="1200" dirty="0"/>
              <a:t>오늘 수업 내용 요약 </a:t>
            </a:r>
            <a:r>
              <a:rPr lang="en-US" altLang="ko-KR" sz="1200" dirty="0"/>
              <a:t>PPT </a:t>
            </a:r>
            <a:endParaRPr lang="en-US" altLang="ko-KR" sz="1200" dirty="0" smtClean="0"/>
          </a:p>
          <a:p>
            <a:pPr marL="228600" indent="-22860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AutoNum type="arabicPeriod"/>
            </a:pPr>
            <a:r>
              <a:rPr lang="en-US" altLang="ko-KR" sz="1200" dirty="0"/>
              <a:t>. </a:t>
            </a:r>
            <a:r>
              <a:rPr lang="ko-KR" altLang="en-US" sz="1200" dirty="0" err="1"/>
              <a:t>손코딩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조건문</a:t>
            </a:r>
            <a:r>
              <a:rPr lang="ko-KR" altLang="en-US" sz="1200" dirty="0"/>
              <a:t> 고급 </a:t>
            </a:r>
            <a:r>
              <a:rPr lang="en-US" altLang="ko-KR" sz="1200" dirty="0"/>
              <a:t>/ </a:t>
            </a:r>
            <a:r>
              <a:rPr lang="ko-KR" altLang="en-US" sz="1200" dirty="0"/>
              <a:t>실습과제 </a:t>
            </a:r>
            <a:r>
              <a:rPr lang="en-US" altLang="ko-KR" sz="1200" dirty="0"/>
              <a:t>1   </a:t>
            </a:r>
          </a:p>
        </p:txBody>
      </p:sp>
    </p:spTree>
    <p:extLst>
      <p:ext uri="{BB962C8B-B14F-4D97-AF65-F5344CB8AC3E}">
        <p14:creationId xmlns:p14="http://schemas.microsoft.com/office/powerpoint/2010/main" val="3590520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3024" y="1"/>
            <a:ext cx="9204389" cy="499872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실습과제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</a:rPr>
              <a:t>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100" dirty="0"/>
              <a:t>4. </a:t>
            </a:r>
            <a:r>
              <a:rPr lang="ko-KR" altLang="en-US" sz="1100" dirty="0"/>
              <a:t>윤년인지 아닌지를 판단하는 프로그램 작성</a:t>
            </a:r>
          </a:p>
          <a:p>
            <a:pPr marL="0" indent="0">
              <a:buNone/>
            </a:pPr>
            <a:endParaRPr lang="ko-KR" altLang="en-US" sz="1100" dirty="0"/>
          </a:p>
          <a:p>
            <a:pPr marL="0" indent="0">
              <a:buNone/>
            </a:pPr>
            <a:r>
              <a:rPr lang="ko-KR" altLang="en-US" sz="1100" dirty="0"/>
              <a:t>원하는 년도를 입력하세요 </a:t>
            </a:r>
            <a:r>
              <a:rPr lang="en-US" altLang="ko-KR" sz="1100" dirty="0"/>
              <a:t>: 2000</a:t>
            </a:r>
          </a:p>
          <a:p>
            <a:pPr marL="0" indent="0">
              <a:buNone/>
            </a:pPr>
            <a:r>
              <a:rPr lang="ko-KR" altLang="en-US" sz="1100" dirty="0"/>
              <a:t>윤년 입니다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* </a:t>
            </a:r>
            <a:r>
              <a:rPr lang="ko-KR" altLang="en-US" sz="1100" dirty="0"/>
              <a:t>아래 두 가지 중 하나만 만족하면 윤년 </a:t>
            </a:r>
            <a:r>
              <a:rPr lang="en-US" altLang="ko-KR" sz="1100" dirty="0"/>
              <a:t>=&gt; or</a:t>
            </a:r>
          </a:p>
          <a:p>
            <a:pPr marL="0" indent="0">
              <a:buNone/>
            </a:pPr>
            <a:r>
              <a:rPr lang="en-US" altLang="ko-KR" sz="1100" dirty="0"/>
              <a:t>- year</a:t>
            </a:r>
            <a:r>
              <a:rPr lang="ko-KR" altLang="en-US" sz="1100" dirty="0"/>
              <a:t>가 </a:t>
            </a:r>
            <a:r>
              <a:rPr lang="en-US" altLang="ko-KR" sz="1100" dirty="0"/>
              <a:t>4</a:t>
            </a:r>
            <a:r>
              <a:rPr lang="ko-KR" altLang="en-US" sz="1100" dirty="0"/>
              <a:t>로 나누어 떨어지고</a:t>
            </a:r>
            <a:r>
              <a:rPr lang="en-US" altLang="ko-KR" sz="1100" dirty="0"/>
              <a:t>, </a:t>
            </a:r>
          </a:p>
          <a:p>
            <a:pPr marL="0" indent="0">
              <a:buNone/>
            </a:pPr>
            <a:r>
              <a:rPr lang="en-US" altLang="ko-KR" sz="1100" dirty="0"/>
              <a:t>  100</a:t>
            </a:r>
            <a:r>
              <a:rPr lang="ko-KR" altLang="en-US" sz="1100" dirty="0"/>
              <a:t>으로는 나누어 떨어지지 않음</a:t>
            </a:r>
          </a:p>
          <a:p>
            <a:pPr marL="0" indent="0">
              <a:buNone/>
            </a:pPr>
            <a:r>
              <a:rPr lang="en-US" altLang="ko-KR" sz="1100" dirty="0"/>
              <a:t>- year</a:t>
            </a:r>
            <a:r>
              <a:rPr lang="ko-KR" altLang="en-US" sz="1100" dirty="0"/>
              <a:t>가 </a:t>
            </a:r>
            <a:r>
              <a:rPr lang="en-US" altLang="ko-KR" sz="1100" dirty="0"/>
              <a:t>400</a:t>
            </a:r>
            <a:r>
              <a:rPr lang="ko-KR" altLang="en-US" sz="1100" dirty="0"/>
              <a:t>으로 나누어 떨어짐</a:t>
            </a:r>
          </a:p>
          <a:p>
            <a:pPr marL="0" indent="0">
              <a:buNone/>
            </a:pPr>
            <a:endParaRPr lang="ko-KR" altLang="en-US" sz="1100" dirty="0"/>
          </a:p>
          <a:p>
            <a:pPr marL="0" indent="0">
              <a:buNone/>
            </a:pPr>
            <a:r>
              <a:rPr lang="ko-KR" altLang="en-US" sz="1100" dirty="0"/>
              <a:t>* </a:t>
            </a:r>
            <a:r>
              <a:rPr lang="en-US" altLang="ko-KR" sz="1100" dirty="0"/>
              <a:t>hint : </a:t>
            </a:r>
            <a:r>
              <a:rPr lang="ko-KR" altLang="en-US" sz="1100" dirty="0"/>
              <a:t>인터넷에서 </a:t>
            </a:r>
            <a:r>
              <a:rPr lang="en-US" altLang="ko-KR" sz="1100" dirty="0"/>
              <a:t>"</a:t>
            </a:r>
            <a:r>
              <a:rPr lang="ko-KR" altLang="en-US" sz="1100" dirty="0"/>
              <a:t>윤년</a:t>
            </a:r>
            <a:r>
              <a:rPr lang="en-US" altLang="ko-KR" sz="1100" dirty="0"/>
              <a:t>"</a:t>
            </a:r>
            <a:r>
              <a:rPr lang="ko-KR" altLang="en-US" sz="1100" dirty="0"/>
              <a:t>이 무엇인지 알아보고</a:t>
            </a:r>
            <a:r>
              <a:rPr lang="en-US" altLang="ko-KR" sz="1100" dirty="0"/>
              <a:t>, </a:t>
            </a:r>
            <a:r>
              <a:rPr lang="ko-KR" altLang="en-US" sz="1100" dirty="0"/>
              <a:t>확인하는 방법</a:t>
            </a:r>
            <a:r>
              <a:rPr lang="en-US" altLang="ko-KR" sz="1100" dirty="0"/>
              <a:t>(</a:t>
            </a:r>
            <a:r>
              <a:rPr lang="ko-KR" altLang="en-US" sz="1100" dirty="0"/>
              <a:t>조건</a:t>
            </a:r>
            <a:r>
              <a:rPr lang="en-US" altLang="ko-KR" sz="1100" dirty="0"/>
              <a:t>)</a:t>
            </a:r>
            <a:r>
              <a:rPr lang="ko-KR" altLang="en-US" sz="1100" dirty="0"/>
              <a:t>을 찾아보고 적용한다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endParaRPr lang="ko-KR" altLang="en-US" sz="11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872895-9F2E-4AD0-A004-83002AF3C79C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68368" y="908050"/>
            <a:ext cx="4448175" cy="275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91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3024" y="1"/>
            <a:ext cx="9204389" cy="499872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실습과제 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100" dirty="0"/>
              <a:t>4. </a:t>
            </a:r>
            <a:r>
              <a:rPr lang="ko-KR" altLang="en-US" sz="1100" dirty="0"/>
              <a:t>윤년인지 아닌지를 판단하는 프로그램 작성</a:t>
            </a:r>
          </a:p>
          <a:p>
            <a:pPr marL="0" indent="0">
              <a:buNone/>
            </a:pPr>
            <a:endParaRPr lang="ko-KR" altLang="en-US" sz="1100" dirty="0"/>
          </a:p>
          <a:p>
            <a:pPr marL="0" indent="0">
              <a:buNone/>
            </a:pPr>
            <a:r>
              <a:rPr lang="ko-KR" altLang="en-US" sz="1100" dirty="0"/>
              <a:t>원하는 년도를 입력하세요 </a:t>
            </a:r>
            <a:r>
              <a:rPr lang="en-US" altLang="ko-KR" sz="1100" dirty="0"/>
              <a:t>: 2000</a:t>
            </a:r>
          </a:p>
          <a:p>
            <a:pPr marL="0" indent="0">
              <a:buNone/>
            </a:pPr>
            <a:r>
              <a:rPr lang="ko-KR" altLang="en-US" sz="1100" dirty="0"/>
              <a:t>윤년 입니다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* </a:t>
            </a:r>
            <a:r>
              <a:rPr lang="ko-KR" altLang="en-US" sz="1100" dirty="0"/>
              <a:t>아래 두 가지 중 하나만 만족하면 윤년 </a:t>
            </a:r>
            <a:r>
              <a:rPr lang="en-US" altLang="ko-KR" sz="1100" dirty="0"/>
              <a:t>=&gt; or</a:t>
            </a:r>
          </a:p>
          <a:p>
            <a:pPr marL="0" indent="0">
              <a:buNone/>
            </a:pPr>
            <a:r>
              <a:rPr lang="en-US" altLang="ko-KR" sz="1100" dirty="0"/>
              <a:t>- year</a:t>
            </a:r>
            <a:r>
              <a:rPr lang="ko-KR" altLang="en-US" sz="1100" dirty="0"/>
              <a:t>가 </a:t>
            </a:r>
            <a:r>
              <a:rPr lang="en-US" altLang="ko-KR" sz="1100" dirty="0"/>
              <a:t>4</a:t>
            </a:r>
            <a:r>
              <a:rPr lang="ko-KR" altLang="en-US" sz="1100" dirty="0"/>
              <a:t>로 나누어 떨어지고</a:t>
            </a:r>
            <a:r>
              <a:rPr lang="en-US" altLang="ko-KR" sz="1100" dirty="0"/>
              <a:t>, </a:t>
            </a:r>
          </a:p>
          <a:p>
            <a:pPr marL="0" indent="0">
              <a:buNone/>
            </a:pPr>
            <a:r>
              <a:rPr lang="en-US" altLang="ko-KR" sz="1100" dirty="0"/>
              <a:t>  100</a:t>
            </a:r>
            <a:r>
              <a:rPr lang="ko-KR" altLang="en-US" sz="1100" dirty="0"/>
              <a:t>으로는 나누어 떨어지지 않음</a:t>
            </a:r>
          </a:p>
          <a:p>
            <a:pPr marL="0" indent="0">
              <a:buNone/>
            </a:pPr>
            <a:r>
              <a:rPr lang="en-US" altLang="ko-KR" sz="1100" dirty="0"/>
              <a:t>- year</a:t>
            </a:r>
            <a:r>
              <a:rPr lang="ko-KR" altLang="en-US" sz="1100" dirty="0"/>
              <a:t>가 </a:t>
            </a:r>
            <a:r>
              <a:rPr lang="en-US" altLang="ko-KR" sz="1100" dirty="0"/>
              <a:t>400</a:t>
            </a:r>
            <a:r>
              <a:rPr lang="ko-KR" altLang="en-US" sz="1100" dirty="0"/>
              <a:t>으로 나누어 떨어짐</a:t>
            </a:r>
          </a:p>
          <a:p>
            <a:pPr marL="0" indent="0">
              <a:buNone/>
            </a:pPr>
            <a:endParaRPr lang="ko-KR" altLang="en-US" sz="1100" dirty="0"/>
          </a:p>
          <a:p>
            <a:pPr marL="0" indent="0">
              <a:buNone/>
            </a:pPr>
            <a:r>
              <a:rPr lang="ko-KR" altLang="en-US" sz="1100" dirty="0"/>
              <a:t>* </a:t>
            </a:r>
            <a:r>
              <a:rPr lang="en-US" altLang="ko-KR" sz="1100" dirty="0"/>
              <a:t>hint : </a:t>
            </a:r>
            <a:r>
              <a:rPr lang="ko-KR" altLang="en-US" sz="1100" dirty="0"/>
              <a:t>인터넷에서 </a:t>
            </a:r>
            <a:r>
              <a:rPr lang="en-US" altLang="ko-KR" sz="1100" dirty="0"/>
              <a:t>"</a:t>
            </a:r>
            <a:r>
              <a:rPr lang="ko-KR" altLang="en-US" sz="1100" dirty="0"/>
              <a:t>윤년</a:t>
            </a:r>
            <a:r>
              <a:rPr lang="en-US" altLang="ko-KR" sz="1100" dirty="0"/>
              <a:t>"</a:t>
            </a:r>
            <a:r>
              <a:rPr lang="ko-KR" altLang="en-US" sz="1100" dirty="0"/>
              <a:t>이 무엇인지 알아보고</a:t>
            </a:r>
            <a:r>
              <a:rPr lang="en-US" altLang="ko-KR" sz="1100" dirty="0"/>
              <a:t>, </a:t>
            </a:r>
            <a:r>
              <a:rPr lang="ko-KR" altLang="en-US" sz="1100" dirty="0"/>
              <a:t>확인하는 방법</a:t>
            </a:r>
            <a:r>
              <a:rPr lang="en-US" altLang="ko-KR" sz="1100" dirty="0"/>
              <a:t>(</a:t>
            </a:r>
            <a:r>
              <a:rPr lang="ko-KR" altLang="en-US" sz="1100" dirty="0"/>
              <a:t>조건</a:t>
            </a:r>
            <a:r>
              <a:rPr lang="en-US" altLang="ko-KR" sz="1100" dirty="0"/>
              <a:t>)</a:t>
            </a:r>
            <a:r>
              <a:rPr lang="ko-KR" altLang="en-US" sz="1100" dirty="0"/>
              <a:t>을 찾아보고 적용한다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endParaRPr lang="ko-KR" altLang="en-US" sz="11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872895-9F2E-4AD0-A004-83002AF3C79C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06348" y="942388"/>
            <a:ext cx="5148469" cy="529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90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3024" y="1"/>
            <a:ext cx="9204389" cy="499872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환율계산기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8324" y="696014"/>
            <a:ext cx="7082406" cy="5731289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872895-9F2E-4AD0-A004-83002AF3C79C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63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"/>
            <a:ext cx="9504363" cy="499872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  오늘 </a:t>
            </a:r>
            <a:r>
              <a:rPr lang="ko-KR" altLang="en-US" dirty="0">
                <a:solidFill>
                  <a:schemeClr val="tx1"/>
                </a:solidFill>
              </a:rPr>
              <a:t>수업 내용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662775"/>
            <a:ext cx="8422767" cy="572583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 smtClean="0"/>
              <a:t>05_C</a:t>
            </a:r>
            <a:r>
              <a:rPr lang="ko-KR" altLang="en-US" sz="1200" dirty="0" smtClean="0"/>
              <a:t>언어 비교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논리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삼항</a:t>
            </a:r>
            <a:r>
              <a:rPr lang="ko-KR" altLang="en-US" sz="1200" dirty="0" smtClean="0"/>
              <a:t> 연산자</a:t>
            </a: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비교 연산자는 값을 비교할 때 </a:t>
            </a:r>
            <a:r>
              <a:rPr lang="ko-KR" altLang="en-US" sz="1200" dirty="0" smtClean="0"/>
              <a:t>사용</a:t>
            </a: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None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 err="1" smtClean="0"/>
              <a:t>삼항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연산자는 </a:t>
            </a:r>
            <a:r>
              <a:rPr lang="en-US" altLang="ko-KR" sz="1200" dirty="0"/>
              <a:t>if, else</a:t>
            </a:r>
            <a:r>
              <a:rPr lang="ko-KR" altLang="en-US" sz="1200" dirty="0"/>
              <a:t>의 </a:t>
            </a:r>
            <a:r>
              <a:rPr lang="ko-KR" altLang="en-US" sz="1200" dirty="0" err="1" smtClean="0"/>
              <a:t>축약형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-&gt; </a:t>
            </a:r>
            <a:r>
              <a:rPr lang="ko-KR" altLang="en-US" sz="1200" dirty="0"/>
              <a:t>연산에 필요한 값이 세 </a:t>
            </a:r>
            <a:r>
              <a:rPr lang="ko-KR" altLang="en-US" sz="1200" dirty="0" smtClean="0"/>
              <a:t>개</a:t>
            </a: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None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BOOL </a:t>
            </a:r>
            <a:r>
              <a:rPr lang="ko-KR" altLang="en-US" sz="1200" dirty="0" err="1" smtClean="0"/>
              <a:t>자료형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-&gt; </a:t>
            </a:r>
            <a:r>
              <a:rPr lang="ko-KR" altLang="en-US" sz="1200" dirty="0"/>
              <a:t>참과 거짓을 나타냄 </a:t>
            </a: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C </a:t>
            </a:r>
            <a:r>
              <a:rPr lang="ko-KR" altLang="en-US" sz="1200" dirty="0"/>
              <a:t>언어는 </a:t>
            </a:r>
            <a:r>
              <a:rPr lang="en-US" altLang="ko-KR" sz="1200" dirty="0"/>
              <a:t>0</a:t>
            </a:r>
            <a:r>
              <a:rPr lang="ko-KR" altLang="en-US" sz="1200" dirty="0"/>
              <a:t>을 거짓으로</a:t>
            </a:r>
            <a:r>
              <a:rPr lang="en-US" altLang="ko-KR" sz="1200" dirty="0"/>
              <a:t>, 0</a:t>
            </a:r>
            <a:r>
              <a:rPr lang="ko-KR" altLang="en-US" sz="1200" dirty="0"/>
              <a:t>이 아닌 숫자를 참으로 사용 </a:t>
            </a: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모든 연산자는 우선순위가 정해져 </a:t>
            </a:r>
            <a:r>
              <a:rPr lang="ko-KR" altLang="en-US" sz="1200" dirty="0" smtClean="0"/>
              <a:t>있음 </a:t>
            </a:r>
            <a:r>
              <a:rPr lang="en-US" altLang="ko-KR" sz="1200" dirty="0" smtClean="0"/>
              <a:t>-&gt; C </a:t>
            </a:r>
            <a:r>
              <a:rPr lang="ko-KR" altLang="en-US" sz="1200" dirty="0"/>
              <a:t>언어도 곱셈이 덧셈보다 우선순위가 높음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괄호를 사용한 계산식의 계산 순서</a:t>
            </a:r>
            <a:br>
              <a:rPr lang="ko-KR" altLang="en-US" sz="1200" dirty="0"/>
            </a:br>
            <a:r>
              <a:rPr lang="en-US" altLang="ko-KR" sz="1200" dirty="0"/>
              <a:t>1. </a:t>
            </a:r>
            <a:r>
              <a:rPr lang="ko-KR" altLang="en-US" sz="1200" dirty="0"/>
              <a:t>괄호를 사용한 연산자</a:t>
            </a:r>
            <a:br>
              <a:rPr lang="ko-KR" altLang="en-US" sz="1200" dirty="0"/>
            </a:br>
            <a:r>
              <a:rPr lang="en-US" altLang="ko-KR" sz="1200" dirty="0"/>
              <a:t>2. </a:t>
            </a:r>
            <a:r>
              <a:rPr lang="ko-KR" altLang="en-US" sz="1200" dirty="0"/>
              <a:t>우선순위가 높은 연산자</a:t>
            </a:r>
            <a:br>
              <a:rPr lang="ko-KR" altLang="en-US" sz="1200" dirty="0"/>
            </a:br>
            <a:r>
              <a:rPr lang="en-US" altLang="ko-KR" sz="1200" dirty="0"/>
              <a:t>3. </a:t>
            </a:r>
            <a:r>
              <a:rPr lang="ko-KR" altLang="en-US" sz="1200" dirty="0"/>
              <a:t>결합방향에 따라 순서대로 계산</a:t>
            </a:r>
            <a:r>
              <a:rPr lang="en-US" altLang="ko-KR" sz="1200" dirty="0"/>
              <a:t>(+, *</a:t>
            </a:r>
            <a:r>
              <a:rPr lang="ko-KR" altLang="en-US" sz="1200" dirty="0"/>
              <a:t>는 왼쪽에서 오른쪽</a:t>
            </a:r>
            <a:r>
              <a:rPr lang="en-US" altLang="ko-KR" sz="1200" dirty="0"/>
              <a:t>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None/>
            </a:pPr>
            <a:endParaRPr lang="ko-KR" altLang="en-US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None/>
            </a:pP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None/>
            </a:pPr>
            <a:endParaRPr lang="ko-KR" altLang="en-US" sz="1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872895-9F2E-4AD0-A004-83002AF3C79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12" y="1193662"/>
            <a:ext cx="3578594" cy="14539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12" y="2810559"/>
            <a:ext cx="4692764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0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1600" y="1"/>
            <a:ext cx="9215813" cy="511200"/>
          </a:xfrm>
        </p:spPr>
        <p:txBody>
          <a:bodyPr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손코딩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조건문</a:t>
            </a:r>
            <a:r>
              <a:rPr lang="ko-KR" altLang="en-US" dirty="0" smtClean="0">
                <a:solidFill>
                  <a:schemeClr val="tx1"/>
                </a:solidFill>
              </a:rPr>
              <a:t> 고급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699250"/>
            <a:ext cx="4448175" cy="5329238"/>
          </a:xfrm>
        </p:spPr>
        <p:txBody>
          <a:bodyPr/>
          <a:lstStyle/>
          <a:p>
            <a:pPr marL="0" indent="0" latinLnBrk="1">
              <a:buNone/>
            </a:pPr>
            <a:r>
              <a:rPr lang="en-US" altLang="ko-KR" sz="1000" dirty="0"/>
              <a:t>1. </a:t>
            </a:r>
            <a:r>
              <a:rPr lang="ko-KR" altLang="en-US" sz="1000" dirty="0"/>
              <a:t>세 개의 </a:t>
            </a:r>
            <a:r>
              <a:rPr lang="ko-KR" altLang="en-US" sz="1000" dirty="0" err="1"/>
              <a:t>좌표값을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입력받아</a:t>
            </a:r>
            <a:r>
              <a:rPr lang="ko-KR" altLang="en-US" sz="1000" dirty="0"/>
              <a:t> 삼각형의 넓이를 구하는 프로그램을 작성하세요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marL="0" indent="0" latinLnBrk="1">
              <a:buNone/>
            </a:pPr>
            <a:r>
              <a:rPr lang="en-US" altLang="ko-KR" sz="1000" dirty="0"/>
              <a:t>P1(</a:t>
            </a:r>
            <a:r>
              <a:rPr lang="en-US" altLang="ko-KR" sz="1000" dirty="0" err="1"/>
              <a:t>x,y</a:t>
            </a:r>
            <a:r>
              <a:rPr lang="en-US" altLang="ko-KR" sz="1000" dirty="0"/>
              <a:t>) : 1 1</a:t>
            </a:r>
            <a:endParaRPr lang="ko-KR" altLang="en-US" sz="1000" dirty="0"/>
          </a:p>
          <a:p>
            <a:pPr marL="0" indent="0" latinLnBrk="1">
              <a:buNone/>
            </a:pPr>
            <a:r>
              <a:rPr lang="en-US" altLang="ko-KR" sz="1000" dirty="0"/>
              <a:t>P2(</a:t>
            </a:r>
            <a:r>
              <a:rPr lang="en-US" altLang="ko-KR" sz="1000" dirty="0" err="1"/>
              <a:t>x,y</a:t>
            </a:r>
            <a:r>
              <a:rPr lang="en-US" altLang="ko-KR" sz="1000" dirty="0"/>
              <a:t>) : 1 5</a:t>
            </a:r>
            <a:endParaRPr lang="ko-KR" altLang="en-US" sz="1000" dirty="0"/>
          </a:p>
          <a:p>
            <a:pPr marL="0" indent="0" latinLnBrk="1">
              <a:buNone/>
            </a:pPr>
            <a:r>
              <a:rPr lang="en-US" altLang="ko-KR" sz="1000" dirty="0"/>
              <a:t>P3(</a:t>
            </a:r>
            <a:r>
              <a:rPr lang="en-US" altLang="ko-KR" sz="1000" dirty="0" err="1"/>
              <a:t>x,y</a:t>
            </a:r>
            <a:r>
              <a:rPr lang="en-US" altLang="ko-KR" sz="1000" dirty="0"/>
              <a:t>) : 5 5</a:t>
            </a:r>
            <a:endParaRPr lang="ko-KR" altLang="en-US" sz="1000" dirty="0"/>
          </a:p>
          <a:p>
            <a:pPr marL="0" indent="0" latinLnBrk="1">
              <a:buNone/>
            </a:pPr>
            <a:r>
              <a:rPr lang="ko-KR" altLang="en-US" sz="1000" dirty="0"/>
              <a:t>삼각형의 넓이는 </a:t>
            </a:r>
            <a:r>
              <a:rPr lang="en-US" altLang="ko-KR" sz="1000" dirty="0"/>
              <a:t>xxx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 </a:t>
            </a:r>
            <a:endParaRPr lang="en-US" altLang="ko-KR" sz="1000" dirty="0" smtClean="0"/>
          </a:p>
          <a:p>
            <a:pPr marL="0" indent="0" latinLnBrk="1">
              <a:buNone/>
            </a:pPr>
            <a:endParaRPr lang="ko-KR" altLang="en-US" sz="1000" dirty="0"/>
          </a:p>
          <a:p>
            <a:pPr marL="0" indent="0">
              <a:buNone/>
            </a:pPr>
            <a:endParaRPr lang="ko-KR" altLang="en-US" sz="10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872895-9F2E-4AD0-A004-83002AF3C79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99" y="690590"/>
            <a:ext cx="4600575" cy="566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7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1600" y="1"/>
            <a:ext cx="9215813" cy="511200"/>
          </a:xfrm>
        </p:spPr>
        <p:txBody>
          <a:bodyPr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손코딩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조건문</a:t>
            </a:r>
            <a:r>
              <a:rPr lang="ko-KR" altLang="en-US" dirty="0" smtClean="0">
                <a:solidFill>
                  <a:schemeClr val="tx1"/>
                </a:solidFill>
              </a:rPr>
              <a:t> 고급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699250"/>
            <a:ext cx="4448175" cy="5329238"/>
          </a:xfrm>
        </p:spPr>
        <p:txBody>
          <a:bodyPr/>
          <a:lstStyle/>
          <a:p>
            <a:pPr marL="0" indent="0" latinLnBrk="1">
              <a:buNone/>
            </a:pPr>
            <a:r>
              <a:rPr lang="en-US" altLang="ko-KR" sz="1000" dirty="0"/>
              <a:t>2. </a:t>
            </a:r>
            <a:r>
              <a:rPr lang="ko-KR" altLang="en-US" sz="1000" dirty="0"/>
              <a:t>다음과 같이 </a:t>
            </a:r>
            <a:r>
              <a:rPr lang="en-US" altLang="ko-KR" sz="1000" dirty="0" err="1"/>
              <a:t>a,b,c</a:t>
            </a:r>
            <a:r>
              <a:rPr lang="ko-KR" altLang="en-US" sz="1000" dirty="0"/>
              <a:t>를 </a:t>
            </a:r>
            <a:r>
              <a:rPr lang="ko-KR" altLang="en-US" sz="1000" dirty="0" err="1"/>
              <a:t>입력받아</a:t>
            </a:r>
            <a:r>
              <a:rPr lang="ko-KR" altLang="en-US" sz="1000" dirty="0"/>
              <a:t> </a:t>
            </a:r>
            <a:r>
              <a:rPr lang="en-US" altLang="ko-KR" sz="1000" dirty="0"/>
              <a:t>2</a:t>
            </a:r>
            <a:r>
              <a:rPr lang="ko-KR" altLang="en-US" sz="1000" dirty="0"/>
              <a:t>차 방정식의 결과 값을 구해보자</a:t>
            </a:r>
            <a:r>
              <a:rPr lang="en-US" altLang="ko-KR" sz="1000" dirty="0"/>
              <a:t>. (</a:t>
            </a:r>
            <a:r>
              <a:rPr lang="ko-KR" altLang="en-US" sz="1000" dirty="0"/>
              <a:t>근의 공식 활용</a:t>
            </a:r>
            <a:r>
              <a:rPr lang="en-US" altLang="ko-KR" sz="1000" dirty="0"/>
              <a:t>)</a:t>
            </a:r>
            <a:endParaRPr lang="ko-KR" altLang="en-US" sz="1000" dirty="0"/>
          </a:p>
          <a:p>
            <a:pPr marL="0" indent="0" latinLnBrk="1">
              <a:buNone/>
            </a:pPr>
            <a:r>
              <a:rPr lang="ko-KR" altLang="en-US" sz="1000" dirty="0"/>
              <a:t>* 예외처리도 </a:t>
            </a:r>
            <a:r>
              <a:rPr lang="ko-KR" altLang="en-US" sz="1000" dirty="0" err="1"/>
              <a:t>해야함</a:t>
            </a:r>
            <a:r>
              <a:rPr lang="ko-KR" altLang="en-US" sz="1000" dirty="0"/>
              <a:t> </a:t>
            </a:r>
            <a:r>
              <a:rPr lang="en-US" altLang="ko-KR" sz="1000" dirty="0"/>
              <a:t>(a</a:t>
            </a:r>
            <a:r>
              <a:rPr lang="ko-KR" altLang="en-US" sz="1000" dirty="0"/>
              <a:t>가 </a:t>
            </a:r>
            <a:r>
              <a:rPr lang="en-US" altLang="ko-KR" sz="1000" dirty="0"/>
              <a:t>0</a:t>
            </a:r>
            <a:r>
              <a:rPr lang="ko-KR" altLang="en-US" sz="1000" dirty="0"/>
              <a:t>이면 </a:t>
            </a:r>
            <a:r>
              <a:rPr lang="ko-KR" altLang="en-US" sz="1000" dirty="0" err="1"/>
              <a:t>안된다는</a:t>
            </a:r>
            <a:r>
              <a:rPr lang="ko-KR" altLang="en-US" sz="1000" dirty="0"/>
              <a:t> 것 등</a:t>
            </a:r>
            <a:r>
              <a:rPr lang="en-US" altLang="ko-KR" sz="1000" dirty="0"/>
              <a:t>..)</a:t>
            </a:r>
            <a:endParaRPr lang="ko-KR" altLang="en-US" sz="1000" dirty="0"/>
          </a:p>
          <a:p>
            <a:pPr marL="0" indent="0" latinLnBrk="1">
              <a:buNone/>
            </a:pPr>
            <a:r>
              <a:rPr lang="en-US" altLang="ko-KR" sz="1000" dirty="0"/>
              <a:t>a b c </a:t>
            </a:r>
            <a:r>
              <a:rPr lang="ko-KR" altLang="en-US" sz="1000" dirty="0"/>
              <a:t>입력 </a:t>
            </a:r>
            <a:r>
              <a:rPr lang="en-US" altLang="ko-KR" sz="1000" dirty="0"/>
              <a:t>: </a:t>
            </a:r>
            <a:endParaRPr lang="ko-KR" altLang="en-US" sz="1000" dirty="0"/>
          </a:p>
          <a:p>
            <a:pPr marL="0" indent="0" latinLnBrk="1">
              <a:buNone/>
            </a:pPr>
            <a:r>
              <a:rPr lang="ko-KR" altLang="en-US" sz="1000" dirty="0"/>
              <a:t>결과는 </a:t>
            </a:r>
            <a:r>
              <a:rPr lang="en-US" altLang="ko-KR" sz="1000" dirty="0"/>
              <a:t>x </a:t>
            </a:r>
            <a:endParaRPr lang="ko-KR" altLang="en-US" sz="1000" dirty="0"/>
          </a:p>
          <a:p>
            <a:pPr marL="0" indent="0" latinLnBrk="1">
              <a:buNone/>
            </a:pPr>
            <a:endParaRPr lang="ko-KR" altLang="en-US" sz="1000" dirty="0"/>
          </a:p>
          <a:p>
            <a:pPr marL="0" indent="0">
              <a:buNone/>
            </a:pPr>
            <a:endParaRPr lang="ko-KR" altLang="en-US" sz="10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60400" y="1021626"/>
            <a:ext cx="5310000" cy="5194911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872895-9F2E-4AD0-A004-83002AF3C79C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81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1600" y="1"/>
            <a:ext cx="9215813" cy="511200"/>
          </a:xfrm>
        </p:spPr>
        <p:txBody>
          <a:bodyPr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손코딩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조건문</a:t>
            </a:r>
            <a:r>
              <a:rPr lang="ko-KR" altLang="en-US" dirty="0" smtClean="0">
                <a:solidFill>
                  <a:schemeClr val="tx1"/>
                </a:solidFill>
              </a:rPr>
              <a:t> 고급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699250"/>
            <a:ext cx="4448175" cy="5329238"/>
          </a:xfrm>
        </p:spPr>
        <p:txBody>
          <a:bodyPr/>
          <a:lstStyle/>
          <a:p>
            <a:pPr marL="0" indent="0" latinLnBrk="1">
              <a:buNone/>
            </a:pPr>
            <a:r>
              <a:rPr lang="en-US" altLang="ko-KR" sz="1000" dirty="0"/>
              <a:t>3. </a:t>
            </a:r>
            <a:r>
              <a:rPr lang="ko-KR" altLang="en-US" sz="1000" dirty="0"/>
              <a:t>세 개의 정수를 </a:t>
            </a:r>
            <a:r>
              <a:rPr lang="ko-KR" altLang="en-US" sz="1000" dirty="0" err="1"/>
              <a:t>입력받아</a:t>
            </a:r>
            <a:r>
              <a:rPr lang="ko-KR" altLang="en-US" sz="1000" dirty="0"/>
              <a:t> 평균값에 따른 등급을 판단하세요</a:t>
            </a:r>
            <a:r>
              <a:rPr lang="en-US" altLang="ko-KR" sz="1000" dirty="0" smtClean="0"/>
              <a:t>.</a:t>
            </a:r>
          </a:p>
          <a:p>
            <a:pPr marL="0" indent="0" latinLnBrk="1">
              <a:buNone/>
            </a:pPr>
            <a:r>
              <a:rPr lang="en-US" altLang="ko-KR" sz="1000" dirty="0" smtClean="0"/>
              <a:t>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if~else</a:t>
            </a:r>
            <a:r>
              <a:rPr lang="en-US" altLang="ko-KR" sz="1000" dirty="0"/>
              <a:t> </a:t>
            </a:r>
            <a:r>
              <a:rPr lang="ko-KR" altLang="en-US" sz="1000" dirty="0"/>
              <a:t>사용</a:t>
            </a:r>
            <a:r>
              <a:rPr lang="en-US" altLang="ko-KR" sz="1000" dirty="0"/>
              <a:t>)</a:t>
            </a:r>
            <a:endParaRPr lang="ko-KR" altLang="en-US" sz="1000" dirty="0"/>
          </a:p>
          <a:p>
            <a:pPr marL="0" indent="0" latinLnBrk="1">
              <a:buNone/>
            </a:pPr>
            <a:r>
              <a:rPr lang="ko-KR" altLang="en-US" sz="1000" dirty="0" smtClean="0"/>
              <a:t>* </a:t>
            </a:r>
            <a:r>
              <a:rPr lang="en-US" altLang="ko-KR" sz="1000" dirty="0" smtClean="0"/>
              <a:t>90</a:t>
            </a:r>
            <a:r>
              <a:rPr lang="ko-KR" altLang="en-US" sz="1000" dirty="0"/>
              <a:t>이상 </a:t>
            </a:r>
            <a:r>
              <a:rPr lang="en-US" altLang="ko-KR" sz="1000" dirty="0"/>
              <a:t>A, 80</a:t>
            </a:r>
            <a:r>
              <a:rPr lang="ko-KR" altLang="en-US" sz="1000" dirty="0"/>
              <a:t>이상 </a:t>
            </a:r>
            <a:r>
              <a:rPr lang="en-US" altLang="ko-KR" sz="1000" dirty="0"/>
              <a:t>B, 70</a:t>
            </a:r>
            <a:r>
              <a:rPr lang="ko-KR" altLang="en-US" sz="1000" dirty="0"/>
              <a:t>이상 </a:t>
            </a:r>
            <a:r>
              <a:rPr lang="en-US" altLang="ko-KR" sz="1000" dirty="0"/>
              <a:t>C, 60</a:t>
            </a:r>
            <a:r>
              <a:rPr lang="ko-KR" altLang="en-US" sz="1000" dirty="0"/>
              <a:t>이상 </a:t>
            </a:r>
            <a:r>
              <a:rPr lang="en-US" altLang="ko-KR" sz="1000" dirty="0"/>
              <a:t>D, </a:t>
            </a:r>
            <a:r>
              <a:rPr lang="ko-KR" altLang="en-US" sz="1000" dirty="0"/>
              <a:t>나머지 </a:t>
            </a:r>
            <a:r>
              <a:rPr lang="en-US" altLang="ko-KR" sz="1000" dirty="0" smtClean="0"/>
              <a:t>F</a:t>
            </a:r>
          </a:p>
          <a:p>
            <a:pPr marL="0" indent="0" latinLnBrk="1">
              <a:buNone/>
            </a:pPr>
            <a:endParaRPr lang="ko-KR" altLang="en-US" sz="1000" dirty="0"/>
          </a:p>
          <a:p>
            <a:pPr marL="0" indent="0" latinLnBrk="1">
              <a:buNone/>
            </a:pPr>
            <a:r>
              <a:rPr lang="ko-KR" altLang="en-US" sz="1000" dirty="0"/>
              <a:t>국어 점수 입력 </a:t>
            </a:r>
            <a:r>
              <a:rPr lang="en-US" altLang="ko-KR" sz="1000" dirty="0"/>
              <a:t>: </a:t>
            </a:r>
            <a:endParaRPr lang="ko-KR" altLang="en-US" sz="1000" dirty="0"/>
          </a:p>
          <a:p>
            <a:pPr marL="0" indent="0" latinLnBrk="1">
              <a:buNone/>
            </a:pPr>
            <a:r>
              <a:rPr lang="ko-KR" altLang="en-US" sz="1000" dirty="0"/>
              <a:t>수학 점수 입력 </a:t>
            </a:r>
            <a:r>
              <a:rPr lang="en-US" altLang="ko-KR" sz="1000" dirty="0"/>
              <a:t>: </a:t>
            </a:r>
            <a:endParaRPr lang="ko-KR" altLang="en-US" sz="1000" dirty="0"/>
          </a:p>
          <a:p>
            <a:pPr marL="0" indent="0" latinLnBrk="1">
              <a:buNone/>
            </a:pPr>
            <a:r>
              <a:rPr lang="ko-KR" altLang="en-US" sz="1000" dirty="0"/>
              <a:t>영어 점수 입력 </a:t>
            </a:r>
            <a:r>
              <a:rPr lang="en-US" altLang="ko-KR" sz="1000" dirty="0" smtClean="0"/>
              <a:t>:</a:t>
            </a:r>
          </a:p>
          <a:p>
            <a:pPr marL="0" indent="0" latinLnBrk="1">
              <a:buNone/>
            </a:pPr>
            <a:endParaRPr lang="ko-KR" altLang="en-US" sz="1000" dirty="0"/>
          </a:p>
          <a:p>
            <a:pPr marL="0" indent="0" latinLnBrk="1">
              <a:buNone/>
            </a:pPr>
            <a:r>
              <a:rPr lang="ko-KR" altLang="en-US" sz="1000" dirty="0"/>
              <a:t>국어 </a:t>
            </a:r>
            <a:r>
              <a:rPr lang="en-US" altLang="ko-KR" sz="1000" dirty="0"/>
              <a:t>: xx</a:t>
            </a:r>
            <a:r>
              <a:rPr lang="ko-KR" altLang="en-US" sz="1000" dirty="0"/>
              <a:t>점</a:t>
            </a:r>
            <a:r>
              <a:rPr lang="en-US" altLang="ko-KR" sz="1000" dirty="0"/>
              <a:t>, </a:t>
            </a:r>
            <a:r>
              <a:rPr lang="ko-KR" altLang="en-US" sz="1000" dirty="0"/>
              <a:t>수학 </a:t>
            </a:r>
            <a:r>
              <a:rPr lang="en-US" altLang="ko-KR" sz="1000" dirty="0"/>
              <a:t>xx</a:t>
            </a:r>
            <a:r>
              <a:rPr lang="ko-KR" altLang="en-US" sz="1000" dirty="0"/>
              <a:t>점</a:t>
            </a:r>
            <a:r>
              <a:rPr lang="en-US" altLang="ko-KR" sz="1000" dirty="0"/>
              <a:t>, </a:t>
            </a:r>
            <a:r>
              <a:rPr lang="ko-KR" altLang="en-US" sz="1000" dirty="0"/>
              <a:t>영어 </a:t>
            </a:r>
            <a:r>
              <a:rPr lang="en-US" altLang="ko-KR" sz="1000" dirty="0"/>
              <a:t>xx</a:t>
            </a:r>
            <a:r>
              <a:rPr lang="ko-KR" altLang="en-US" sz="1000" dirty="0"/>
              <a:t>점</a:t>
            </a:r>
          </a:p>
          <a:p>
            <a:pPr marL="0" indent="0" latinLnBrk="1">
              <a:buNone/>
            </a:pPr>
            <a:r>
              <a:rPr lang="ko-KR" altLang="en-US" sz="1000" dirty="0"/>
              <a:t>총점 </a:t>
            </a:r>
            <a:r>
              <a:rPr lang="en-US" altLang="ko-KR" sz="1000" dirty="0"/>
              <a:t>: </a:t>
            </a:r>
            <a:endParaRPr lang="ko-KR" altLang="en-US" sz="1000" dirty="0"/>
          </a:p>
          <a:p>
            <a:pPr marL="0" indent="0" latinLnBrk="1">
              <a:buNone/>
            </a:pPr>
            <a:r>
              <a:rPr lang="ko-KR" altLang="en-US" sz="1000" dirty="0"/>
              <a:t>평균 </a:t>
            </a:r>
            <a:r>
              <a:rPr lang="en-US" altLang="ko-KR" sz="1000" dirty="0"/>
              <a:t>:</a:t>
            </a:r>
            <a:endParaRPr lang="ko-KR" altLang="en-US" sz="1000" dirty="0"/>
          </a:p>
          <a:p>
            <a:pPr marL="0" indent="0" latinLnBrk="1">
              <a:buNone/>
            </a:pPr>
            <a:r>
              <a:rPr lang="ko-KR" altLang="en-US" sz="1000" dirty="0"/>
              <a:t>등급 </a:t>
            </a:r>
            <a:r>
              <a:rPr lang="en-US" altLang="ko-KR" sz="1000" dirty="0"/>
              <a:t>:</a:t>
            </a:r>
            <a:endParaRPr lang="ko-KR" altLang="en-US" sz="1000" dirty="0"/>
          </a:p>
          <a:p>
            <a:pPr marL="0" indent="0" latinLnBrk="1">
              <a:buNone/>
            </a:pPr>
            <a:endParaRPr lang="ko-KR" altLang="en-US" sz="1000" dirty="0"/>
          </a:p>
          <a:p>
            <a:pPr marL="0" indent="0">
              <a:buNone/>
            </a:pPr>
            <a:endParaRPr lang="ko-KR" altLang="en-US" sz="10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69641" y="699250"/>
            <a:ext cx="4391292" cy="532923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872895-9F2E-4AD0-A004-83002AF3C79C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870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1600" y="1"/>
            <a:ext cx="9215813" cy="511200"/>
          </a:xfrm>
        </p:spPr>
        <p:txBody>
          <a:bodyPr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손코딩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조건문</a:t>
            </a:r>
            <a:r>
              <a:rPr lang="ko-KR" altLang="en-US" dirty="0" smtClean="0">
                <a:solidFill>
                  <a:schemeClr val="tx1"/>
                </a:solidFill>
              </a:rPr>
              <a:t> 고급 </a:t>
            </a:r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</a:rPr>
              <a:t>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699250"/>
            <a:ext cx="4448175" cy="5329238"/>
          </a:xfrm>
        </p:spPr>
        <p:txBody>
          <a:bodyPr/>
          <a:lstStyle/>
          <a:p>
            <a:pPr marL="0" indent="0" latinLnBrk="1">
              <a:buNone/>
            </a:pPr>
            <a:r>
              <a:rPr lang="en-US" altLang="ko-KR" sz="1000" dirty="0"/>
              <a:t>3. </a:t>
            </a:r>
            <a:r>
              <a:rPr lang="ko-KR" altLang="en-US" sz="1000" dirty="0"/>
              <a:t>세 개의 정수를 </a:t>
            </a:r>
            <a:r>
              <a:rPr lang="ko-KR" altLang="en-US" sz="1000" dirty="0" err="1"/>
              <a:t>입력받아</a:t>
            </a:r>
            <a:r>
              <a:rPr lang="ko-KR" altLang="en-US" sz="1000" dirty="0"/>
              <a:t> 평균값에 따른 등급을 판단하세요</a:t>
            </a:r>
            <a:r>
              <a:rPr lang="en-US" altLang="ko-KR" sz="1000" dirty="0" smtClean="0"/>
              <a:t>.</a:t>
            </a:r>
          </a:p>
          <a:p>
            <a:pPr marL="0" indent="0" latinLnBrk="1">
              <a:buNone/>
            </a:pPr>
            <a:r>
              <a:rPr lang="en-US" altLang="ko-KR" sz="1000" dirty="0" smtClean="0"/>
              <a:t> (</a:t>
            </a:r>
            <a:r>
              <a:rPr lang="en-US" altLang="ko-KR" sz="1000" dirty="0"/>
              <a:t>switch ~ case</a:t>
            </a:r>
            <a:r>
              <a:rPr lang="ko-KR" altLang="en-US" sz="1000" dirty="0" smtClean="0"/>
              <a:t>문</a:t>
            </a:r>
            <a:r>
              <a:rPr lang="en-US" altLang="ko-KR" sz="1000" dirty="0" smtClean="0"/>
              <a:t> </a:t>
            </a:r>
            <a:r>
              <a:rPr lang="ko-KR" altLang="en-US" sz="1000" dirty="0"/>
              <a:t>사용</a:t>
            </a:r>
            <a:r>
              <a:rPr lang="en-US" altLang="ko-KR" sz="1000" dirty="0"/>
              <a:t>)</a:t>
            </a:r>
            <a:endParaRPr lang="ko-KR" altLang="en-US" sz="1000" dirty="0"/>
          </a:p>
          <a:p>
            <a:pPr marL="0" indent="0" latinLnBrk="1">
              <a:buNone/>
            </a:pPr>
            <a:r>
              <a:rPr lang="ko-KR" altLang="en-US" sz="1000" dirty="0" smtClean="0"/>
              <a:t>* </a:t>
            </a:r>
            <a:r>
              <a:rPr lang="en-US" altLang="ko-KR" sz="1000" dirty="0" smtClean="0"/>
              <a:t>90</a:t>
            </a:r>
            <a:r>
              <a:rPr lang="ko-KR" altLang="en-US" sz="1000" dirty="0"/>
              <a:t>이상 </a:t>
            </a:r>
            <a:r>
              <a:rPr lang="en-US" altLang="ko-KR" sz="1000" dirty="0"/>
              <a:t>A, 80</a:t>
            </a:r>
            <a:r>
              <a:rPr lang="ko-KR" altLang="en-US" sz="1000" dirty="0"/>
              <a:t>이상 </a:t>
            </a:r>
            <a:r>
              <a:rPr lang="en-US" altLang="ko-KR" sz="1000" dirty="0"/>
              <a:t>B, 70</a:t>
            </a:r>
            <a:r>
              <a:rPr lang="ko-KR" altLang="en-US" sz="1000" dirty="0"/>
              <a:t>이상 </a:t>
            </a:r>
            <a:r>
              <a:rPr lang="en-US" altLang="ko-KR" sz="1000" dirty="0"/>
              <a:t>C, 60</a:t>
            </a:r>
            <a:r>
              <a:rPr lang="ko-KR" altLang="en-US" sz="1000" dirty="0"/>
              <a:t>이상 </a:t>
            </a:r>
            <a:r>
              <a:rPr lang="en-US" altLang="ko-KR" sz="1000" dirty="0"/>
              <a:t>D, </a:t>
            </a:r>
            <a:r>
              <a:rPr lang="ko-KR" altLang="en-US" sz="1000" dirty="0"/>
              <a:t>나머지 </a:t>
            </a:r>
            <a:r>
              <a:rPr lang="en-US" altLang="ko-KR" sz="1000" dirty="0" smtClean="0"/>
              <a:t>F</a:t>
            </a:r>
          </a:p>
          <a:p>
            <a:pPr marL="0" indent="0" latinLnBrk="1">
              <a:buNone/>
            </a:pPr>
            <a:endParaRPr lang="ko-KR" altLang="en-US" sz="1000" dirty="0"/>
          </a:p>
          <a:p>
            <a:pPr marL="0" indent="0" latinLnBrk="1">
              <a:buNone/>
            </a:pPr>
            <a:r>
              <a:rPr lang="ko-KR" altLang="en-US" sz="1000" dirty="0"/>
              <a:t>국어 점수 입력 </a:t>
            </a:r>
            <a:r>
              <a:rPr lang="en-US" altLang="ko-KR" sz="1000" dirty="0"/>
              <a:t>: </a:t>
            </a:r>
            <a:endParaRPr lang="ko-KR" altLang="en-US" sz="1000" dirty="0"/>
          </a:p>
          <a:p>
            <a:pPr marL="0" indent="0" latinLnBrk="1">
              <a:buNone/>
            </a:pPr>
            <a:r>
              <a:rPr lang="ko-KR" altLang="en-US" sz="1000" dirty="0"/>
              <a:t>수학 점수 입력 </a:t>
            </a:r>
            <a:r>
              <a:rPr lang="en-US" altLang="ko-KR" sz="1000" dirty="0"/>
              <a:t>: </a:t>
            </a:r>
            <a:endParaRPr lang="ko-KR" altLang="en-US" sz="1000" dirty="0"/>
          </a:p>
          <a:p>
            <a:pPr marL="0" indent="0" latinLnBrk="1">
              <a:buNone/>
            </a:pPr>
            <a:r>
              <a:rPr lang="ko-KR" altLang="en-US" sz="1000" dirty="0"/>
              <a:t>영어 점수 입력 </a:t>
            </a:r>
            <a:r>
              <a:rPr lang="en-US" altLang="ko-KR" sz="1000" dirty="0" smtClean="0"/>
              <a:t>:</a:t>
            </a:r>
          </a:p>
          <a:p>
            <a:pPr marL="0" indent="0" latinLnBrk="1">
              <a:buNone/>
            </a:pPr>
            <a:endParaRPr lang="ko-KR" altLang="en-US" sz="1000" dirty="0"/>
          </a:p>
          <a:p>
            <a:pPr marL="0" indent="0" latinLnBrk="1">
              <a:buNone/>
            </a:pPr>
            <a:r>
              <a:rPr lang="ko-KR" altLang="en-US" sz="1000" dirty="0"/>
              <a:t>국어 </a:t>
            </a:r>
            <a:r>
              <a:rPr lang="en-US" altLang="ko-KR" sz="1000" dirty="0"/>
              <a:t>: xx</a:t>
            </a:r>
            <a:r>
              <a:rPr lang="ko-KR" altLang="en-US" sz="1000" dirty="0"/>
              <a:t>점</a:t>
            </a:r>
            <a:r>
              <a:rPr lang="en-US" altLang="ko-KR" sz="1000" dirty="0"/>
              <a:t>, </a:t>
            </a:r>
            <a:r>
              <a:rPr lang="ko-KR" altLang="en-US" sz="1000" dirty="0"/>
              <a:t>수학 </a:t>
            </a:r>
            <a:r>
              <a:rPr lang="en-US" altLang="ko-KR" sz="1000" dirty="0"/>
              <a:t>xx</a:t>
            </a:r>
            <a:r>
              <a:rPr lang="ko-KR" altLang="en-US" sz="1000" dirty="0"/>
              <a:t>점</a:t>
            </a:r>
            <a:r>
              <a:rPr lang="en-US" altLang="ko-KR" sz="1000" dirty="0"/>
              <a:t>, </a:t>
            </a:r>
            <a:r>
              <a:rPr lang="ko-KR" altLang="en-US" sz="1000" dirty="0"/>
              <a:t>영어 </a:t>
            </a:r>
            <a:r>
              <a:rPr lang="en-US" altLang="ko-KR" sz="1000" dirty="0"/>
              <a:t>xx</a:t>
            </a:r>
            <a:r>
              <a:rPr lang="ko-KR" altLang="en-US" sz="1000" dirty="0"/>
              <a:t>점</a:t>
            </a:r>
          </a:p>
          <a:p>
            <a:pPr marL="0" indent="0" latinLnBrk="1">
              <a:buNone/>
            </a:pPr>
            <a:r>
              <a:rPr lang="ko-KR" altLang="en-US" sz="1000" dirty="0"/>
              <a:t>총점 </a:t>
            </a:r>
            <a:r>
              <a:rPr lang="en-US" altLang="ko-KR" sz="1000" dirty="0"/>
              <a:t>: </a:t>
            </a:r>
            <a:endParaRPr lang="ko-KR" altLang="en-US" sz="1000" dirty="0"/>
          </a:p>
          <a:p>
            <a:pPr marL="0" indent="0" latinLnBrk="1">
              <a:buNone/>
            </a:pPr>
            <a:r>
              <a:rPr lang="ko-KR" altLang="en-US" sz="1000" dirty="0"/>
              <a:t>평균 </a:t>
            </a:r>
            <a:r>
              <a:rPr lang="en-US" altLang="ko-KR" sz="1000" dirty="0"/>
              <a:t>:</a:t>
            </a:r>
            <a:endParaRPr lang="ko-KR" altLang="en-US" sz="1000" dirty="0"/>
          </a:p>
          <a:p>
            <a:pPr marL="0" indent="0" latinLnBrk="1">
              <a:buNone/>
            </a:pPr>
            <a:r>
              <a:rPr lang="ko-KR" altLang="en-US" sz="1000" dirty="0"/>
              <a:t>등급 </a:t>
            </a:r>
            <a:r>
              <a:rPr lang="en-US" altLang="ko-KR" sz="1000" dirty="0"/>
              <a:t>:</a:t>
            </a:r>
            <a:endParaRPr lang="ko-KR" altLang="en-US" sz="1000" dirty="0"/>
          </a:p>
          <a:p>
            <a:pPr marL="0" indent="0" latinLnBrk="1">
              <a:buNone/>
            </a:pPr>
            <a:endParaRPr lang="ko-KR" altLang="en-US" sz="1000" dirty="0"/>
          </a:p>
          <a:p>
            <a:pPr marL="0" indent="0">
              <a:buNone/>
            </a:pPr>
            <a:endParaRPr lang="ko-KR" altLang="en-US" sz="1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872895-9F2E-4AD0-A004-83002AF3C79C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11207" y="582151"/>
            <a:ext cx="3659993" cy="570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23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3024" y="1"/>
            <a:ext cx="9204389" cy="499872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실습과제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입력한 값이 홀수인지 짝수인지를 판별하는 프로그램을 작성하시오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숫자 입력 </a:t>
            </a:r>
            <a:r>
              <a:rPr lang="en-US" altLang="ko-KR" sz="1600" dirty="0"/>
              <a:t>: 100</a:t>
            </a:r>
          </a:p>
          <a:p>
            <a:r>
              <a:rPr lang="ko-KR" altLang="en-US" sz="1600" dirty="0"/>
              <a:t>짝수 입니다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56176" y="908050"/>
            <a:ext cx="4448175" cy="3932174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872895-9F2E-4AD0-A004-83002AF3C79C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738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3024" y="1"/>
            <a:ext cx="9204389" cy="499872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실습과제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sz="1600" dirty="0"/>
              <a:t>2. </a:t>
            </a:r>
            <a:r>
              <a:rPr lang="ko-KR" altLang="en-US" sz="1600" dirty="0"/>
              <a:t>두 개의 숫자를 입력 받아 큰 수를 출력하는 프로그램 작성</a:t>
            </a:r>
          </a:p>
          <a:p>
            <a:endParaRPr lang="ko-KR" altLang="en-US" sz="1600" dirty="0"/>
          </a:p>
          <a:p>
            <a:r>
              <a:rPr lang="ko-KR" altLang="en-US" sz="1600" dirty="0"/>
              <a:t>숫자 </a:t>
            </a:r>
            <a:r>
              <a:rPr lang="en-US" altLang="ko-KR" sz="1600" dirty="0"/>
              <a:t>A </a:t>
            </a:r>
            <a:r>
              <a:rPr lang="ko-KR" altLang="en-US" sz="1600" dirty="0"/>
              <a:t>입력 </a:t>
            </a:r>
            <a:r>
              <a:rPr lang="en-US" altLang="ko-KR" sz="1600" dirty="0"/>
              <a:t>: 20</a:t>
            </a:r>
          </a:p>
          <a:p>
            <a:r>
              <a:rPr lang="ko-KR" altLang="en-US" sz="1600" dirty="0"/>
              <a:t>숫자 </a:t>
            </a:r>
            <a:r>
              <a:rPr lang="en-US" altLang="ko-KR" sz="1600" dirty="0"/>
              <a:t>B </a:t>
            </a:r>
            <a:r>
              <a:rPr lang="ko-KR" altLang="en-US" sz="1600" dirty="0"/>
              <a:t>입력 </a:t>
            </a:r>
            <a:r>
              <a:rPr lang="en-US" altLang="ko-KR" sz="1600" dirty="0"/>
              <a:t>: 50</a:t>
            </a:r>
          </a:p>
          <a:p>
            <a:endParaRPr lang="en-US" altLang="ko-KR" sz="1600" dirty="0"/>
          </a:p>
          <a:p>
            <a:r>
              <a:rPr lang="ko-KR" altLang="en-US" sz="1600" dirty="0"/>
              <a:t>큰 숫자는 </a:t>
            </a:r>
            <a:r>
              <a:rPr lang="en-US" altLang="ko-KR" sz="1600" dirty="0"/>
              <a:t>50 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872895-9F2E-4AD0-A004-83002AF3C79C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70832" y="801498"/>
            <a:ext cx="4834128" cy="491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3024" y="1"/>
            <a:ext cx="9204389" cy="499872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실습과제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100" dirty="0"/>
              <a:t>3. 5</a:t>
            </a:r>
            <a:r>
              <a:rPr lang="ko-KR" altLang="en-US" sz="1100" dirty="0"/>
              <a:t>개의 숫자를 입력 받아 최저 값을 출력하는 프로그램 작성</a:t>
            </a:r>
          </a:p>
          <a:p>
            <a:pPr marL="0" indent="0">
              <a:buNone/>
            </a:pPr>
            <a:endParaRPr lang="ko-KR" altLang="en-US" sz="1100" dirty="0"/>
          </a:p>
          <a:p>
            <a:pPr marL="0" indent="0">
              <a:buNone/>
            </a:pPr>
            <a:r>
              <a:rPr lang="ko-KR" altLang="en-US" sz="1100" dirty="0"/>
              <a:t>숫자 </a:t>
            </a:r>
            <a:r>
              <a:rPr lang="en-US" altLang="ko-KR" sz="1100" dirty="0"/>
              <a:t>A </a:t>
            </a:r>
            <a:r>
              <a:rPr lang="ko-KR" altLang="en-US" sz="1100" dirty="0"/>
              <a:t>입력 </a:t>
            </a:r>
            <a:r>
              <a:rPr lang="en-US" altLang="ko-KR" sz="1100" dirty="0"/>
              <a:t>: 10</a:t>
            </a:r>
          </a:p>
          <a:p>
            <a:pPr marL="0" indent="0">
              <a:buNone/>
            </a:pPr>
            <a:r>
              <a:rPr lang="ko-KR" altLang="en-US" sz="1100" dirty="0"/>
              <a:t>숫자 </a:t>
            </a:r>
            <a:r>
              <a:rPr lang="en-US" altLang="ko-KR" sz="1100" dirty="0"/>
              <a:t>B </a:t>
            </a:r>
            <a:r>
              <a:rPr lang="ko-KR" altLang="en-US" sz="1100" dirty="0"/>
              <a:t>입력 </a:t>
            </a:r>
            <a:r>
              <a:rPr lang="en-US" altLang="ko-KR" sz="1100" dirty="0"/>
              <a:t>: 20</a:t>
            </a:r>
          </a:p>
          <a:p>
            <a:pPr marL="0" indent="0">
              <a:buNone/>
            </a:pPr>
            <a:r>
              <a:rPr lang="ko-KR" altLang="en-US" sz="1100" dirty="0"/>
              <a:t>숫자 </a:t>
            </a:r>
            <a:r>
              <a:rPr lang="en-US" altLang="ko-KR" sz="1100" dirty="0"/>
              <a:t>C </a:t>
            </a:r>
            <a:r>
              <a:rPr lang="ko-KR" altLang="en-US" sz="1100" dirty="0"/>
              <a:t>입력 </a:t>
            </a:r>
            <a:r>
              <a:rPr lang="en-US" altLang="ko-KR" sz="1100" dirty="0"/>
              <a:t>: 30</a:t>
            </a:r>
          </a:p>
          <a:p>
            <a:pPr marL="0" indent="0">
              <a:buNone/>
            </a:pPr>
            <a:r>
              <a:rPr lang="ko-KR" altLang="en-US" sz="1100" dirty="0"/>
              <a:t>숫자 </a:t>
            </a:r>
            <a:r>
              <a:rPr lang="en-US" altLang="ko-KR" sz="1100" dirty="0"/>
              <a:t>D </a:t>
            </a:r>
            <a:r>
              <a:rPr lang="ko-KR" altLang="en-US" sz="1100" dirty="0"/>
              <a:t>입력 </a:t>
            </a:r>
            <a:r>
              <a:rPr lang="en-US" altLang="ko-KR" sz="1100" dirty="0"/>
              <a:t>: 40</a:t>
            </a:r>
          </a:p>
          <a:p>
            <a:pPr marL="0" indent="0">
              <a:buNone/>
            </a:pPr>
            <a:r>
              <a:rPr lang="ko-KR" altLang="en-US" sz="1100" dirty="0"/>
              <a:t>숫자 </a:t>
            </a:r>
            <a:r>
              <a:rPr lang="en-US" altLang="ko-KR" sz="1100" dirty="0"/>
              <a:t>E </a:t>
            </a:r>
            <a:r>
              <a:rPr lang="ko-KR" altLang="en-US" sz="1100" dirty="0"/>
              <a:t>입력 </a:t>
            </a:r>
            <a:r>
              <a:rPr lang="en-US" altLang="ko-KR" sz="1100" dirty="0"/>
              <a:t>: 50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ko-KR" altLang="en-US" sz="1100" dirty="0"/>
              <a:t>최대값은 </a:t>
            </a:r>
            <a:r>
              <a:rPr lang="en-US" altLang="ko-KR" sz="1100" dirty="0"/>
              <a:t>50 </a:t>
            </a:r>
            <a:r>
              <a:rPr lang="ko-KR" altLang="en-US" sz="1100" dirty="0"/>
              <a:t>입니다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r>
              <a:rPr lang="ko-KR" altLang="en-US" sz="1100" dirty="0" err="1"/>
              <a:t>최저값은</a:t>
            </a:r>
            <a:r>
              <a:rPr lang="ko-KR" altLang="en-US" sz="1100" dirty="0"/>
              <a:t> </a:t>
            </a:r>
            <a:r>
              <a:rPr lang="en-US" altLang="ko-KR" sz="1100" dirty="0"/>
              <a:t>10 </a:t>
            </a:r>
            <a:r>
              <a:rPr lang="ko-KR" altLang="en-US" sz="1100" dirty="0"/>
              <a:t>입니다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endParaRPr lang="ko-KR" altLang="en-US" sz="11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872895-9F2E-4AD0-A004-83002AF3C79C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5663" y="810513"/>
            <a:ext cx="3175835" cy="55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65039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48996</TotalTime>
  <Words>553</Words>
  <Application>Microsoft Office PowerPoint</Application>
  <PresentationFormat>A4 용지(210x297mm)</PresentationFormat>
  <Paragraphs>122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가는각진제목체</vt:lpstr>
      <vt:lpstr>돋움</vt:lpstr>
      <vt:lpstr>맑은 고딕</vt:lpstr>
      <vt:lpstr>Arial</vt:lpstr>
      <vt:lpstr>Wingdings</vt:lpstr>
      <vt:lpstr>1_Default Design</vt:lpstr>
      <vt:lpstr>기본 디자인</vt:lpstr>
      <vt:lpstr>PowerPoint 프레젠테이션</vt:lpstr>
      <vt:lpstr>   오늘 수업 내용 요약</vt:lpstr>
      <vt:lpstr>손코딩 조건문 고급 1번</vt:lpstr>
      <vt:lpstr>손코딩 조건문 고급 2번</vt:lpstr>
      <vt:lpstr>손코딩 조건문 고급 3번</vt:lpstr>
      <vt:lpstr>손코딩 조건문 고급 4번</vt:lpstr>
      <vt:lpstr>실습과제 1번</vt:lpstr>
      <vt:lpstr>실습과제 2번</vt:lpstr>
      <vt:lpstr>실습과제 3번</vt:lpstr>
      <vt:lpstr>실습과제 4번</vt:lpstr>
      <vt:lpstr>실습과제 5번</vt:lpstr>
      <vt:lpstr>환율계산기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정수아</cp:lastModifiedBy>
  <cp:revision>3060</cp:revision>
  <cp:lastPrinted>2015-10-28T04:44:44Z</cp:lastPrinted>
  <dcterms:created xsi:type="dcterms:W3CDTF">2003-10-22T07:02:37Z</dcterms:created>
  <dcterms:modified xsi:type="dcterms:W3CDTF">2023-03-08T23:55:21Z</dcterms:modified>
</cp:coreProperties>
</file>