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notesMasterIdLst>
    <p:notesMasterId r:id="rId3"/>
  </p:notesMasterIdLst>
  <p:sldIdLst>
    <p:sldId id="256" r:id="rId2"/>
  </p:sldIdLst>
  <p:sldSz cx="21599525" cy="50399950"/>
  <p:notesSz cx="7099300" cy="10234613"/>
  <p:defaultTextStyle>
    <a:defPPr>
      <a:defRPr lang="zh-CN"/>
    </a:defPPr>
    <a:lvl1pPr marL="0" algn="l" defTabSz="3599993" rtl="0" eaLnBrk="1" latinLnBrk="0" hangingPunct="1">
      <a:defRPr sz="7087" kern="1200">
        <a:solidFill>
          <a:schemeClr val="tx1"/>
        </a:solidFill>
        <a:latin typeface="+mn-lt"/>
        <a:ea typeface="+mn-ea"/>
        <a:cs typeface="+mn-cs"/>
      </a:defRPr>
    </a:lvl1pPr>
    <a:lvl2pPr marL="1799996" algn="l" defTabSz="3599993" rtl="0" eaLnBrk="1" latinLnBrk="0" hangingPunct="1">
      <a:defRPr sz="7087" kern="1200">
        <a:solidFill>
          <a:schemeClr val="tx1"/>
        </a:solidFill>
        <a:latin typeface="+mn-lt"/>
        <a:ea typeface="+mn-ea"/>
        <a:cs typeface="+mn-cs"/>
      </a:defRPr>
    </a:lvl2pPr>
    <a:lvl3pPr marL="3599993" algn="l" defTabSz="3599993" rtl="0" eaLnBrk="1" latinLnBrk="0" hangingPunct="1">
      <a:defRPr sz="7087" kern="1200">
        <a:solidFill>
          <a:schemeClr val="tx1"/>
        </a:solidFill>
        <a:latin typeface="+mn-lt"/>
        <a:ea typeface="+mn-ea"/>
        <a:cs typeface="+mn-cs"/>
      </a:defRPr>
    </a:lvl3pPr>
    <a:lvl4pPr marL="5399989" algn="l" defTabSz="3599993" rtl="0" eaLnBrk="1" latinLnBrk="0" hangingPunct="1">
      <a:defRPr sz="7087" kern="1200">
        <a:solidFill>
          <a:schemeClr val="tx1"/>
        </a:solidFill>
        <a:latin typeface="+mn-lt"/>
        <a:ea typeface="+mn-ea"/>
        <a:cs typeface="+mn-cs"/>
      </a:defRPr>
    </a:lvl4pPr>
    <a:lvl5pPr marL="7199986" algn="l" defTabSz="3599993" rtl="0" eaLnBrk="1" latinLnBrk="0" hangingPunct="1">
      <a:defRPr sz="7087" kern="1200">
        <a:solidFill>
          <a:schemeClr val="tx1"/>
        </a:solidFill>
        <a:latin typeface="+mn-lt"/>
        <a:ea typeface="+mn-ea"/>
        <a:cs typeface="+mn-cs"/>
      </a:defRPr>
    </a:lvl5pPr>
    <a:lvl6pPr marL="8999982" algn="l" defTabSz="3599993" rtl="0" eaLnBrk="1" latinLnBrk="0" hangingPunct="1">
      <a:defRPr sz="7087" kern="1200">
        <a:solidFill>
          <a:schemeClr val="tx1"/>
        </a:solidFill>
        <a:latin typeface="+mn-lt"/>
        <a:ea typeface="+mn-ea"/>
        <a:cs typeface="+mn-cs"/>
      </a:defRPr>
    </a:lvl6pPr>
    <a:lvl7pPr marL="10799978" algn="l" defTabSz="3599993" rtl="0" eaLnBrk="1" latinLnBrk="0" hangingPunct="1">
      <a:defRPr sz="7087" kern="1200">
        <a:solidFill>
          <a:schemeClr val="tx1"/>
        </a:solidFill>
        <a:latin typeface="+mn-lt"/>
        <a:ea typeface="+mn-ea"/>
        <a:cs typeface="+mn-cs"/>
      </a:defRPr>
    </a:lvl7pPr>
    <a:lvl8pPr marL="12599975" algn="l" defTabSz="3599993" rtl="0" eaLnBrk="1" latinLnBrk="0" hangingPunct="1">
      <a:defRPr sz="7087" kern="1200">
        <a:solidFill>
          <a:schemeClr val="tx1"/>
        </a:solidFill>
        <a:latin typeface="+mn-lt"/>
        <a:ea typeface="+mn-ea"/>
        <a:cs typeface="+mn-cs"/>
      </a:defRPr>
    </a:lvl8pPr>
    <a:lvl9pPr marL="14399971" algn="l" defTabSz="3599993" rtl="0" eaLnBrk="1" latinLnBrk="0" hangingPunct="1">
      <a:defRPr sz="708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73" userDrawn="1">
          <p15:clr>
            <a:srgbClr val="A4A3A4"/>
          </p15:clr>
        </p15:guide>
        <p15:guide id="2" pos="68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8D6"/>
    <a:srgbClr val="EB7712"/>
    <a:srgbClr val="663300"/>
    <a:srgbClr val="FEF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83" autoAdjust="0"/>
    <p:restoredTop sz="93161" autoAdjust="0"/>
  </p:normalViewPr>
  <p:slideViewPr>
    <p:cSldViewPr snapToGrid="0">
      <p:cViewPr>
        <p:scale>
          <a:sx n="19" d="100"/>
          <a:sy n="19" d="100"/>
        </p:scale>
        <p:origin x="2894" y="-1886"/>
      </p:cViewPr>
      <p:guideLst>
        <p:guide orient="horz" pos="15873"/>
        <p:guide pos="68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02" tIns="49501" rIns="99002" bIns="49501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02" tIns="49501" rIns="99002" bIns="49501" rtlCol="0"/>
          <a:lstStyle>
            <a:lvl1pPr algn="r">
              <a:defRPr sz="1300"/>
            </a:lvl1pPr>
          </a:lstStyle>
          <a:p>
            <a:fld id="{1BEF32CE-5ED2-44F4-93E1-CD181B051A41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09875" y="1279525"/>
            <a:ext cx="14795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02" tIns="49501" rIns="99002" bIns="4950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02" tIns="49501" rIns="99002" bIns="49501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6363" cy="513507"/>
          </a:xfrm>
          <a:prstGeom prst="rect">
            <a:avLst/>
          </a:prstGeom>
        </p:spPr>
        <p:txBody>
          <a:bodyPr vert="horz" lIns="99002" tIns="49501" rIns="99002" bIns="49501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</p:spPr>
        <p:txBody>
          <a:bodyPr vert="horz" lIns="99002" tIns="49501" rIns="99002" bIns="49501" rtlCol="0" anchor="b"/>
          <a:lstStyle>
            <a:lvl1pPr algn="r">
              <a:defRPr sz="1300"/>
            </a:lvl1pPr>
          </a:lstStyle>
          <a:p>
            <a:fld id="{E71041E0-895D-407F-BC8C-C66482D3F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570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809875" y="1279525"/>
            <a:ext cx="14795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041E0-895D-407F-BC8C-C66482D3F79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39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4457" y="24306003"/>
            <a:ext cx="16811866" cy="10803323"/>
          </a:xfrm>
        </p:spPr>
        <p:txBody>
          <a:bodyPr anchor="b"/>
          <a:lstStyle>
            <a:lvl1pPr>
              <a:defRPr sz="23357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4457" y="35109321"/>
            <a:ext cx="16811866" cy="6330639"/>
          </a:xfrm>
        </p:spPr>
        <p:txBody>
          <a:bodyPr anchor="t">
            <a:normAutofit/>
          </a:bodyPr>
          <a:lstStyle>
            <a:lvl1pPr marL="0" indent="0" algn="l">
              <a:buNone/>
              <a:defRPr sz="11680">
                <a:solidFill>
                  <a:schemeClr val="tx2"/>
                </a:solidFill>
              </a:defRPr>
            </a:lvl1pPr>
            <a:lvl2pPr marL="2674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34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023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697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371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046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720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394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9BA9-7241-40DC-B2A6-186EF08802A7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3456-067C-40DE-B6BE-D3C15CFE4B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84460" y="13282436"/>
            <a:ext cx="16825803" cy="2977431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9BA9-7241-40DC-B2A6-186EF08802A7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3456-067C-40DE-B6BE-D3C15CFE4B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30901" y="4965938"/>
            <a:ext cx="3479362" cy="3810735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84458" y="4965942"/>
            <a:ext cx="12915205" cy="3810735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9BA9-7241-40DC-B2A6-186EF08802A7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3456-067C-40DE-B6BE-D3C15CFE4B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14708963" indent="-1337178">
              <a:buClr>
                <a:schemeClr val="tx2"/>
              </a:buClr>
              <a:buSzPct val="101000"/>
              <a:buFont typeface="Courier New" pitchFamily="49" charset="0"/>
              <a:buChar char="o"/>
              <a:defRPr sz="6955"/>
            </a:lvl6pPr>
            <a:lvl7pPr marL="17383320" indent="-1337178">
              <a:buClr>
                <a:schemeClr val="tx2"/>
              </a:buClr>
              <a:buFont typeface="Courier New" pitchFamily="49" charset="0"/>
              <a:buChar char="o"/>
              <a:defRPr sz="6955" baseline="0"/>
            </a:lvl7pPr>
            <a:lvl8pPr marL="20057675" indent="-1337178">
              <a:buClr>
                <a:schemeClr val="tx2"/>
              </a:buClr>
              <a:buFont typeface="Courier New" pitchFamily="49" charset="0"/>
              <a:buChar char="o"/>
              <a:defRPr sz="6955" baseline="0"/>
            </a:lvl8pPr>
            <a:lvl9pPr marL="22732033" indent="-1337178">
              <a:buClr>
                <a:schemeClr val="tx2"/>
              </a:buClr>
              <a:buFont typeface="Courier New" pitchFamily="49" charset="0"/>
              <a:buChar char="o"/>
              <a:defRPr sz="6955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9BA9-7241-40DC-B2A6-186EF08802A7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3456-067C-40DE-B6BE-D3C15CFE4B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458" y="24315007"/>
            <a:ext cx="16811862" cy="10794320"/>
          </a:xfrm>
        </p:spPr>
        <p:txBody>
          <a:bodyPr anchor="b"/>
          <a:lstStyle>
            <a:lvl1pPr algn="r">
              <a:defRPr sz="18764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4458" y="35109326"/>
            <a:ext cx="16811862" cy="6323144"/>
          </a:xfrm>
        </p:spPr>
        <p:txBody>
          <a:bodyPr anchor="t">
            <a:normAutofit/>
          </a:bodyPr>
          <a:lstStyle>
            <a:lvl1pPr marL="0" indent="0" algn="r">
              <a:buNone/>
              <a:defRPr sz="10499">
                <a:solidFill>
                  <a:schemeClr val="tx2"/>
                </a:solidFill>
              </a:defRPr>
            </a:lvl1pPr>
            <a:lvl2pPr marL="2674357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5348712" indent="0">
              <a:buNone/>
              <a:defRPr sz="9317">
                <a:solidFill>
                  <a:schemeClr val="tx1">
                    <a:tint val="75000"/>
                  </a:schemeClr>
                </a:solidFill>
              </a:defRPr>
            </a:lvl3pPr>
            <a:lvl4pPr marL="8023070" indent="0">
              <a:buNone/>
              <a:defRPr sz="8136">
                <a:solidFill>
                  <a:schemeClr val="tx1">
                    <a:tint val="75000"/>
                  </a:schemeClr>
                </a:solidFill>
              </a:defRPr>
            </a:lvl4pPr>
            <a:lvl5pPr marL="10697427" indent="0">
              <a:buNone/>
              <a:defRPr sz="8136">
                <a:solidFill>
                  <a:schemeClr val="tx1">
                    <a:tint val="75000"/>
                  </a:schemeClr>
                </a:solidFill>
              </a:defRPr>
            </a:lvl5pPr>
            <a:lvl6pPr marL="13371784" indent="0">
              <a:buNone/>
              <a:defRPr sz="8136">
                <a:solidFill>
                  <a:schemeClr val="tx1">
                    <a:tint val="75000"/>
                  </a:schemeClr>
                </a:solidFill>
              </a:defRPr>
            </a:lvl6pPr>
            <a:lvl7pPr marL="16046141" indent="0">
              <a:buNone/>
              <a:defRPr sz="8136">
                <a:solidFill>
                  <a:schemeClr val="tx1">
                    <a:tint val="75000"/>
                  </a:schemeClr>
                </a:solidFill>
              </a:defRPr>
            </a:lvl7pPr>
            <a:lvl8pPr marL="18720497" indent="0">
              <a:buNone/>
              <a:defRPr sz="8136">
                <a:solidFill>
                  <a:schemeClr val="tx1">
                    <a:tint val="75000"/>
                  </a:schemeClr>
                </a:solidFill>
              </a:defRPr>
            </a:lvl8pPr>
            <a:lvl9pPr marL="21394855" indent="0">
              <a:buNone/>
              <a:defRPr sz="81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9BA9-7241-40DC-B2A6-186EF08802A7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3456-067C-40DE-B6BE-D3C15CFE4B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460" y="4965950"/>
            <a:ext cx="16825803" cy="679403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4458" y="13299985"/>
            <a:ext cx="8199687" cy="29773311"/>
          </a:xfrm>
        </p:spPr>
        <p:txBody>
          <a:bodyPr>
            <a:normAutofit/>
          </a:bodyPr>
          <a:lstStyle>
            <a:lvl5pPr>
              <a:defRPr/>
            </a:lvl5pPr>
            <a:lvl6pPr marL="14708963" indent="-1337178">
              <a:buClr>
                <a:schemeClr val="tx2"/>
              </a:buClr>
              <a:buSzPct val="101000"/>
              <a:buFont typeface="Courier New" pitchFamily="49" charset="0"/>
              <a:buChar char="o"/>
              <a:defRPr sz="6955"/>
            </a:lvl6pPr>
            <a:lvl7pPr marL="17383320" indent="-1337178">
              <a:buClr>
                <a:schemeClr val="tx2"/>
              </a:buClr>
              <a:buFont typeface="Courier New" pitchFamily="49" charset="0"/>
              <a:buChar char="o"/>
              <a:defRPr sz="6955" baseline="0"/>
            </a:lvl7pPr>
            <a:lvl8pPr marL="20057675" indent="-1337178">
              <a:buClr>
                <a:schemeClr val="tx2"/>
              </a:buClr>
              <a:buFont typeface="Courier New" pitchFamily="49" charset="0"/>
              <a:buChar char="o"/>
              <a:defRPr sz="6955" baseline="0"/>
            </a:lvl8pPr>
            <a:lvl9pPr marL="22732033" indent="-1337178">
              <a:buClr>
                <a:schemeClr val="tx2"/>
              </a:buClr>
              <a:buFont typeface="Courier New" pitchFamily="49" charset="0"/>
              <a:buChar char="o"/>
              <a:defRPr sz="6955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15382" y="13299981"/>
            <a:ext cx="8194880" cy="29773319"/>
          </a:xfrm>
        </p:spPr>
        <p:txBody>
          <a:bodyPr>
            <a:normAutofit/>
          </a:bodyPr>
          <a:lstStyle>
            <a:lvl5pPr>
              <a:defRPr/>
            </a:lvl5pPr>
            <a:lvl6pPr marL="14708963" indent="-1337178">
              <a:buClr>
                <a:schemeClr val="tx2"/>
              </a:buClr>
              <a:buSzPct val="101000"/>
              <a:buFont typeface="Courier New" pitchFamily="49" charset="0"/>
              <a:buChar char="o"/>
              <a:defRPr sz="6955"/>
            </a:lvl6pPr>
            <a:lvl7pPr marL="17383320" indent="-1337178">
              <a:buClr>
                <a:schemeClr val="tx2"/>
              </a:buClr>
              <a:buFont typeface="Courier New" pitchFamily="49" charset="0"/>
              <a:buChar char="o"/>
              <a:defRPr sz="6955" baseline="0"/>
            </a:lvl7pPr>
            <a:lvl8pPr marL="20057675" indent="-1337178">
              <a:buClr>
                <a:schemeClr val="tx2"/>
              </a:buClr>
              <a:buFont typeface="Courier New" pitchFamily="49" charset="0"/>
              <a:buChar char="o"/>
              <a:defRPr sz="6955" baseline="0"/>
            </a:lvl8pPr>
            <a:lvl9pPr marL="22732033" indent="-1337178">
              <a:buClr>
                <a:schemeClr val="tx2"/>
              </a:buClr>
              <a:buFont typeface="Courier New" pitchFamily="49" charset="0"/>
              <a:buChar char="o"/>
              <a:defRPr sz="6955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9BA9-7241-40DC-B2A6-186EF08802A7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3456-067C-40DE-B6BE-D3C15CFE4B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4712" y="13323336"/>
            <a:ext cx="7399432" cy="4234992"/>
          </a:xfrm>
        </p:spPr>
        <p:txBody>
          <a:bodyPr anchor="b">
            <a:noAutofit/>
          </a:bodyPr>
          <a:lstStyle>
            <a:lvl1pPr marL="0" indent="0">
              <a:buNone/>
              <a:defRPr sz="14042" b="0"/>
            </a:lvl1pPr>
            <a:lvl2pPr marL="2674357" indent="0">
              <a:buNone/>
              <a:defRPr sz="11680" b="1"/>
            </a:lvl2pPr>
            <a:lvl3pPr marL="5348712" indent="0">
              <a:buNone/>
              <a:defRPr sz="10499" b="1"/>
            </a:lvl3pPr>
            <a:lvl4pPr marL="8023070" indent="0">
              <a:buNone/>
              <a:defRPr sz="9317" b="1"/>
            </a:lvl4pPr>
            <a:lvl5pPr marL="10697427" indent="0">
              <a:buNone/>
              <a:defRPr sz="9317" b="1"/>
            </a:lvl5pPr>
            <a:lvl6pPr marL="13371784" indent="0">
              <a:buNone/>
              <a:defRPr sz="9317" b="1"/>
            </a:lvl6pPr>
            <a:lvl7pPr marL="16046141" indent="0">
              <a:buNone/>
              <a:defRPr sz="9317" b="1"/>
            </a:lvl7pPr>
            <a:lvl8pPr marL="18720497" indent="0">
              <a:buNone/>
              <a:defRPr sz="9317" b="1"/>
            </a:lvl8pPr>
            <a:lvl9pPr marL="21394855" indent="0">
              <a:buNone/>
              <a:defRPr sz="931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84458" y="17558330"/>
            <a:ext cx="8199687" cy="25514964"/>
          </a:xfrm>
        </p:spPr>
        <p:txBody>
          <a:bodyPr>
            <a:normAutofit/>
          </a:bodyPr>
          <a:lstStyle>
            <a:lvl5pPr>
              <a:defRPr/>
            </a:lvl5pPr>
            <a:lvl6pPr marL="14708963" indent="-1337178">
              <a:buClr>
                <a:schemeClr val="tx2"/>
              </a:buClr>
              <a:buSzPct val="101000"/>
              <a:buFont typeface="Courier New" pitchFamily="49" charset="0"/>
              <a:buChar char="o"/>
              <a:defRPr sz="6955"/>
            </a:lvl6pPr>
            <a:lvl7pPr marL="17383320" indent="-1337178">
              <a:buClr>
                <a:schemeClr val="tx2"/>
              </a:buClr>
              <a:buFont typeface="Courier New" pitchFamily="49" charset="0"/>
              <a:buChar char="o"/>
              <a:defRPr sz="6955" baseline="0"/>
            </a:lvl7pPr>
            <a:lvl8pPr marL="20057675" indent="-1337178">
              <a:buClr>
                <a:schemeClr val="tx2"/>
              </a:buClr>
              <a:buFont typeface="Courier New" pitchFamily="49" charset="0"/>
              <a:buChar char="o"/>
              <a:defRPr sz="6955" baseline="0"/>
            </a:lvl8pPr>
            <a:lvl9pPr marL="22732033" indent="-1337178">
              <a:buClr>
                <a:schemeClr val="tx2"/>
              </a:buClr>
              <a:buFont typeface="Courier New" pitchFamily="49" charset="0"/>
              <a:buChar char="o"/>
              <a:defRPr sz="6955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773153" y="13323336"/>
            <a:ext cx="7441906" cy="4234992"/>
          </a:xfrm>
        </p:spPr>
        <p:txBody>
          <a:bodyPr anchor="b">
            <a:noAutofit/>
          </a:bodyPr>
          <a:lstStyle>
            <a:lvl1pPr marL="0" indent="0">
              <a:buNone/>
              <a:defRPr sz="14042" b="0"/>
            </a:lvl1pPr>
            <a:lvl2pPr marL="2674357" indent="0">
              <a:buNone/>
              <a:defRPr sz="11680" b="1"/>
            </a:lvl2pPr>
            <a:lvl3pPr marL="5348712" indent="0">
              <a:buNone/>
              <a:defRPr sz="10499" b="1"/>
            </a:lvl3pPr>
            <a:lvl4pPr marL="8023070" indent="0">
              <a:buNone/>
              <a:defRPr sz="9317" b="1"/>
            </a:lvl4pPr>
            <a:lvl5pPr marL="10697427" indent="0">
              <a:buNone/>
              <a:defRPr sz="9317" b="1"/>
            </a:lvl5pPr>
            <a:lvl6pPr marL="13371784" indent="0">
              <a:buNone/>
              <a:defRPr sz="9317" b="1"/>
            </a:lvl6pPr>
            <a:lvl7pPr marL="16046141" indent="0">
              <a:buNone/>
              <a:defRPr sz="9317" b="1"/>
            </a:lvl7pPr>
            <a:lvl8pPr marL="18720497" indent="0">
              <a:buNone/>
              <a:defRPr sz="9317" b="1"/>
            </a:lvl8pPr>
            <a:lvl9pPr marL="21394855" indent="0">
              <a:buNone/>
              <a:defRPr sz="931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15381" y="17558330"/>
            <a:ext cx="8199682" cy="25514964"/>
          </a:xfrm>
        </p:spPr>
        <p:txBody>
          <a:bodyPr>
            <a:normAutofit/>
          </a:bodyPr>
          <a:lstStyle>
            <a:lvl5pPr>
              <a:defRPr/>
            </a:lvl5pPr>
            <a:lvl6pPr marL="14708963" indent="-1337178">
              <a:buClr>
                <a:schemeClr val="tx2"/>
              </a:buClr>
              <a:buSzPct val="101000"/>
              <a:buFont typeface="Courier New" pitchFamily="49" charset="0"/>
              <a:buChar char="o"/>
              <a:defRPr sz="6955"/>
            </a:lvl6pPr>
            <a:lvl7pPr marL="17383320" indent="-1337178">
              <a:buClr>
                <a:schemeClr val="tx2"/>
              </a:buClr>
              <a:buFont typeface="Courier New" pitchFamily="49" charset="0"/>
              <a:buChar char="o"/>
              <a:defRPr sz="6955" baseline="0"/>
            </a:lvl7pPr>
            <a:lvl8pPr marL="20057675" indent="-1337178">
              <a:buClr>
                <a:schemeClr val="tx2"/>
              </a:buClr>
              <a:buFont typeface="Courier New" pitchFamily="49" charset="0"/>
              <a:buChar char="o"/>
              <a:defRPr sz="6955" baseline="0"/>
            </a:lvl8pPr>
            <a:lvl9pPr marL="22732033" indent="-1337178">
              <a:buClr>
                <a:schemeClr val="tx2"/>
              </a:buClr>
              <a:buFont typeface="Courier New" pitchFamily="49" charset="0"/>
              <a:buChar char="o"/>
              <a:defRPr sz="6955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9BA9-7241-40DC-B2A6-186EF08802A7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3456-067C-40DE-B6BE-D3C15CFE4B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9BA9-7241-40DC-B2A6-186EF08802A7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3456-067C-40DE-B6BE-D3C15CFE4B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9BA9-7241-40DC-B2A6-186EF08802A7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3456-067C-40DE-B6BE-D3C15CFE4B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456" y="3278331"/>
            <a:ext cx="6284862" cy="8714980"/>
          </a:xfrm>
        </p:spPr>
        <p:txBody>
          <a:bodyPr anchor="b"/>
          <a:lstStyle>
            <a:lvl1pPr algn="l">
              <a:defRPr sz="14042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0559" y="3278330"/>
            <a:ext cx="10109704" cy="39794965"/>
          </a:xfrm>
        </p:spPr>
        <p:txBody>
          <a:bodyPr>
            <a:normAutofit/>
          </a:bodyPr>
          <a:lstStyle>
            <a:lvl5pPr>
              <a:defRPr/>
            </a:lvl5pPr>
            <a:lvl6pPr marL="14708963" indent="-1337178">
              <a:buClr>
                <a:schemeClr val="tx2"/>
              </a:buClr>
              <a:buSzPct val="101000"/>
              <a:buFont typeface="Courier New" pitchFamily="49" charset="0"/>
              <a:buChar char="o"/>
              <a:defRPr sz="6955"/>
            </a:lvl6pPr>
            <a:lvl7pPr marL="17383320" indent="-1337178">
              <a:buClr>
                <a:schemeClr val="tx2"/>
              </a:buClr>
              <a:buFont typeface="Courier New" pitchFamily="49" charset="0"/>
              <a:buChar char="o"/>
              <a:defRPr sz="6955" baseline="0"/>
            </a:lvl7pPr>
            <a:lvl8pPr marL="20057675" indent="-1337178">
              <a:buClr>
                <a:schemeClr val="tx2"/>
              </a:buClr>
              <a:buFont typeface="Courier New" pitchFamily="49" charset="0"/>
              <a:buChar char="o"/>
              <a:defRPr sz="6955" baseline="0"/>
            </a:lvl8pPr>
            <a:lvl9pPr marL="22732033" indent="-1337178">
              <a:buClr>
                <a:schemeClr val="tx2"/>
              </a:buClr>
              <a:buFont typeface="Courier New" pitchFamily="49" charset="0"/>
              <a:buChar char="o"/>
              <a:defRPr sz="6955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4456" y="11993317"/>
            <a:ext cx="6284862" cy="31079962"/>
          </a:xfrm>
        </p:spPr>
        <p:txBody>
          <a:bodyPr anchor="t">
            <a:normAutofit/>
          </a:bodyPr>
          <a:lstStyle>
            <a:lvl1pPr marL="0" indent="0">
              <a:buNone/>
              <a:defRPr sz="6955"/>
            </a:lvl1pPr>
            <a:lvl2pPr marL="2674357" indent="0">
              <a:buNone/>
              <a:defRPr sz="6955"/>
            </a:lvl2pPr>
            <a:lvl3pPr marL="5348712" indent="0">
              <a:buNone/>
              <a:defRPr sz="5905"/>
            </a:lvl3pPr>
            <a:lvl4pPr marL="8023070" indent="0">
              <a:buNone/>
              <a:defRPr sz="5249"/>
            </a:lvl4pPr>
            <a:lvl5pPr marL="10697427" indent="0">
              <a:buNone/>
              <a:defRPr sz="5249"/>
            </a:lvl5pPr>
            <a:lvl6pPr marL="13371784" indent="0">
              <a:buNone/>
              <a:defRPr sz="5249"/>
            </a:lvl6pPr>
            <a:lvl7pPr marL="16046141" indent="0">
              <a:buNone/>
              <a:defRPr sz="5249"/>
            </a:lvl7pPr>
            <a:lvl8pPr marL="18720497" indent="0">
              <a:buNone/>
              <a:defRPr sz="5249"/>
            </a:lvl8pPr>
            <a:lvl9pPr marL="21394855" indent="0">
              <a:buNone/>
              <a:defRPr sz="524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9BA9-7241-40DC-B2A6-186EF08802A7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3456-067C-40DE-B6BE-D3C15CFE4B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458" y="10193593"/>
            <a:ext cx="8223568" cy="8181387"/>
          </a:xfrm>
        </p:spPr>
        <p:txBody>
          <a:bodyPr anchor="b">
            <a:normAutofit/>
          </a:bodyPr>
          <a:lstStyle>
            <a:lvl1pPr algn="l">
              <a:defRPr sz="14042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4458" y="18374980"/>
            <a:ext cx="8223568" cy="18594627"/>
          </a:xfrm>
        </p:spPr>
        <p:txBody>
          <a:bodyPr anchor="t">
            <a:normAutofit/>
          </a:bodyPr>
          <a:lstStyle>
            <a:lvl1pPr marL="0" indent="0">
              <a:buNone/>
              <a:defRPr sz="6955"/>
            </a:lvl1pPr>
            <a:lvl2pPr marL="2674357" indent="0">
              <a:buNone/>
              <a:defRPr sz="6955"/>
            </a:lvl2pPr>
            <a:lvl3pPr marL="5348712" indent="0">
              <a:buNone/>
              <a:defRPr sz="5905"/>
            </a:lvl3pPr>
            <a:lvl4pPr marL="8023070" indent="0">
              <a:buNone/>
              <a:defRPr sz="5249"/>
            </a:lvl4pPr>
            <a:lvl5pPr marL="10697427" indent="0">
              <a:buNone/>
              <a:defRPr sz="5249"/>
            </a:lvl5pPr>
            <a:lvl6pPr marL="13371784" indent="0">
              <a:buNone/>
              <a:defRPr sz="5249"/>
            </a:lvl6pPr>
            <a:lvl7pPr marL="16046141" indent="0">
              <a:buNone/>
              <a:defRPr sz="5249"/>
            </a:lvl7pPr>
            <a:lvl8pPr marL="18720497" indent="0">
              <a:buNone/>
              <a:defRPr sz="5249"/>
            </a:lvl8pPr>
            <a:lvl9pPr marL="21394855" indent="0">
              <a:buNone/>
              <a:defRPr sz="524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9BA9-7241-40DC-B2A6-186EF08802A7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3456-067C-40DE-B6BE-D3C15CFE4BD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2" name="Oval 31"/>
          <p:cNvSpPr/>
          <p:nvPr/>
        </p:nvSpPr>
        <p:spPr>
          <a:xfrm>
            <a:off x="12942820" y="10559604"/>
            <a:ext cx="2566840" cy="798589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34845" tIns="267422" rIns="534845" bIns="267422" rtlCol="0" anchor="ctr"/>
          <a:lstStyle/>
          <a:p>
            <a:pPr algn="ctr"/>
            <a:endParaRPr lang="en-US" sz="9301"/>
          </a:p>
        </p:txBody>
      </p:sp>
      <p:sp>
        <p:nvSpPr>
          <p:cNvPr id="33" name="Oval 32"/>
          <p:cNvSpPr/>
          <p:nvPr/>
        </p:nvSpPr>
        <p:spPr>
          <a:xfrm>
            <a:off x="13347443" y="10375361"/>
            <a:ext cx="1961449" cy="610241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34845" tIns="267422" rIns="534845" bIns="267422" rtlCol="0" anchor="ctr"/>
          <a:lstStyle/>
          <a:p>
            <a:pPr algn="ctr"/>
            <a:endParaRPr lang="en-US" sz="9301"/>
          </a:p>
        </p:txBody>
      </p:sp>
      <p:sp>
        <p:nvSpPr>
          <p:cNvPr id="29" name="Oval 28"/>
          <p:cNvSpPr/>
          <p:nvPr/>
        </p:nvSpPr>
        <p:spPr>
          <a:xfrm>
            <a:off x="12415909" y="13922483"/>
            <a:ext cx="1422876" cy="4426818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34845" tIns="267422" rIns="534845" bIns="267422" rtlCol="0" anchor="ctr"/>
          <a:lstStyle/>
          <a:p>
            <a:pPr algn="ctr"/>
            <a:endParaRPr lang="en-US" sz="9301"/>
          </a:p>
        </p:txBody>
      </p:sp>
      <p:sp>
        <p:nvSpPr>
          <p:cNvPr id="31" name="Oval 30"/>
          <p:cNvSpPr/>
          <p:nvPr/>
        </p:nvSpPr>
        <p:spPr>
          <a:xfrm>
            <a:off x="12812659" y="13311476"/>
            <a:ext cx="1156482" cy="359801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34845" tIns="267422" rIns="534845" bIns="267422" rtlCol="0" anchor="ctr"/>
          <a:lstStyle/>
          <a:p>
            <a:pPr algn="ctr"/>
            <a:endParaRPr lang="en-US" sz="9301"/>
          </a:p>
        </p:txBody>
      </p:sp>
      <p:sp>
        <p:nvSpPr>
          <p:cNvPr id="28" name="Oval 27"/>
          <p:cNvSpPr/>
          <p:nvPr/>
        </p:nvSpPr>
        <p:spPr>
          <a:xfrm>
            <a:off x="11146439" y="15311255"/>
            <a:ext cx="606131" cy="188578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34845" tIns="267422" rIns="534845" bIns="267422" rtlCol="0" anchor="ctr"/>
          <a:lstStyle/>
          <a:p>
            <a:pPr algn="ctr"/>
            <a:endParaRPr lang="en-US" sz="9301"/>
          </a:p>
        </p:txBody>
      </p:sp>
      <p:sp>
        <p:nvSpPr>
          <p:cNvPr id="30" name="Oval 29"/>
          <p:cNvSpPr/>
          <p:nvPr/>
        </p:nvSpPr>
        <p:spPr>
          <a:xfrm>
            <a:off x="14484938" y="7298185"/>
            <a:ext cx="606131" cy="188578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34845" tIns="267422" rIns="534845" bIns="267422" rtlCol="0" anchor="ctr"/>
          <a:lstStyle/>
          <a:p>
            <a:pPr algn="ctr"/>
            <a:endParaRPr lang="en-US" sz="9301"/>
          </a:p>
        </p:txBody>
      </p:sp>
      <p:sp>
        <p:nvSpPr>
          <p:cNvPr id="34" name="Oval 33"/>
          <p:cNvSpPr/>
          <p:nvPr/>
        </p:nvSpPr>
        <p:spPr>
          <a:xfrm>
            <a:off x="11951541" y="13922487"/>
            <a:ext cx="466381" cy="145099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34845" tIns="267422" rIns="534845" bIns="267422" rtlCol="0" anchor="ctr"/>
          <a:lstStyle/>
          <a:p>
            <a:pPr algn="ctr"/>
            <a:endParaRPr lang="en-US" sz="9301"/>
          </a:p>
        </p:txBody>
      </p:sp>
      <p:sp>
        <p:nvSpPr>
          <p:cNvPr id="35" name="Oval 34"/>
          <p:cNvSpPr/>
          <p:nvPr/>
        </p:nvSpPr>
        <p:spPr>
          <a:xfrm>
            <a:off x="14524410" y="7794380"/>
            <a:ext cx="466381" cy="145099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34845" tIns="267422" rIns="534845" bIns="267422" rtlCol="0" anchor="ctr"/>
          <a:lstStyle/>
          <a:p>
            <a:pPr algn="ctr"/>
            <a:endParaRPr lang="en-US" sz="9301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11519747" y="11759988"/>
            <a:ext cx="8099822" cy="25199976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84457" y="4965950"/>
            <a:ext cx="16830606" cy="6794035"/>
          </a:xfrm>
          <a:prstGeom prst="rect">
            <a:avLst/>
          </a:prstGeom>
        </p:spPr>
        <p:txBody>
          <a:bodyPr vert="horz" lIns="407603" tIns="203801" rIns="407603" bIns="203801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4460" y="13282436"/>
            <a:ext cx="16830603" cy="29774311"/>
          </a:xfrm>
          <a:prstGeom prst="rect">
            <a:avLst/>
          </a:prstGeom>
        </p:spPr>
        <p:txBody>
          <a:bodyPr vert="horz" lIns="407603" tIns="203801" rIns="407603" bIns="203801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05992" y="43740297"/>
            <a:ext cx="5039889" cy="2683331"/>
          </a:xfrm>
          <a:prstGeom prst="rect">
            <a:avLst/>
          </a:prstGeom>
        </p:spPr>
        <p:txBody>
          <a:bodyPr vert="horz" lIns="407603" tIns="203801" rIns="407603" bIns="203801" rtlCol="0" anchor="b"/>
          <a:lstStyle>
            <a:lvl1pPr algn="r">
              <a:defRPr sz="5249">
                <a:solidFill>
                  <a:schemeClr val="tx2"/>
                </a:solidFill>
              </a:defRPr>
            </a:lvl1pPr>
          </a:lstStyle>
          <a:p>
            <a:fld id="{CBC69BA9-7241-40DC-B2A6-186EF08802A7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9574" y="43740297"/>
            <a:ext cx="12416418" cy="2683331"/>
          </a:xfrm>
          <a:prstGeom prst="rect">
            <a:avLst/>
          </a:prstGeom>
        </p:spPr>
        <p:txBody>
          <a:bodyPr vert="horz" lIns="407603" tIns="203801" rIns="407603" bIns="203801" rtlCol="0" anchor="b"/>
          <a:lstStyle>
            <a:lvl1pPr algn="l">
              <a:defRPr sz="5249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2708" y="43740297"/>
            <a:ext cx="1436867" cy="2683331"/>
          </a:xfrm>
          <a:prstGeom prst="rect">
            <a:avLst/>
          </a:prstGeom>
        </p:spPr>
        <p:txBody>
          <a:bodyPr vert="horz" lIns="407603" tIns="203801" rIns="407603" bIns="203801" rtlCol="0" anchor="b"/>
          <a:lstStyle>
            <a:lvl1pPr algn="l">
              <a:defRPr sz="10499">
                <a:solidFill>
                  <a:schemeClr val="tx2"/>
                </a:solidFill>
              </a:defRPr>
            </a:lvl1pPr>
          </a:lstStyle>
          <a:p>
            <a:fld id="{03A63456-067C-40DE-B6BE-D3C15CFE4BD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1" name="Group 60"/>
          <p:cNvGrpSpPr/>
          <p:nvPr/>
        </p:nvGrpSpPr>
        <p:grpSpPr>
          <a:xfrm>
            <a:off x="-79355" y="6"/>
            <a:ext cx="21678882" cy="50399942"/>
            <a:chOff x="-33595" y="0"/>
            <a:chExt cx="9177595" cy="6857999"/>
          </a:xfrm>
        </p:grpSpPr>
        <p:grpSp>
          <p:nvGrpSpPr>
            <p:cNvPr id="62" name="Group 182"/>
            <p:cNvGrpSpPr/>
            <p:nvPr/>
          </p:nvGrpSpPr>
          <p:grpSpPr>
            <a:xfrm>
              <a:off x="-33595" y="437091"/>
              <a:ext cx="9074452" cy="6174255"/>
              <a:chOff x="-33595" y="437091"/>
              <a:chExt cx="9074452" cy="6174255"/>
            </a:xfrm>
          </p:grpSpPr>
          <p:sp>
            <p:nvSpPr>
              <p:cNvPr id="92" name="Freeform 12"/>
              <p:cNvSpPr>
                <a:spLocks noChangeAspect="1"/>
              </p:cNvSpPr>
              <p:nvPr/>
            </p:nvSpPr>
            <p:spPr bwMode="auto">
              <a:xfrm rot="8051039">
                <a:off x="-11813" y="3783436"/>
                <a:ext cx="1054883" cy="1098447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301"/>
              </a:p>
            </p:txBody>
          </p:sp>
          <p:sp>
            <p:nvSpPr>
              <p:cNvPr id="93" name="Freeform 28"/>
              <p:cNvSpPr>
                <a:spLocks noChangeAspect="1"/>
              </p:cNvSpPr>
              <p:nvPr/>
            </p:nvSpPr>
            <p:spPr bwMode="auto">
              <a:xfrm rot="7569598">
                <a:off x="558950" y="196683"/>
                <a:ext cx="832668" cy="1313484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301"/>
              </a:p>
            </p:txBody>
          </p:sp>
          <p:sp>
            <p:nvSpPr>
              <p:cNvPr id="94" name="Freeform 36"/>
              <p:cNvSpPr>
                <a:spLocks noChangeAspect="1"/>
              </p:cNvSpPr>
              <p:nvPr/>
            </p:nvSpPr>
            <p:spPr bwMode="auto">
              <a:xfrm rot="11849821">
                <a:off x="7750232" y="597775"/>
                <a:ext cx="1064273" cy="1063143"/>
              </a:xfrm>
              <a:custGeom>
                <a:avLst/>
                <a:gdLst/>
                <a:ahLst/>
                <a:cxnLst>
                  <a:cxn ang="0">
                    <a:pos x="1280" y="874"/>
                  </a:cxn>
                  <a:cxn ang="0">
                    <a:pos x="1142" y="974"/>
                  </a:cxn>
                  <a:cxn ang="0">
                    <a:pos x="1150" y="944"/>
                  </a:cxn>
                  <a:cxn ang="0">
                    <a:pos x="1196" y="832"/>
                  </a:cxn>
                  <a:cxn ang="0">
                    <a:pos x="1194" y="590"/>
                  </a:cxn>
                  <a:cxn ang="0">
                    <a:pos x="1152" y="368"/>
                  </a:cxn>
                  <a:cxn ang="0">
                    <a:pos x="1020" y="148"/>
                  </a:cxn>
                  <a:cxn ang="0">
                    <a:pos x="958" y="62"/>
                  </a:cxn>
                  <a:cxn ang="0">
                    <a:pos x="942" y="0"/>
                  </a:cxn>
                  <a:cxn ang="0">
                    <a:pos x="930" y="44"/>
                  </a:cxn>
                  <a:cxn ang="0">
                    <a:pos x="884" y="120"/>
                  </a:cxn>
                  <a:cxn ang="0">
                    <a:pos x="738" y="346"/>
                  </a:cxn>
                  <a:cxn ang="0">
                    <a:pos x="702" y="516"/>
                  </a:cxn>
                  <a:cxn ang="0">
                    <a:pos x="680" y="794"/>
                  </a:cxn>
                  <a:cxn ang="0">
                    <a:pos x="724" y="930"/>
                  </a:cxn>
                  <a:cxn ang="0">
                    <a:pos x="744" y="972"/>
                  </a:cxn>
                  <a:cxn ang="0">
                    <a:pos x="636" y="896"/>
                  </a:cxn>
                  <a:cxn ang="0">
                    <a:pos x="504" y="826"/>
                  </a:cxn>
                  <a:cxn ang="0">
                    <a:pos x="118" y="794"/>
                  </a:cxn>
                  <a:cxn ang="0">
                    <a:pos x="72" y="836"/>
                  </a:cxn>
                  <a:cxn ang="0">
                    <a:pos x="232" y="986"/>
                  </a:cxn>
                  <a:cxn ang="0">
                    <a:pos x="424" y="1194"/>
                  </a:cxn>
                  <a:cxn ang="0">
                    <a:pos x="608" y="1266"/>
                  </a:cxn>
                  <a:cxn ang="0">
                    <a:pos x="698" y="1248"/>
                  </a:cxn>
                  <a:cxn ang="0">
                    <a:pos x="708" y="1268"/>
                  </a:cxn>
                  <a:cxn ang="0">
                    <a:pos x="558" y="1382"/>
                  </a:cxn>
                  <a:cxn ang="0">
                    <a:pos x="416" y="1562"/>
                  </a:cxn>
                  <a:cxn ang="0">
                    <a:pos x="460" y="1634"/>
                  </a:cxn>
                  <a:cxn ang="0">
                    <a:pos x="628" y="1588"/>
                  </a:cxn>
                  <a:cxn ang="0">
                    <a:pos x="752" y="1516"/>
                  </a:cxn>
                  <a:cxn ang="0">
                    <a:pos x="784" y="1576"/>
                  </a:cxn>
                  <a:cxn ang="0">
                    <a:pos x="816" y="1560"/>
                  </a:cxn>
                  <a:cxn ang="0">
                    <a:pos x="858" y="1422"/>
                  </a:cxn>
                  <a:cxn ang="0">
                    <a:pos x="904" y="1368"/>
                  </a:cxn>
                  <a:cxn ang="0">
                    <a:pos x="878" y="1664"/>
                  </a:cxn>
                  <a:cxn ang="0">
                    <a:pos x="810" y="1824"/>
                  </a:cxn>
                  <a:cxn ang="0">
                    <a:pos x="780" y="1854"/>
                  </a:cxn>
                  <a:cxn ang="0">
                    <a:pos x="806" y="1876"/>
                  </a:cxn>
                  <a:cxn ang="0">
                    <a:pos x="874" y="1868"/>
                  </a:cxn>
                  <a:cxn ang="0">
                    <a:pos x="904" y="1856"/>
                  </a:cxn>
                  <a:cxn ang="0">
                    <a:pos x="952" y="1680"/>
                  </a:cxn>
                  <a:cxn ang="0">
                    <a:pos x="988" y="1342"/>
                  </a:cxn>
                  <a:cxn ang="0">
                    <a:pos x="1062" y="1548"/>
                  </a:cxn>
                  <a:cxn ang="0">
                    <a:pos x="1084" y="1572"/>
                  </a:cxn>
                  <a:cxn ang="0">
                    <a:pos x="1112" y="1566"/>
                  </a:cxn>
                  <a:cxn ang="0">
                    <a:pos x="1162" y="1530"/>
                  </a:cxn>
                  <a:cxn ang="0">
                    <a:pos x="1344" y="1620"/>
                  </a:cxn>
                  <a:cxn ang="0">
                    <a:pos x="1498" y="1638"/>
                  </a:cxn>
                  <a:cxn ang="0">
                    <a:pos x="1402" y="1462"/>
                  </a:cxn>
                  <a:cxn ang="0">
                    <a:pos x="1230" y="1306"/>
                  </a:cxn>
                  <a:cxn ang="0">
                    <a:pos x="1164" y="1252"/>
                  </a:cxn>
                  <a:cxn ang="0">
                    <a:pos x="1216" y="1260"/>
                  </a:cxn>
                  <a:cxn ang="0">
                    <a:pos x="1358" y="1250"/>
                  </a:cxn>
                  <a:cxn ang="0">
                    <a:pos x="1576" y="1076"/>
                  </a:cxn>
                  <a:cxn ang="0">
                    <a:pos x="1744" y="892"/>
                  </a:cxn>
                  <a:cxn ang="0">
                    <a:pos x="1880" y="802"/>
                  </a:cxn>
                  <a:cxn ang="0">
                    <a:pos x="1528" y="798"/>
                  </a:cxn>
                </a:cxnLst>
                <a:rect l="0" t="0" r="r" b="b"/>
                <a:pathLst>
                  <a:path w="1884" h="1882">
                    <a:moveTo>
                      <a:pt x="1380" y="826"/>
                    </a:moveTo>
                    <a:lnTo>
                      <a:pt x="1380" y="826"/>
                    </a:lnTo>
                    <a:lnTo>
                      <a:pt x="1364" y="830"/>
                    </a:lnTo>
                    <a:lnTo>
                      <a:pt x="1348" y="836"/>
                    </a:lnTo>
                    <a:lnTo>
                      <a:pt x="1314" y="852"/>
                    </a:lnTo>
                    <a:lnTo>
                      <a:pt x="1280" y="874"/>
                    </a:lnTo>
                    <a:lnTo>
                      <a:pt x="1248" y="896"/>
                    </a:lnTo>
                    <a:lnTo>
                      <a:pt x="1190" y="940"/>
                    </a:lnTo>
                    <a:lnTo>
                      <a:pt x="1156" y="968"/>
                    </a:lnTo>
                    <a:lnTo>
                      <a:pt x="1156" y="968"/>
                    </a:lnTo>
                    <a:lnTo>
                      <a:pt x="1148" y="972"/>
                    </a:lnTo>
                    <a:lnTo>
                      <a:pt x="1142" y="974"/>
                    </a:lnTo>
                    <a:lnTo>
                      <a:pt x="1140" y="972"/>
                    </a:lnTo>
                    <a:lnTo>
                      <a:pt x="1138" y="968"/>
                    </a:lnTo>
                    <a:lnTo>
                      <a:pt x="1138" y="960"/>
                    </a:lnTo>
                    <a:lnTo>
                      <a:pt x="1138" y="956"/>
                    </a:lnTo>
                    <a:lnTo>
                      <a:pt x="1138" y="956"/>
                    </a:lnTo>
                    <a:lnTo>
                      <a:pt x="1150" y="944"/>
                    </a:lnTo>
                    <a:lnTo>
                      <a:pt x="1160" y="930"/>
                    </a:lnTo>
                    <a:lnTo>
                      <a:pt x="1168" y="916"/>
                    </a:lnTo>
                    <a:lnTo>
                      <a:pt x="1176" y="900"/>
                    </a:lnTo>
                    <a:lnTo>
                      <a:pt x="1182" y="884"/>
                    </a:lnTo>
                    <a:lnTo>
                      <a:pt x="1188" y="868"/>
                    </a:lnTo>
                    <a:lnTo>
                      <a:pt x="1196" y="832"/>
                    </a:lnTo>
                    <a:lnTo>
                      <a:pt x="1202" y="794"/>
                    </a:lnTo>
                    <a:lnTo>
                      <a:pt x="1204" y="754"/>
                    </a:lnTo>
                    <a:lnTo>
                      <a:pt x="1204" y="712"/>
                    </a:lnTo>
                    <a:lnTo>
                      <a:pt x="1202" y="672"/>
                    </a:lnTo>
                    <a:lnTo>
                      <a:pt x="1198" y="630"/>
                    </a:lnTo>
                    <a:lnTo>
                      <a:pt x="1194" y="590"/>
                    </a:lnTo>
                    <a:lnTo>
                      <a:pt x="1182" y="516"/>
                    </a:lnTo>
                    <a:lnTo>
                      <a:pt x="1170" y="454"/>
                    </a:lnTo>
                    <a:lnTo>
                      <a:pt x="1162" y="408"/>
                    </a:lnTo>
                    <a:lnTo>
                      <a:pt x="1162" y="408"/>
                    </a:lnTo>
                    <a:lnTo>
                      <a:pt x="1160" y="388"/>
                    </a:lnTo>
                    <a:lnTo>
                      <a:pt x="1152" y="368"/>
                    </a:lnTo>
                    <a:lnTo>
                      <a:pt x="1144" y="346"/>
                    </a:lnTo>
                    <a:lnTo>
                      <a:pt x="1134" y="324"/>
                    </a:lnTo>
                    <a:lnTo>
                      <a:pt x="1108" y="276"/>
                    </a:lnTo>
                    <a:lnTo>
                      <a:pt x="1078" y="230"/>
                    </a:lnTo>
                    <a:lnTo>
                      <a:pt x="1048" y="186"/>
                    </a:lnTo>
                    <a:lnTo>
                      <a:pt x="1020" y="148"/>
                    </a:lnTo>
                    <a:lnTo>
                      <a:pt x="998" y="120"/>
                    </a:lnTo>
                    <a:lnTo>
                      <a:pt x="984" y="104"/>
                    </a:lnTo>
                    <a:lnTo>
                      <a:pt x="984" y="104"/>
                    </a:lnTo>
                    <a:lnTo>
                      <a:pt x="974" y="94"/>
                    </a:lnTo>
                    <a:lnTo>
                      <a:pt x="966" y="78"/>
                    </a:lnTo>
                    <a:lnTo>
                      <a:pt x="958" y="62"/>
                    </a:lnTo>
                    <a:lnTo>
                      <a:pt x="952" y="44"/>
                    </a:lnTo>
                    <a:lnTo>
                      <a:pt x="944" y="14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38" y="14"/>
                    </a:lnTo>
                    <a:lnTo>
                      <a:pt x="930" y="44"/>
                    </a:lnTo>
                    <a:lnTo>
                      <a:pt x="924" y="62"/>
                    </a:lnTo>
                    <a:lnTo>
                      <a:pt x="918" y="78"/>
                    </a:lnTo>
                    <a:lnTo>
                      <a:pt x="910" y="94"/>
                    </a:lnTo>
                    <a:lnTo>
                      <a:pt x="900" y="104"/>
                    </a:lnTo>
                    <a:lnTo>
                      <a:pt x="900" y="104"/>
                    </a:lnTo>
                    <a:lnTo>
                      <a:pt x="884" y="120"/>
                    </a:lnTo>
                    <a:lnTo>
                      <a:pt x="862" y="148"/>
                    </a:lnTo>
                    <a:lnTo>
                      <a:pt x="834" y="186"/>
                    </a:lnTo>
                    <a:lnTo>
                      <a:pt x="804" y="230"/>
                    </a:lnTo>
                    <a:lnTo>
                      <a:pt x="776" y="276"/>
                    </a:lnTo>
                    <a:lnTo>
                      <a:pt x="750" y="324"/>
                    </a:lnTo>
                    <a:lnTo>
                      <a:pt x="738" y="346"/>
                    </a:lnTo>
                    <a:lnTo>
                      <a:pt x="730" y="368"/>
                    </a:lnTo>
                    <a:lnTo>
                      <a:pt x="724" y="388"/>
                    </a:lnTo>
                    <a:lnTo>
                      <a:pt x="720" y="408"/>
                    </a:lnTo>
                    <a:lnTo>
                      <a:pt x="720" y="408"/>
                    </a:lnTo>
                    <a:lnTo>
                      <a:pt x="712" y="454"/>
                    </a:lnTo>
                    <a:lnTo>
                      <a:pt x="702" y="516"/>
                    </a:lnTo>
                    <a:lnTo>
                      <a:pt x="690" y="590"/>
                    </a:lnTo>
                    <a:lnTo>
                      <a:pt x="684" y="630"/>
                    </a:lnTo>
                    <a:lnTo>
                      <a:pt x="680" y="672"/>
                    </a:lnTo>
                    <a:lnTo>
                      <a:pt x="678" y="712"/>
                    </a:lnTo>
                    <a:lnTo>
                      <a:pt x="678" y="754"/>
                    </a:lnTo>
                    <a:lnTo>
                      <a:pt x="680" y="794"/>
                    </a:lnTo>
                    <a:lnTo>
                      <a:pt x="686" y="832"/>
                    </a:lnTo>
                    <a:lnTo>
                      <a:pt x="694" y="868"/>
                    </a:lnTo>
                    <a:lnTo>
                      <a:pt x="700" y="884"/>
                    </a:lnTo>
                    <a:lnTo>
                      <a:pt x="708" y="900"/>
                    </a:lnTo>
                    <a:lnTo>
                      <a:pt x="714" y="916"/>
                    </a:lnTo>
                    <a:lnTo>
                      <a:pt x="724" y="930"/>
                    </a:lnTo>
                    <a:lnTo>
                      <a:pt x="734" y="944"/>
                    </a:lnTo>
                    <a:lnTo>
                      <a:pt x="744" y="956"/>
                    </a:lnTo>
                    <a:lnTo>
                      <a:pt x="744" y="956"/>
                    </a:lnTo>
                    <a:lnTo>
                      <a:pt x="746" y="960"/>
                    </a:lnTo>
                    <a:lnTo>
                      <a:pt x="746" y="968"/>
                    </a:lnTo>
                    <a:lnTo>
                      <a:pt x="744" y="972"/>
                    </a:lnTo>
                    <a:lnTo>
                      <a:pt x="740" y="974"/>
                    </a:lnTo>
                    <a:lnTo>
                      <a:pt x="736" y="972"/>
                    </a:lnTo>
                    <a:lnTo>
                      <a:pt x="728" y="968"/>
                    </a:lnTo>
                    <a:lnTo>
                      <a:pt x="728" y="968"/>
                    </a:lnTo>
                    <a:lnTo>
                      <a:pt x="694" y="940"/>
                    </a:lnTo>
                    <a:lnTo>
                      <a:pt x="636" y="896"/>
                    </a:lnTo>
                    <a:lnTo>
                      <a:pt x="602" y="874"/>
                    </a:lnTo>
                    <a:lnTo>
                      <a:pt x="568" y="852"/>
                    </a:lnTo>
                    <a:lnTo>
                      <a:pt x="534" y="836"/>
                    </a:lnTo>
                    <a:lnTo>
                      <a:pt x="518" y="830"/>
                    </a:lnTo>
                    <a:lnTo>
                      <a:pt x="504" y="826"/>
                    </a:lnTo>
                    <a:lnTo>
                      <a:pt x="504" y="826"/>
                    </a:lnTo>
                    <a:lnTo>
                      <a:pt x="442" y="812"/>
                    </a:lnTo>
                    <a:lnTo>
                      <a:pt x="402" y="804"/>
                    </a:lnTo>
                    <a:lnTo>
                      <a:pt x="354" y="798"/>
                    </a:lnTo>
                    <a:lnTo>
                      <a:pt x="292" y="794"/>
                    </a:lnTo>
                    <a:lnTo>
                      <a:pt x="216" y="792"/>
                    </a:lnTo>
                    <a:lnTo>
                      <a:pt x="118" y="794"/>
                    </a:lnTo>
                    <a:lnTo>
                      <a:pt x="0" y="800"/>
                    </a:lnTo>
                    <a:lnTo>
                      <a:pt x="0" y="800"/>
                    </a:lnTo>
                    <a:lnTo>
                      <a:pt x="4" y="802"/>
                    </a:lnTo>
                    <a:lnTo>
                      <a:pt x="18" y="806"/>
                    </a:lnTo>
                    <a:lnTo>
                      <a:pt x="40" y="816"/>
                    </a:lnTo>
                    <a:lnTo>
                      <a:pt x="72" y="836"/>
                    </a:lnTo>
                    <a:lnTo>
                      <a:pt x="92" y="850"/>
                    </a:lnTo>
                    <a:lnTo>
                      <a:pt x="114" y="870"/>
                    </a:lnTo>
                    <a:lnTo>
                      <a:pt x="140" y="892"/>
                    </a:lnTo>
                    <a:lnTo>
                      <a:pt x="168" y="918"/>
                    </a:lnTo>
                    <a:lnTo>
                      <a:pt x="198" y="950"/>
                    </a:lnTo>
                    <a:lnTo>
                      <a:pt x="232" y="986"/>
                    </a:lnTo>
                    <a:lnTo>
                      <a:pt x="268" y="1028"/>
                    </a:lnTo>
                    <a:lnTo>
                      <a:pt x="306" y="1076"/>
                    </a:lnTo>
                    <a:lnTo>
                      <a:pt x="306" y="1076"/>
                    </a:lnTo>
                    <a:lnTo>
                      <a:pt x="348" y="1124"/>
                    </a:lnTo>
                    <a:lnTo>
                      <a:pt x="386" y="1162"/>
                    </a:lnTo>
                    <a:lnTo>
                      <a:pt x="424" y="1194"/>
                    </a:lnTo>
                    <a:lnTo>
                      <a:pt x="460" y="1218"/>
                    </a:lnTo>
                    <a:lnTo>
                      <a:pt x="494" y="1238"/>
                    </a:lnTo>
                    <a:lnTo>
                      <a:pt x="526" y="1250"/>
                    </a:lnTo>
                    <a:lnTo>
                      <a:pt x="556" y="1260"/>
                    </a:lnTo>
                    <a:lnTo>
                      <a:pt x="584" y="1264"/>
                    </a:lnTo>
                    <a:lnTo>
                      <a:pt x="608" y="1266"/>
                    </a:lnTo>
                    <a:lnTo>
                      <a:pt x="632" y="1266"/>
                    </a:lnTo>
                    <a:lnTo>
                      <a:pt x="650" y="1264"/>
                    </a:lnTo>
                    <a:lnTo>
                      <a:pt x="668" y="1260"/>
                    </a:lnTo>
                    <a:lnTo>
                      <a:pt x="690" y="1252"/>
                    </a:lnTo>
                    <a:lnTo>
                      <a:pt x="698" y="1248"/>
                    </a:lnTo>
                    <a:lnTo>
                      <a:pt x="698" y="1248"/>
                    </a:lnTo>
                    <a:lnTo>
                      <a:pt x="704" y="1248"/>
                    </a:lnTo>
                    <a:lnTo>
                      <a:pt x="716" y="1250"/>
                    </a:lnTo>
                    <a:lnTo>
                      <a:pt x="720" y="1252"/>
                    </a:lnTo>
                    <a:lnTo>
                      <a:pt x="720" y="1256"/>
                    </a:lnTo>
                    <a:lnTo>
                      <a:pt x="718" y="1260"/>
                    </a:lnTo>
                    <a:lnTo>
                      <a:pt x="708" y="1268"/>
                    </a:lnTo>
                    <a:lnTo>
                      <a:pt x="708" y="1268"/>
                    </a:lnTo>
                    <a:lnTo>
                      <a:pt x="686" y="1282"/>
                    </a:lnTo>
                    <a:lnTo>
                      <a:pt x="652" y="1306"/>
                    </a:lnTo>
                    <a:lnTo>
                      <a:pt x="608" y="1338"/>
                    </a:lnTo>
                    <a:lnTo>
                      <a:pt x="584" y="1360"/>
                    </a:lnTo>
                    <a:lnTo>
                      <a:pt x="558" y="1382"/>
                    </a:lnTo>
                    <a:lnTo>
                      <a:pt x="532" y="1406"/>
                    </a:lnTo>
                    <a:lnTo>
                      <a:pt x="506" y="1434"/>
                    </a:lnTo>
                    <a:lnTo>
                      <a:pt x="482" y="1462"/>
                    </a:lnTo>
                    <a:lnTo>
                      <a:pt x="458" y="1494"/>
                    </a:lnTo>
                    <a:lnTo>
                      <a:pt x="436" y="1526"/>
                    </a:lnTo>
                    <a:lnTo>
                      <a:pt x="416" y="1562"/>
                    </a:lnTo>
                    <a:lnTo>
                      <a:pt x="400" y="1598"/>
                    </a:lnTo>
                    <a:lnTo>
                      <a:pt x="386" y="1638"/>
                    </a:lnTo>
                    <a:lnTo>
                      <a:pt x="386" y="1638"/>
                    </a:lnTo>
                    <a:lnTo>
                      <a:pt x="396" y="1638"/>
                    </a:lnTo>
                    <a:lnTo>
                      <a:pt x="422" y="1638"/>
                    </a:lnTo>
                    <a:lnTo>
                      <a:pt x="460" y="1634"/>
                    </a:lnTo>
                    <a:lnTo>
                      <a:pt x="484" y="1632"/>
                    </a:lnTo>
                    <a:lnTo>
                      <a:pt x="510" y="1626"/>
                    </a:lnTo>
                    <a:lnTo>
                      <a:pt x="538" y="1620"/>
                    </a:lnTo>
                    <a:lnTo>
                      <a:pt x="568" y="1612"/>
                    </a:lnTo>
                    <a:lnTo>
                      <a:pt x="598" y="1602"/>
                    </a:lnTo>
                    <a:lnTo>
                      <a:pt x="628" y="1588"/>
                    </a:lnTo>
                    <a:lnTo>
                      <a:pt x="660" y="1572"/>
                    </a:lnTo>
                    <a:lnTo>
                      <a:pt x="690" y="1552"/>
                    </a:lnTo>
                    <a:lnTo>
                      <a:pt x="720" y="1530"/>
                    </a:lnTo>
                    <a:lnTo>
                      <a:pt x="750" y="1504"/>
                    </a:lnTo>
                    <a:lnTo>
                      <a:pt x="750" y="1504"/>
                    </a:lnTo>
                    <a:lnTo>
                      <a:pt x="752" y="1516"/>
                    </a:lnTo>
                    <a:lnTo>
                      <a:pt x="758" y="1542"/>
                    </a:lnTo>
                    <a:lnTo>
                      <a:pt x="764" y="1556"/>
                    </a:lnTo>
                    <a:lnTo>
                      <a:pt x="770" y="1566"/>
                    </a:lnTo>
                    <a:lnTo>
                      <a:pt x="774" y="1570"/>
                    </a:lnTo>
                    <a:lnTo>
                      <a:pt x="778" y="1574"/>
                    </a:lnTo>
                    <a:lnTo>
                      <a:pt x="784" y="1576"/>
                    </a:lnTo>
                    <a:lnTo>
                      <a:pt x="790" y="1576"/>
                    </a:lnTo>
                    <a:lnTo>
                      <a:pt x="790" y="1576"/>
                    </a:lnTo>
                    <a:lnTo>
                      <a:pt x="798" y="1572"/>
                    </a:lnTo>
                    <a:lnTo>
                      <a:pt x="806" y="1570"/>
                    </a:lnTo>
                    <a:lnTo>
                      <a:pt x="812" y="1564"/>
                    </a:lnTo>
                    <a:lnTo>
                      <a:pt x="816" y="1560"/>
                    </a:lnTo>
                    <a:lnTo>
                      <a:pt x="820" y="1552"/>
                    </a:lnTo>
                    <a:lnTo>
                      <a:pt x="820" y="1548"/>
                    </a:lnTo>
                    <a:lnTo>
                      <a:pt x="820" y="1548"/>
                    </a:lnTo>
                    <a:lnTo>
                      <a:pt x="828" y="1522"/>
                    </a:lnTo>
                    <a:lnTo>
                      <a:pt x="846" y="1458"/>
                    </a:lnTo>
                    <a:lnTo>
                      <a:pt x="858" y="1422"/>
                    </a:lnTo>
                    <a:lnTo>
                      <a:pt x="872" y="1386"/>
                    </a:lnTo>
                    <a:lnTo>
                      <a:pt x="888" y="1354"/>
                    </a:lnTo>
                    <a:lnTo>
                      <a:pt x="896" y="1340"/>
                    </a:lnTo>
                    <a:lnTo>
                      <a:pt x="904" y="1330"/>
                    </a:lnTo>
                    <a:lnTo>
                      <a:pt x="904" y="1330"/>
                    </a:lnTo>
                    <a:lnTo>
                      <a:pt x="904" y="1368"/>
                    </a:lnTo>
                    <a:lnTo>
                      <a:pt x="904" y="1428"/>
                    </a:lnTo>
                    <a:lnTo>
                      <a:pt x="900" y="1500"/>
                    </a:lnTo>
                    <a:lnTo>
                      <a:pt x="896" y="1540"/>
                    </a:lnTo>
                    <a:lnTo>
                      <a:pt x="892" y="1582"/>
                    </a:lnTo>
                    <a:lnTo>
                      <a:pt x="886" y="1622"/>
                    </a:lnTo>
                    <a:lnTo>
                      <a:pt x="878" y="1664"/>
                    </a:lnTo>
                    <a:lnTo>
                      <a:pt x="870" y="1702"/>
                    </a:lnTo>
                    <a:lnTo>
                      <a:pt x="858" y="1738"/>
                    </a:lnTo>
                    <a:lnTo>
                      <a:pt x="844" y="1772"/>
                    </a:lnTo>
                    <a:lnTo>
                      <a:pt x="828" y="1800"/>
                    </a:lnTo>
                    <a:lnTo>
                      <a:pt x="820" y="1814"/>
                    </a:lnTo>
                    <a:lnTo>
                      <a:pt x="810" y="1824"/>
                    </a:lnTo>
                    <a:lnTo>
                      <a:pt x="800" y="1834"/>
                    </a:lnTo>
                    <a:lnTo>
                      <a:pt x="788" y="1842"/>
                    </a:lnTo>
                    <a:lnTo>
                      <a:pt x="788" y="1842"/>
                    </a:lnTo>
                    <a:lnTo>
                      <a:pt x="784" y="1846"/>
                    </a:lnTo>
                    <a:lnTo>
                      <a:pt x="780" y="1850"/>
                    </a:lnTo>
                    <a:lnTo>
                      <a:pt x="780" y="1854"/>
                    </a:lnTo>
                    <a:lnTo>
                      <a:pt x="780" y="1858"/>
                    </a:lnTo>
                    <a:lnTo>
                      <a:pt x="784" y="1862"/>
                    </a:lnTo>
                    <a:lnTo>
                      <a:pt x="788" y="1866"/>
                    </a:lnTo>
                    <a:lnTo>
                      <a:pt x="788" y="1866"/>
                    </a:lnTo>
                    <a:lnTo>
                      <a:pt x="796" y="1872"/>
                    </a:lnTo>
                    <a:lnTo>
                      <a:pt x="806" y="1876"/>
                    </a:lnTo>
                    <a:lnTo>
                      <a:pt x="816" y="1880"/>
                    </a:lnTo>
                    <a:lnTo>
                      <a:pt x="828" y="1882"/>
                    </a:lnTo>
                    <a:lnTo>
                      <a:pt x="842" y="1882"/>
                    </a:lnTo>
                    <a:lnTo>
                      <a:pt x="858" y="1878"/>
                    </a:lnTo>
                    <a:lnTo>
                      <a:pt x="874" y="1868"/>
                    </a:lnTo>
                    <a:lnTo>
                      <a:pt x="874" y="1868"/>
                    </a:lnTo>
                    <a:lnTo>
                      <a:pt x="878" y="1866"/>
                    </a:lnTo>
                    <a:lnTo>
                      <a:pt x="884" y="1864"/>
                    </a:lnTo>
                    <a:lnTo>
                      <a:pt x="892" y="1864"/>
                    </a:lnTo>
                    <a:lnTo>
                      <a:pt x="896" y="1862"/>
                    </a:lnTo>
                    <a:lnTo>
                      <a:pt x="900" y="1860"/>
                    </a:lnTo>
                    <a:lnTo>
                      <a:pt x="904" y="1856"/>
                    </a:lnTo>
                    <a:lnTo>
                      <a:pt x="908" y="1850"/>
                    </a:lnTo>
                    <a:lnTo>
                      <a:pt x="908" y="1850"/>
                    </a:lnTo>
                    <a:lnTo>
                      <a:pt x="920" y="1822"/>
                    </a:lnTo>
                    <a:lnTo>
                      <a:pt x="932" y="1784"/>
                    </a:lnTo>
                    <a:lnTo>
                      <a:pt x="942" y="1738"/>
                    </a:lnTo>
                    <a:lnTo>
                      <a:pt x="952" y="1680"/>
                    </a:lnTo>
                    <a:lnTo>
                      <a:pt x="960" y="1610"/>
                    </a:lnTo>
                    <a:lnTo>
                      <a:pt x="968" y="1530"/>
                    </a:lnTo>
                    <a:lnTo>
                      <a:pt x="974" y="1436"/>
                    </a:lnTo>
                    <a:lnTo>
                      <a:pt x="980" y="1330"/>
                    </a:lnTo>
                    <a:lnTo>
                      <a:pt x="980" y="1330"/>
                    </a:lnTo>
                    <a:lnTo>
                      <a:pt x="988" y="1342"/>
                    </a:lnTo>
                    <a:lnTo>
                      <a:pt x="996" y="1356"/>
                    </a:lnTo>
                    <a:lnTo>
                      <a:pt x="1012" y="1388"/>
                    </a:lnTo>
                    <a:lnTo>
                      <a:pt x="1026" y="1424"/>
                    </a:lnTo>
                    <a:lnTo>
                      <a:pt x="1038" y="1460"/>
                    </a:lnTo>
                    <a:lnTo>
                      <a:pt x="1056" y="1522"/>
                    </a:lnTo>
                    <a:lnTo>
                      <a:pt x="1062" y="1548"/>
                    </a:lnTo>
                    <a:lnTo>
                      <a:pt x="1062" y="1548"/>
                    </a:lnTo>
                    <a:lnTo>
                      <a:pt x="1062" y="1552"/>
                    </a:lnTo>
                    <a:lnTo>
                      <a:pt x="1066" y="1560"/>
                    </a:lnTo>
                    <a:lnTo>
                      <a:pt x="1070" y="1564"/>
                    </a:lnTo>
                    <a:lnTo>
                      <a:pt x="1076" y="1570"/>
                    </a:lnTo>
                    <a:lnTo>
                      <a:pt x="1084" y="1572"/>
                    </a:lnTo>
                    <a:lnTo>
                      <a:pt x="1094" y="1576"/>
                    </a:lnTo>
                    <a:lnTo>
                      <a:pt x="1094" y="1576"/>
                    </a:lnTo>
                    <a:lnTo>
                      <a:pt x="1100" y="1576"/>
                    </a:lnTo>
                    <a:lnTo>
                      <a:pt x="1104" y="1574"/>
                    </a:lnTo>
                    <a:lnTo>
                      <a:pt x="1108" y="1570"/>
                    </a:lnTo>
                    <a:lnTo>
                      <a:pt x="1112" y="1566"/>
                    </a:lnTo>
                    <a:lnTo>
                      <a:pt x="1120" y="1556"/>
                    </a:lnTo>
                    <a:lnTo>
                      <a:pt x="1124" y="1542"/>
                    </a:lnTo>
                    <a:lnTo>
                      <a:pt x="1132" y="1516"/>
                    </a:lnTo>
                    <a:lnTo>
                      <a:pt x="1134" y="1504"/>
                    </a:lnTo>
                    <a:lnTo>
                      <a:pt x="1134" y="1504"/>
                    </a:lnTo>
                    <a:lnTo>
                      <a:pt x="1162" y="1530"/>
                    </a:lnTo>
                    <a:lnTo>
                      <a:pt x="1192" y="1552"/>
                    </a:lnTo>
                    <a:lnTo>
                      <a:pt x="1224" y="1572"/>
                    </a:lnTo>
                    <a:lnTo>
                      <a:pt x="1254" y="1588"/>
                    </a:lnTo>
                    <a:lnTo>
                      <a:pt x="1286" y="1602"/>
                    </a:lnTo>
                    <a:lnTo>
                      <a:pt x="1316" y="1612"/>
                    </a:lnTo>
                    <a:lnTo>
                      <a:pt x="1344" y="1620"/>
                    </a:lnTo>
                    <a:lnTo>
                      <a:pt x="1372" y="1626"/>
                    </a:lnTo>
                    <a:lnTo>
                      <a:pt x="1398" y="1632"/>
                    </a:lnTo>
                    <a:lnTo>
                      <a:pt x="1422" y="1634"/>
                    </a:lnTo>
                    <a:lnTo>
                      <a:pt x="1462" y="1638"/>
                    </a:lnTo>
                    <a:lnTo>
                      <a:pt x="1488" y="1638"/>
                    </a:lnTo>
                    <a:lnTo>
                      <a:pt x="1498" y="1638"/>
                    </a:lnTo>
                    <a:lnTo>
                      <a:pt x="1498" y="1638"/>
                    </a:lnTo>
                    <a:lnTo>
                      <a:pt x="1484" y="1598"/>
                    </a:lnTo>
                    <a:lnTo>
                      <a:pt x="1466" y="1562"/>
                    </a:lnTo>
                    <a:lnTo>
                      <a:pt x="1446" y="1526"/>
                    </a:lnTo>
                    <a:lnTo>
                      <a:pt x="1424" y="1494"/>
                    </a:lnTo>
                    <a:lnTo>
                      <a:pt x="1402" y="1462"/>
                    </a:lnTo>
                    <a:lnTo>
                      <a:pt x="1376" y="1434"/>
                    </a:lnTo>
                    <a:lnTo>
                      <a:pt x="1350" y="1406"/>
                    </a:lnTo>
                    <a:lnTo>
                      <a:pt x="1326" y="1382"/>
                    </a:lnTo>
                    <a:lnTo>
                      <a:pt x="1300" y="1360"/>
                    </a:lnTo>
                    <a:lnTo>
                      <a:pt x="1276" y="1338"/>
                    </a:lnTo>
                    <a:lnTo>
                      <a:pt x="1230" y="1306"/>
                    </a:lnTo>
                    <a:lnTo>
                      <a:pt x="1196" y="1282"/>
                    </a:lnTo>
                    <a:lnTo>
                      <a:pt x="1176" y="1268"/>
                    </a:lnTo>
                    <a:lnTo>
                      <a:pt x="1176" y="1268"/>
                    </a:lnTo>
                    <a:lnTo>
                      <a:pt x="1166" y="1260"/>
                    </a:lnTo>
                    <a:lnTo>
                      <a:pt x="1162" y="1256"/>
                    </a:lnTo>
                    <a:lnTo>
                      <a:pt x="1164" y="1252"/>
                    </a:lnTo>
                    <a:lnTo>
                      <a:pt x="1168" y="1250"/>
                    </a:lnTo>
                    <a:lnTo>
                      <a:pt x="1178" y="1248"/>
                    </a:lnTo>
                    <a:lnTo>
                      <a:pt x="1184" y="1248"/>
                    </a:lnTo>
                    <a:lnTo>
                      <a:pt x="1184" y="1248"/>
                    </a:lnTo>
                    <a:lnTo>
                      <a:pt x="1192" y="1252"/>
                    </a:lnTo>
                    <a:lnTo>
                      <a:pt x="1216" y="1260"/>
                    </a:lnTo>
                    <a:lnTo>
                      <a:pt x="1232" y="1264"/>
                    </a:lnTo>
                    <a:lnTo>
                      <a:pt x="1252" y="1266"/>
                    </a:lnTo>
                    <a:lnTo>
                      <a:pt x="1274" y="1266"/>
                    </a:lnTo>
                    <a:lnTo>
                      <a:pt x="1300" y="1264"/>
                    </a:lnTo>
                    <a:lnTo>
                      <a:pt x="1328" y="1260"/>
                    </a:lnTo>
                    <a:lnTo>
                      <a:pt x="1358" y="1250"/>
                    </a:lnTo>
                    <a:lnTo>
                      <a:pt x="1390" y="1238"/>
                    </a:lnTo>
                    <a:lnTo>
                      <a:pt x="1424" y="1218"/>
                    </a:lnTo>
                    <a:lnTo>
                      <a:pt x="1460" y="1194"/>
                    </a:lnTo>
                    <a:lnTo>
                      <a:pt x="1498" y="1162"/>
                    </a:lnTo>
                    <a:lnTo>
                      <a:pt x="1536" y="1124"/>
                    </a:lnTo>
                    <a:lnTo>
                      <a:pt x="1576" y="1076"/>
                    </a:lnTo>
                    <a:lnTo>
                      <a:pt x="1576" y="1076"/>
                    </a:lnTo>
                    <a:lnTo>
                      <a:pt x="1616" y="1028"/>
                    </a:lnTo>
                    <a:lnTo>
                      <a:pt x="1652" y="986"/>
                    </a:lnTo>
                    <a:lnTo>
                      <a:pt x="1684" y="950"/>
                    </a:lnTo>
                    <a:lnTo>
                      <a:pt x="1716" y="918"/>
                    </a:lnTo>
                    <a:lnTo>
                      <a:pt x="1744" y="892"/>
                    </a:lnTo>
                    <a:lnTo>
                      <a:pt x="1768" y="870"/>
                    </a:lnTo>
                    <a:lnTo>
                      <a:pt x="1790" y="850"/>
                    </a:lnTo>
                    <a:lnTo>
                      <a:pt x="1810" y="836"/>
                    </a:lnTo>
                    <a:lnTo>
                      <a:pt x="1844" y="816"/>
                    </a:lnTo>
                    <a:lnTo>
                      <a:pt x="1866" y="806"/>
                    </a:lnTo>
                    <a:lnTo>
                      <a:pt x="1880" y="802"/>
                    </a:lnTo>
                    <a:lnTo>
                      <a:pt x="1884" y="800"/>
                    </a:lnTo>
                    <a:lnTo>
                      <a:pt x="1884" y="800"/>
                    </a:lnTo>
                    <a:lnTo>
                      <a:pt x="1764" y="794"/>
                    </a:lnTo>
                    <a:lnTo>
                      <a:pt x="1668" y="792"/>
                    </a:lnTo>
                    <a:lnTo>
                      <a:pt x="1590" y="794"/>
                    </a:lnTo>
                    <a:lnTo>
                      <a:pt x="1528" y="798"/>
                    </a:lnTo>
                    <a:lnTo>
                      <a:pt x="1480" y="804"/>
                    </a:lnTo>
                    <a:lnTo>
                      <a:pt x="1442" y="812"/>
                    </a:lnTo>
                    <a:lnTo>
                      <a:pt x="1380" y="826"/>
                    </a:lnTo>
                    <a:lnTo>
                      <a:pt x="1380" y="82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301"/>
              </a:p>
            </p:txBody>
          </p:sp>
          <p:sp>
            <p:nvSpPr>
              <p:cNvPr id="95" name="Freeform 32"/>
              <p:cNvSpPr>
                <a:spLocks noChangeAspect="1"/>
              </p:cNvSpPr>
              <p:nvPr/>
            </p:nvSpPr>
            <p:spPr bwMode="auto">
              <a:xfrm rot="6220444">
                <a:off x="7291403" y="1558152"/>
                <a:ext cx="570505" cy="1349733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301"/>
              </a:p>
            </p:txBody>
          </p:sp>
          <p:sp>
            <p:nvSpPr>
              <p:cNvPr id="96" name="Freeform 16"/>
              <p:cNvSpPr>
                <a:spLocks noChangeAspect="1"/>
              </p:cNvSpPr>
              <p:nvPr/>
            </p:nvSpPr>
            <p:spPr bwMode="auto">
              <a:xfrm rot="6533397">
                <a:off x="7959862" y="4914145"/>
                <a:ext cx="854656" cy="1307334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301"/>
              </a:p>
            </p:txBody>
          </p:sp>
          <p:sp>
            <p:nvSpPr>
              <p:cNvPr id="97" name="Freeform 20"/>
              <p:cNvSpPr>
                <a:spLocks noChangeAspect="1"/>
              </p:cNvSpPr>
              <p:nvPr/>
            </p:nvSpPr>
            <p:spPr bwMode="auto">
              <a:xfrm rot="7604267">
                <a:off x="7426592" y="5451070"/>
                <a:ext cx="795973" cy="1524580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301"/>
              </a:p>
            </p:txBody>
          </p:sp>
        </p:grpSp>
        <p:grpSp>
          <p:nvGrpSpPr>
            <p:cNvPr id="63" name="Group 189"/>
            <p:cNvGrpSpPr/>
            <p:nvPr/>
          </p:nvGrpSpPr>
          <p:grpSpPr>
            <a:xfrm>
              <a:off x="1" y="189385"/>
              <a:ext cx="9143999" cy="6668614"/>
              <a:chOff x="1" y="189385"/>
              <a:chExt cx="9143999" cy="6668614"/>
            </a:xfrm>
          </p:grpSpPr>
          <p:sp>
            <p:nvSpPr>
              <p:cNvPr id="82" name="Freeform 12"/>
              <p:cNvSpPr>
                <a:spLocks noChangeAspect="1"/>
              </p:cNvSpPr>
              <p:nvPr/>
            </p:nvSpPr>
            <p:spPr bwMode="auto">
              <a:xfrm rot="19954067">
                <a:off x="7722899" y="3726444"/>
                <a:ext cx="934359" cy="972946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301"/>
              </a:p>
            </p:txBody>
          </p:sp>
          <p:sp>
            <p:nvSpPr>
              <p:cNvPr id="83" name="Freeform 20"/>
              <p:cNvSpPr>
                <a:spLocks noChangeAspect="1"/>
              </p:cNvSpPr>
              <p:nvPr/>
            </p:nvSpPr>
            <p:spPr bwMode="auto">
              <a:xfrm rot="12859877">
                <a:off x="6911677" y="5192992"/>
                <a:ext cx="658602" cy="1261468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20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301"/>
              </a:p>
            </p:txBody>
          </p:sp>
          <p:sp>
            <p:nvSpPr>
              <p:cNvPr id="84" name="Freeform 12"/>
              <p:cNvSpPr>
                <a:spLocks noChangeAspect="1"/>
              </p:cNvSpPr>
              <p:nvPr/>
            </p:nvSpPr>
            <p:spPr bwMode="auto">
              <a:xfrm rot="1886122">
                <a:off x="7260150" y="2458059"/>
                <a:ext cx="819391" cy="853231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301"/>
              </a:p>
            </p:txBody>
          </p:sp>
          <p:sp>
            <p:nvSpPr>
              <p:cNvPr id="85" name="Freeform 16"/>
              <p:cNvSpPr>
                <a:spLocks noChangeAspect="1"/>
              </p:cNvSpPr>
              <p:nvPr/>
            </p:nvSpPr>
            <p:spPr bwMode="auto">
              <a:xfrm rot="19458545">
                <a:off x="8145717" y="189385"/>
                <a:ext cx="644376" cy="985678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301"/>
              </a:p>
            </p:txBody>
          </p:sp>
          <p:sp>
            <p:nvSpPr>
              <p:cNvPr id="86" name="Freeform 32"/>
              <p:cNvSpPr>
                <a:spLocks noChangeAspect="1"/>
              </p:cNvSpPr>
              <p:nvPr/>
            </p:nvSpPr>
            <p:spPr bwMode="auto">
              <a:xfrm rot="16200000">
                <a:off x="7201560" y="869773"/>
                <a:ext cx="359022" cy="849390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301"/>
              </a:p>
            </p:txBody>
          </p:sp>
          <p:sp>
            <p:nvSpPr>
              <p:cNvPr id="87" name="Freeform 28"/>
              <p:cNvSpPr>
                <a:spLocks noChangeAspect="1"/>
              </p:cNvSpPr>
              <p:nvPr/>
            </p:nvSpPr>
            <p:spPr bwMode="auto">
              <a:xfrm rot="2065346">
                <a:off x="782448" y="200491"/>
                <a:ext cx="753489" cy="1188586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301"/>
              </a:p>
            </p:txBody>
          </p:sp>
          <p:sp>
            <p:nvSpPr>
              <p:cNvPr id="88" name="Freeform 39"/>
              <p:cNvSpPr>
                <a:spLocks noChangeAspect="1"/>
              </p:cNvSpPr>
              <p:nvPr/>
            </p:nvSpPr>
            <p:spPr bwMode="auto">
              <a:xfrm>
                <a:off x="8828844" y="1270466"/>
                <a:ext cx="315155" cy="776632"/>
              </a:xfrm>
              <a:custGeom>
                <a:avLst/>
                <a:gdLst>
                  <a:gd name="T0" fmla="*/ 60 w 280"/>
                  <a:gd name="T1" fmla="*/ 500 h 690"/>
                  <a:gd name="T2" fmla="*/ 70 w 280"/>
                  <a:gd name="T3" fmla="*/ 516 h 690"/>
                  <a:gd name="T4" fmla="*/ 78 w 280"/>
                  <a:gd name="T5" fmla="*/ 538 h 690"/>
                  <a:gd name="T6" fmla="*/ 82 w 280"/>
                  <a:gd name="T7" fmla="*/ 594 h 690"/>
                  <a:gd name="T8" fmla="*/ 82 w 280"/>
                  <a:gd name="T9" fmla="*/ 648 h 690"/>
                  <a:gd name="T10" fmla="*/ 78 w 280"/>
                  <a:gd name="T11" fmla="*/ 684 h 690"/>
                  <a:gd name="T12" fmla="*/ 78 w 280"/>
                  <a:gd name="T13" fmla="*/ 690 h 690"/>
                  <a:gd name="T14" fmla="*/ 110 w 280"/>
                  <a:gd name="T15" fmla="*/ 672 h 690"/>
                  <a:gd name="T16" fmla="*/ 158 w 280"/>
                  <a:gd name="T17" fmla="*/ 646 h 690"/>
                  <a:gd name="T18" fmla="*/ 210 w 280"/>
                  <a:gd name="T19" fmla="*/ 628 h 690"/>
                  <a:gd name="T20" fmla="*/ 244 w 280"/>
                  <a:gd name="T21" fmla="*/ 624 h 690"/>
                  <a:gd name="T22" fmla="*/ 252 w 280"/>
                  <a:gd name="T23" fmla="*/ 626 h 690"/>
                  <a:gd name="T24" fmla="*/ 280 w 280"/>
                  <a:gd name="T25" fmla="*/ 582 h 690"/>
                  <a:gd name="T26" fmla="*/ 280 w 280"/>
                  <a:gd name="T27" fmla="*/ 0 h 690"/>
                  <a:gd name="T28" fmla="*/ 250 w 280"/>
                  <a:gd name="T29" fmla="*/ 2 h 690"/>
                  <a:gd name="T30" fmla="*/ 216 w 280"/>
                  <a:gd name="T31" fmla="*/ 8 h 690"/>
                  <a:gd name="T32" fmla="*/ 192 w 280"/>
                  <a:gd name="T33" fmla="*/ 18 h 690"/>
                  <a:gd name="T34" fmla="*/ 174 w 280"/>
                  <a:gd name="T35" fmla="*/ 32 h 690"/>
                  <a:gd name="T36" fmla="*/ 152 w 280"/>
                  <a:gd name="T37" fmla="*/ 60 h 690"/>
                  <a:gd name="T38" fmla="*/ 146 w 280"/>
                  <a:gd name="T39" fmla="*/ 84 h 690"/>
                  <a:gd name="T40" fmla="*/ 168 w 280"/>
                  <a:gd name="T41" fmla="*/ 88 h 690"/>
                  <a:gd name="T42" fmla="*/ 202 w 280"/>
                  <a:gd name="T43" fmla="*/ 98 h 690"/>
                  <a:gd name="T44" fmla="*/ 222 w 280"/>
                  <a:gd name="T45" fmla="*/ 110 h 690"/>
                  <a:gd name="T46" fmla="*/ 230 w 280"/>
                  <a:gd name="T47" fmla="*/ 124 h 690"/>
                  <a:gd name="T48" fmla="*/ 230 w 280"/>
                  <a:gd name="T49" fmla="*/ 138 h 690"/>
                  <a:gd name="T50" fmla="*/ 220 w 280"/>
                  <a:gd name="T51" fmla="*/ 152 h 690"/>
                  <a:gd name="T52" fmla="*/ 192 w 280"/>
                  <a:gd name="T53" fmla="*/ 176 h 690"/>
                  <a:gd name="T54" fmla="*/ 142 w 280"/>
                  <a:gd name="T55" fmla="*/ 206 h 690"/>
                  <a:gd name="T56" fmla="*/ 58 w 280"/>
                  <a:gd name="T57" fmla="*/ 242 h 690"/>
                  <a:gd name="T58" fmla="*/ 0 w 280"/>
                  <a:gd name="T59" fmla="*/ 264 h 690"/>
                  <a:gd name="T60" fmla="*/ 20 w 280"/>
                  <a:gd name="T61" fmla="*/ 266 h 690"/>
                  <a:gd name="T62" fmla="*/ 52 w 280"/>
                  <a:gd name="T63" fmla="*/ 274 h 690"/>
                  <a:gd name="T64" fmla="*/ 78 w 280"/>
                  <a:gd name="T65" fmla="*/ 284 h 690"/>
                  <a:gd name="T66" fmla="*/ 96 w 280"/>
                  <a:gd name="T67" fmla="*/ 298 h 690"/>
                  <a:gd name="T68" fmla="*/ 108 w 280"/>
                  <a:gd name="T69" fmla="*/ 316 h 690"/>
                  <a:gd name="T70" fmla="*/ 116 w 280"/>
                  <a:gd name="T71" fmla="*/ 334 h 690"/>
                  <a:gd name="T72" fmla="*/ 116 w 280"/>
                  <a:gd name="T73" fmla="*/ 366 h 690"/>
                  <a:gd name="T74" fmla="*/ 108 w 280"/>
                  <a:gd name="T75" fmla="*/ 408 h 690"/>
                  <a:gd name="T76" fmla="*/ 90 w 280"/>
                  <a:gd name="T77" fmla="*/ 448 h 690"/>
                  <a:gd name="T78" fmla="*/ 66 w 280"/>
                  <a:gd name="T79" fmla="*/ 490 h 690"/>
                  <a:gd name="T80" fmla="*/ 60 w 280"/>
                  <a:gd name="T81" fmla="*/ 50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0" h="690">
                    <a:moveTo>
                      <a:pt x="60" y="500"/>
                    </a:moveTo>
                    <a:lnTo>
                      <a:pt x="60" y="500"/>
                    </a:lnTo>
                    <a:lnTo>
                      <a:pt x="66" y="506"/>
                    </a:lnTo>
                    <a:lnTo>
                      <a:pt x="70" y="516"/>
                    </a:lnTo>
                    <a:lnTo>
                      <a:pt x="74" y="526"/>
                    </a:lnTo>
                    <a:lnTo>
                      <a:pt x="78" y="538"/>
                    </a:lnTo>
                    <a:lnTo>
                      <a:pt x="82" y="566"/>
                    </a:lnTo>
                    <a:lnTo>
                      <a:pt x="82" y="594"/>
                    </a:lnTo>
                    <a:lnTo>
                      <a:pt x="82" y="622"/>
                    </a:lnTo>
                    <a:lnTo>
                      <a:pt x="82" y="648"/>
                    </a:lnTo>
                    <a:lnTo>
                      <a:pt x="78" y="684"/>
                    </a:lnTo>
                    <a:lnTo>
                      <a:pt x="78" y="684"/>
                    </a:lnTo>
                    <a:lnTo>
                      <a:pt x="76" y="690"/>
                    </a:lnTo>
                    <a:lnTo>
                      <a:pt x="78" y="690"/>
                    </a:lnTo>
                    <a:lnTo>
                      <a:pt x="78" y="690"/>
                    </a:lnTo>
                    <a:lnTo>
                      <a:pt x="110" y="672"/>
                    </a:lnTo>
                    <a:lnTo>
                      <a:pt x="132" y="658"/>
                    </a:lnTo>
                    <a:lnTo>
                      <a:pt x="158" y="646"/>
                    </a:lnTo>
                    <a:lnTo>
                      <a:pt x="184" y="636"/>
                    </a:lnTo>
                    <a:lnTo>
                      <a:pt x="210" y="628"/>
                    </a:lnTo>
                    <a:lnTo>
                      <a:pt x="234" y="624"/>
                    </a:lnTo>
                    <a:lnTo>
                      <a:pt x="244" y="624"/>
                    </a:lnTo>
                    <a:lnTo>
                      <a:pt x="252" y="626"/>
                    </a:lnTo>
                    <a:lnTo>
                      <a:pt x="252" y="626"/>
                    </a:lnTo>
                    <a:lnTo>
                      <a:pt x="260" y="612"/>
                    </a:lnTo>
                    <a:lnTo>
                      <a:pt x="280" y="582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50" y="2"/>
                    </a:lnTo>
                    <a:lnTo>
                      <a:pt x="250" y="2"/>
                    </a:lnTo>
                    <a:lnTo>
                      <a:pt x="232" y="4"/>
                    </a:lnTo>
                    <a:lnTo>
                      <a:pt x="216" y="8"/>
                    </a:lnTo>
                    <a:lnTo>
                      <a:pt x="204" y="12"/>
                    </a:lnTo>
                    <a:lnTo>
                      <a:pt x="192" y="18"/>
                    </a:lnTo>
                    <a:lnTo>
                      <a:pt x="182" y="24"/>
                    </a:lnTo>
                    <a:lnTo>
                      <a:pt x="174" y="32"/>
                    </a:lnTo>
                    <a:lnTo>
                      <a:pt x="160" y="46"/>
                    </a:lnTo>
                    <a:lnTo>
                      <a:pt x="152" y="60"/>
                    </a:lnTo>
                    <a:lnTo>
                      <a:pt x="148" y="72"/>
                    </a:lnTo>
                    <a:lnTo>
                      <a:pt x="146" y="84"/>
                    </a:lnTo>
                    <a:lnTo>
                      <a:pt x="146" y="84"/>
                    </a:lnTo>
                    <a:lnTo>
                      <a:pt x="168" y="88"/>
                    </a:lnTo>
                    <a:lnTo>
                      <a:pt x="186" y="94"/>
                    </a:lnTo>
                    <a:lnTo>
                      <a:pt x="202" y="98"/>
                    </a:lnTo>
                    <a:lnTo>
                      <a:pt x="214" y="104"/>
                    </a:lnTo>
                    <a:lnTo>
                      <a:pt x="222" y="110"/>
                    </a:lnTo>
                    <a:lnTo>
                      <a:pt x="228" y="116"/>
                    </a:lnTo>
                    <a:lnTo>
                      <a:pt x="230" y="124"/>
                    </a:lnTo>
                    <a:lnTo>
                      <a:pt x="230" y="130"/>
                    </a:lnTo>
                    <a:lnTo>
                      <a:pt x="230" y="138"/>
                    </a:lnTo>
                    <a:lnTo>
                      <a:pt x="226" y="146"/>
                    </a:lnTo>
                    <a:lnTo>
                      <a:pt x="220" y="152"/>
                    </a:lnTo>
                    <a:lnTo>
                      <a:pt x="212" y="160"/>
                    </a:lnTo>
                    <a:lnTo>
                      <a:pt x="192" y="176"/>
                    </a:lnTo>
                    <a:lnTo>
                      <a:pt x="168" y="190"/>
                    </a:lnTo>
                    <a:lnTo>
                      <a:pt x="142" y="206"/>
                    </a:lnTo>
                    <a:lnTo>
                      <a:pt x="114" y="218"/>
                    </a:lnTo>
                    <a:lnTo>
                      <a:pt x="58" y="242"/>
                    </a:lnTo>
                    <a:lnTo>
                      <a:pt x="16" y="258"/>
                    </a:lnTo>
                    <a:lnTo>
                      <a:pt x="0" y="264"/>
                    </a:lnTo>
                    <a:lnTo>
                      <a:pt x="0" y="264"/>
                    </a:lnTo>
                    <a:lnTo>
                      <a:pt x="20" y="266"/>
                    </a:lnTo>
                    <a:lnTo>
                      <a:pt x="38" y="270"/>
                    </a:lnTo>
                    <a:lnTo>
                      <a:pt x="52" y="274"/>
                    </a:lnTo>
                    <a:lnTo>
                      <a:pt x="66" y="278"/>
                    </a:lnTo>
                    <a:lnTo>
                      <a:pt x="78" y="284"/>
                    </a:lnTo>
                    <a:lnTo>
                      <a:pt x="88" y="290"/>
                    </a:lnTo>
                    <a:lnTo>
                      <a:pt x="96" y="298"/>
                    </a:lnTo>
                    <a:lnTo>
                      <a:pt x="104" y="306"/>
                    </a:lnTo>
                    <a:lnTo>
                      <a:pt x="108" y="316"/>
                    </a:lnTo>
                    <a:lnTo>
                      <a:pt x="112" y="324"/>
                    </a:lnTo>
                    <a:lnTo>
                      <a:pt x="116" y="334"/>
                    </a:lnTo>
                    <a:lnTo>
                      <a:pt x="116" y="344"/>
                    </a:lnTo>
                    <a:lnTo>
                      <a:pt x="116" y="366"/>
                    </a:lnTo>
                    <a:lnTo>
                      <a:pt x="114" y="386"/>
                    </a:lnTo>
                    <a:lnTo>
                      <a:pt x="108" y="408"/>
                    </a:lnTo>
                    <a:lnTo>
                      <a:pt x="100" y="428"/>
                    </a:lnTo>
                    <a:lnTo>
                      <a:pt x="90" y="448"/>
                    </a:lnTo>
                    <a:lnTo>
                      <a:pt x="82" y="464"/>
                    </a:lnTo>
                    <a:lnTo>
                      <a:pt x="66" y="490"/>
                    </a:lnTo>
                    <a:lnTo>
                      <a:pt x="60" y="500"/>
                    </a:lnTo>
                    <a:lnTo>
                      <a:pt x="60" y="5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301"/>
              </a:p>
            </p:txBody>
          </p:sp>
          <p:sp>
            <p:nvSpPr>
              <p:cNvPr id="89" name="Freeform 88"/>
              <p:cNvSpPr>
                <a:spLocks noChangeAspect="1"/>
              </p:cNvSpPr>
              <p:nvPr/>
            </p:nvSpPr>
            <p:spPr bwMode="auto">
              <a:xfrm>
                <a:off x="10820" y="5117153"/>
                <a:ext cx="692706" cy="903148"/>
              </a:xfrm>
              <a:custGeom>
                <a:avLst/>
                <a:gdLst>
                  <a:gd name="T0" fmla="*/ 628 w 632"/>
                  <a:gd name="T1" fmla="*/ 772 h 824"/>
                  <a:gd name="T2" fmla="*/ 572 w 632"/>
                  <a:gd name="T3" fmla="*/ 684 h 824"/>
                  <a:gd name="T4" fmla="*/ 520 w 632"/>
                  <a:gd name="T5" fmla="*/ 616 h 824"/>
                  <a:gd name="T6" fmla="*/ 500 w 632"/>
                  <a:gd name="T7" fmla="*/ 560 h 824"/>
                  <a:gd name="T8" fmla="*/ 486 w 632"/>
                  <a:gd name="T9" fmla="*/ 432 h 824"/>
                  <a:gd name="T10" fmla="*/ 496 w 632"/>
                  <a:gd name="T11" fmla="*/ 306 h 824"/>
                  <a:gd name="T12" fmla="*/ 496 w 632"/>
                  <a:gd name="T13" fmla="*/ 272 h 824"/>
                  <a:gd name="T14" fmla="*/ 486 w 632"/>
                  <a:gd name="T15" fmla="*/ 232 h 824"/>
                  <a:gd name="T16" fmla="*/ 456 w 632"/>
                  <a:gd name="T17" fmla="*/ 196 h 824"/>
                  <a:gd name="T18" fmla="*/ 434 w 632"/>
                  <a:gd name="T19" fmla="*/ 184 h 824"/>
                  <a:gd name="T20" fmla="*/ 408 w 632"/>
                  <a:gd name="T21" fmla="*/ 236 h 824"/>
                  <a:gd name="T22" fmla="*/ 384 w 632"/>
                  <a:gd name="T23" fmla="*/ 260 h 824"/>
                  <a:gd name="T24" fmla="*/ 362 w 632"/>
                  <a:gd name="T25" fmla="*/ 256 h 824"/>
                  <a:gd name="T26" fmla="*/ 344 w 632"/>
                  <a:gd name="T27" fmla="*/ 234 h 824"/>
                  <a:gd name="T28" fmla="*/ 312 w 632"/>
                  <a:gd name="T29" fmla="*/ 154 h 824"/>
                  <a:gd name="T30" fmla="*/ 284 w 632"/>
                  <a:gd name="T31" fmla="*/ 18 h 824"/>
                  <a:gd name="T32" fmla="*/ 276 w 632"/>
                  <a:gd name="T33" fmla="*/ 18 h 824"/>
                  <a:gd name="T34" fmla="*/ 254 w 632"/>
                  <a:gd name="T35" fmla="*/ 64 h 824"/>
                  <a:gd name="T36" fmla="*/ 228 w 632"/>
                  <a:gd name="T37" fmla="*/ 90 h 824"/>
                  <a:gd name="T38" fmla="*/ 198 w 632"/>
                  <a:gd name="T39" fmla="*/ 100 h 824"/>
                  <a:gd name="T40" fmla="*/ 156 w 632"/>
                  <a:gd name="T41" fmla="*/ 96 h 824"/>
                  <a:gd name="T42" fmla="*/ 96 w 632"/>
                  <a:gd name="T43" fmla="*/ 66 h 824"/>
                  <a:gd name="T44" fmla="*/ 42 w 632"/>
                  <a:gd name="T45" fmla="*/ 18 h 824"/>
                  <a:gd name="T46" fmla="*/ 26 w 632"/>
                  <a:gd name="T47" fmla="*/ 14 h 824"/>
                  <a:gd name="T48" fmla="*/ 0 w 632"/>
                  <a:gd name="T49" fmla="*/ 456 h 824"/>
                  <a:gd name="T50" fmla="*/ 80 w 632"/>
                  <a:gd name="T51" fmla="*/ 482 h 824"/>
                  <a:gd name="T52" fmla="*/ 124 w 632"/>
                  <a:gd name="T53" fmla="*/ 506 h 824"/>
                  <a:gd name="T54" fmla="*/ 146 w 632"/>
                  <a:gd name="T55" fmla="*/ 536 h 824"/>
                  <a:gd name="T56" fmla="*/ 134 w 632"/>
                  <a:gd name="T57" fmla="*/ 568 h 824"/>
                  <a:gd name="T58" fmla="*/ 76 w 632"/>
                  <a:gd name="T59" fmla="*/ 604 h 824"/>
                  <a:gd name="T60" fmla="*/ 82 w 632"/>
                  <a:gd name="T61" fmla="*/ 616 h 824"/>
                  <a:gd name="T62" fmla="*/ 122 w 632"/>
                  <a:gd name="T63" fmla="*/ 630 h 824"/>
                  <a:gd name="T64" fmla="*/ 182 w 632"/>
                  <a:gd name="T65" fmla="*/ 626 h 824"/>
                  <a:gd name="T66" fmla="*/ 300 w 632"/>
                  <a:gd name="T67" fmla="*/ 610 h 824"/>
                  <a:gd name="T68" fmla="*/ 422 w 632"/>
                  <a:gd name="T69" fmla="*/ 616 h 824"/>
                  <a:gd name="T70" fmla="*/ 476 w 632"/>
                  <a:gd name="T71" fmla="*/ 630 h 824"/>
                  <a:gd name="T72" fmla="*/ 526 w 632"/>
                  <a:gd name="T73" fmla="*/ 674 h 824"/>
                  <a:gd name="T74" fmla="*/ 576 w 632"/>
                  <a:gd name="T75" fmla="*/ 748 h 824"/>
                  <a:gd name="T76" fmla="*/ 594 w 632"/>
                  <a:gd name="T77" fmla="*/ 796 h 824"/>
                  <a:gd name="T78" fmla="*/ 592 w 632"/>
                  <a:gd name="T79" fmla="*/ 818 h 824"/>
                  <a:gd name="T80" fmla="*/ 598 w 632"/>
                  <a:gd name="T81" fmla="*/ 824 h 824"/>
                  <a:gd name="T82" fmla="*/ 612 w 632"/>
                  <a:gd name="T83" fmla="*/ 822 h 824"/>
                  <a:gd name="T84" fmla="*/ 624 w 632"/>
                  <a:gd name="T85" fmla="*/ 808 h 824"/>
                  <a:gd name="T86" fmla="*/ 630 w 632"/>
                  <a:gd name="T87" fmla="*/ 796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2" h="824">
                    <a:moveTo>
                      <a:pt x="632" y="784"/>
                    </a:moveTo>
                    <a:lnTo>
                      <a:pt x="632" y="784"/>
                    </a:lnTo>
                    <a:lnTo>
                      <a:pt x="628" y="772"/>
                    </a:lnTo>
                    <a:lnTo>
                      <a:pt x="622" y="760"/>
                    </a:lnTo>
                    <a:lnTo>
                      <a:pt x="602" y="726"/>
                    </a:lnTo>
                    <a:lnTo>
                      <a:pt x="572" y="684"/>
                    </a:lnTo>
                    <a:lnTo>
                      <a:pt x="530" y="632"/>
                    </a:lnTo>
                    <a:lnTo>
                      <a:pt x="530" y="632"/>
                    </a:lnTo>
                    <a:lnTo>
                      <a:pt x="520" y="616"/>
                    </a:lnTo>
                    <a:lnTo>
                      <a:pt x="512" y="598"/>
                    </a:lnTo>
                    <a:lnTo>
                      <a:pt x="504" y="580"/>
                    </a:lnTo>
                    <a:lnTo>
                      <a:pt x="500" y="560"/>
                    </a:lnTo>
                    <a:lnTo>
                      <a:pt x="492" y="520"/>
                    </a:lnTo>
                    <a:lnTo>
                      <a:pt x="486" y="476"/>
                    </a:lnTo>
                    <a:lnTo>
                      <a:pt x="486" y="432"/>
                    </a:lnTo>
                    <a:lnTo>
                      <a:pt x="488" y="388"/>
                    </a:lnTo>
                    <a:lnTo>
                      <a:pt x="490" y="346"/>
                    </a:lnTo>
                    <a:lnTo>
                      <a:pt x="496" y="306"/>
                    </a:lnTo>
                    <a:lnTo>
                      <a:pt x="496" y="306"/>
                    </a:lnTo>
                    <a:lnTo>
                      <a:pt x="496" y="288"/>
                    </a:lnTo>
                    <a:lnTo>
                      <a:pt x="496" y="272"/>
                    </a:lnTo>
                    <a:lnTo>
                      <a:pt x="494" y="256"/>
                    </a:lnTo>
                    <a:lnTo>
                      <a:pt x="492" y="244"/>
                    </a:lnTo>
                    <a:lnTo>
                      <a:pt x="486" y="232"/>
                    </a:lnTo>
                    <a:lnTo>
                      <a:pt x="482" y="222"/>
                    </a:lnTo>
                    <a:lnTo>
                      <a:pt x="470" y="206"/>
                    </a:lnTo>
                    <a:lnTo>
                      <a:pt x="456" y="196"/>
                    </a:lnTo>
                    <a:lnTo>
                      <a:pt x="446" y="188"/>
                    </a:lnTo>
                    <a:lnTo>
                      <a:pt x="434" y="184"/>
                    </a:lnTo>
                    <a:lnTo>
                      <a:pt x="434" y="184"/>
                    </a:lnTo>
                    <a:lnTo>
                      <a:pt x="424" y="206"/>
                    </a:lnTo>
                    <a:lnTo>
                      <a:pt x="416" y="222"/>
                    </a:lnTo>
                    <a:lnTo>
                      <a:pt x="408" y="236"/>
                    </a:lnTo>
                    <a:lnTo>
                      <a:pt x="400" y="248"/>
                    </a:lnTo>
                    <a:lnTo>
                      <a:pt x="392" y="254"/>
                    </a:lnTo>
                    <a:lnTo>
                      <a:pt x="384" y="260"/>
                    </a:lnTo>
                    <a:lnTo>
                      <a:pt x="376" y="260"/>
                    </a:lnTo>
                    <a:lnTo>
                      <a:pt x="370" y="260"/>
                    </a:lnTo>
                    <a:lnTo>
                      <a:pt x="362" y="256"/>
                    </a:lnTo>
                    <a:lnTo>
                      <a:pt x="356" y="250"/>
                    </a:lnTo>
                    <a:lnTo>
                      <a:pt x="350" y="244"/>
                    </a:lnTo>
                    <a:lnTo>
                      <a:pt x="344" y="234"/>
                    </a:lnTo>
                    <a:lnTo>
                      <a:pt x="332" y="212"/>
                    </a:lnTo>
                    <a:lnTo>
                      <a:pt x="322" y="184"/>
                    </a:lnTo>
                    <a:lnTo>
                      <a:pt x="312" y="154"/>
                    </a:lnTo>
                    <a:lnTo>
                      <a:pt x="304" y="122"/>
                    </a:lnTo>
                    <a:lnTo>
                      <a:pt x="292" y="62"/>
                    </a:lnTo>
                    <a:lnTo>
                      <a:pt x="284" y="18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276" y="18"/>
                    </a:lnTo>
                    <a:lnTo>
                      <a:pt x="270" y="36"/>
                    </a:lnTo>
                    <a:lnTo>
                      <a:pt x="262" y="50"/>
                    </a:lnTo>
                    <a:lnTo>
                      <a:pt x="254" y="64"/>
                    </a:lnTo>
                    <a:lnTo>
                      <a:pt x="246" y="74"/>
                    </a:lnTo>
                    <a:lnTo>
                      <a:pt x="238" y="82"/>
                    </a:lnTo>
                    <a:lnTo>
                      <a:pt x="228" y="90"/>
                    </a:lnTo>
                    <a:lnTo>
                      <a:pt x="218" y="94"/>
                    </a:lnTo>
                    <a:lnTo>
                      <a:pt x="208" y="98"/>
                    </a:lnTo>
                    <a:lnTo>
                      <a:pt x="198" y="100"/>
                    </a:lnTo>
                    <a:lnTo>
                      <a:pt x="188" y="100"/>
                    </a:lnTo>
                    <a:lnTo>
                      <a:pt x="178" y="100"/>
                    </a:lnTo>
                    <a:lnTo>
                      <a:pt x="156" y="96"/>
                    </a:lnTo>
                    <a:lnTo>
                      <a:pt x="136" y="88"/>
                    </a:lnTo>
                    <a:lnTo>
                      <a:pt x="116" y="78"/>
                    </a:lnTo>
                    <a:lnTo>
                      <a:pt x="96" y="66"/>
                    </a:lnTo>
                    <a:lnTo>
                      <a:pt x="80" y="52"/>
                    </a:lnTo>
                    <a:lnTo>
                      <a:pt x="64" y="40"/>
                    </a:lnTo>
                    <a:lnTo>
                      <a:pt x="42" y="18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26" y="14"/>
                    </a:lnTo>
                    <a:lnTo>
                      <a:pt x="18" y="16"/>
                    </a:lnTo>
                    <a:lnTo>
                      <a:pt x="0" y="20"/>
                    </a:lnTo>
                    <a:lnTo>
                      <a:pt x="0" y="456"/>
                    </a:lnTo>
                    <a:lnTo>
                      <a:pt x="0" y="456"/>
                    </a:lnTo>
                    <a:lnTo>
                      <a:pt x="42" y="468"/>
                    </a:lnTo>
                    <a:lnTo>
                      <a:pt x="80" y="482"/>
                    </a:lnTo>
                    <a:lnTo>
                      <a:pt x="96" y="490"/>
                    </a:lnTo>
                    <a:lnTo>
                      <a:pt x="112" y="498"/>
                    </a:lnTo>
                    <a:lnTo>
                      <a:pt x="124" y="506"/>
                    </a:lnTo>
                    <a:lnTo>
                      <a:pt x="136" y="516"/>
                    </a:lnTo>
                    <a:lnTo>
                      <a:pt x="142" y="526"/>
                    </a:lnTo>
                    <a:lnTo>
                      <a:pt x="146" y="536"/>
                    </a:lnTo>
                    <a:lnTo>
                      <a:pt x="146" y="546"/>
                    </a:lnTo>
                    <a:lnTo>
                      <a:pt x="142" y="556"/>
                    </a:lnTo>
                    <a:lnTo>
                      <a:pt x="134" y="568"/>
                    </a:lnTo>
                    <a:lnTo>
                      <a:pt x="120" y="580"/>
                    </a:lnTo>
                    <a:lnTo>
                      <a:pt x="100" y="592"/>
                    </a:lnTo>
                    <a:lnTo>
                      <a:pt x="76" y="604"/>
                    </a:lnTo>
                    <a:lnTo>
                      <a:pt x="76" y="604"/>
                    </a:lnTo>
                    <a:lnTo>
                      <a:pt x="78" y="610"/>
                    </a:lnTo>
                    <a:lnTo>
                      <a:pt x="82" y="616"/>
                    </a:lnTo>
                    <a:lnTo>
                      <a:pt x="90" y="622"/>
                    </a:lnTo>
                    <a:lnTo>
                      <a:pt x="104" y="626"/>
                    </a:lnTo>
                    <a:lnTo>
                      <a:pt x="122" y="630"/>
                    </a:lnTo>
                    <a:lnTo>
                      <a:pt x="148" y="630"/>
                    </a:lnTo>
                    <a:lnTo>
                      <a:pt x="182" y="626"/>
                    </a:lnTo>
                    <a:lnTo>
                      <a:pt x="182" y="626"/>
                    </a:lnTo>
                    <a:lnTo>
                      <a:pt x="220" y="620"/>
                    </a:lnTo>
                    <a:lnTo>
                      <a:pt x="260" y="614"/>
                    </a:lnTo>
                    <a:lnTo>
                      <a:pt x="300" y="610"/>
                    </a:lnTo>
                    <a:lnTo>
                      <a:pt x="342" y="610"/>
                    </a:lnTo>
                    <a:lnTo>
                      <a:pt x="382" y="610"/>
                    </a:lnTo>
                    <a:lnTo>
                      <a:pt x="422" y="616"/>
                    </a:lnTo>
                    <a:lnTo>
                      <a:pt x="440" y="620"/>
                    </a:lnTo>
                    <a:lnTo>
                      <a:pt x="458" y="624"/>
                    </a:lnTo>
                    <a:lnTo>
                      <a:pt x="476" y="630"/>
                    </a:lnTo>
                    <a:lnTo>
                      <a:pt x="492" y="636"/>
                    </a:lnTo>
                    <a:lnTo>
                      <a:pt x="492" y="636"/>
                    </a:lnTo>
                    <a:lnTo>
                      <a:pt x="526" y="674"/>
                    </a:lnTo>
                    <a:lnTo>
                      <a:pt x="544" y="698"/>
                    </a:lnTo>
                    <a:lnTo>
                      <a:pt x="562" y="722"/>
                    </a:lnTo>
                    <a:lnTo>
                      <a:pt x="576" y="748"/>
                    </a:lnTo>
                    <a:lnTo>
                      <a:pt x="588" y="772"/>
                    </a:lnTo>
                    <a:lnTo>
                      <a:pt x="590" y="784"/>
                    </a:lnTo>
                    <a:lnTo>
                      <a:pt x="594" y="796"/>
                    </a:lnTo>
                    <a:lnTo>
                      <a:pt x="594" y="806"/>
                    </a:lnTo>
                    <a:lnTo>
                      <a:pt x="592" y="818"/>
                    </a:lnTo>
                    <a:lnTo>
                      <a:pt x="592" y="818"/>
                    </a:lnTo>
                    <a:lnTo>
                      <a:pt x="592" y="822"/>
                    </a:lnTo>
                    <a:lnTo>
                      <a:pt x="594" y="824"/>
                    </a:lnTo>
                    <a:lnTo>
                      <a:pt x="598" y="824"/>
                    </a:lnTo>
                    <a:lnTo>
                      <a:pt x="598" y="824"/>
                    </a:lnTo>
                    <a:lnTo>
                      <a:pt x="602" y="824"/>
                    </a:lnTo>
                    <a:lnTo>
                      <a:pt x="612" y="822"/>
                    </a:lnTo>
                    <a:lnTo>
                      <a:pt x="616" y="818"/>
                    </a:lnTo>
                    <a:lnTo>
                      <a:pt x="620" y="814"/>
                    </a:lnTo>
                    <a:lnTo>
                      <a:pt x="624" y="808"/>
                    </a:lnTo>
                    <a:lnTo>
                      <a:pt x="626" y="800"/>
                    </a:lnTo>
                    <a:lnTo>
                      <a:pt x="626" y="800"/>
                    </a:lnTo>
                    <a:lnTo>
                      <a:pt x="630" y="796"/>
                    </a:lnTo>
                    <a:lnTo>
                      <a:pt x="632" y="792"/>
                    </a:lnTo>
                    <a:lnTo>
                      <a:pt x="632" y="78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301"/>
              </a:p>
            </p:txBody>
          </p:sp>
          <p:sp>
            <p:nvSpPr>
              <p:cNvPr id="90" name="Freeform 47"/>
              <p:cNvSpPr>
                <a:spLocks noChangeAspect="1"/>
              </p:cNvSpPr>
              <p:nvPr/>
            </p:nvSpPr>
            <p:spPr bwMode="auto">
              <a:xfrm>
                <a:off x="1" y="2438400"/>
                <a:ext cx="453574" cy="852529"/>
              </a:xfrm>
              <a:custGeom>
                <a:avLst/>
                <a:gdLst>
                  <a:gd name="T0" fmla="*/ 194 w 382"/>
                  <a:gd name="T1" fmla="*/ 442 h 718"/>
                  <a:gd name="T2" fmla="*/ 238 w 382"/>
                  <a:gd name="T3" fmla="*/ 410 h 718"/>
                  <a:gd name="T4" fmla="*/ 264 w 382"/>
                  <a:gd name="T5" fmla="*/ 368 h 718"/>
                  <a:gd name="T6" fmla="*/ 270 w 382"/>
                  <a:gd name="T7" fmla="*/ 334 h 718"/>
                  <a:gd name="T8" fmla="*/ 292 w 382"/>
                  <a:gd name="T9" fmla="*/ 278 h 718"/>
                  <a:gd name="T10" fmla="*/ 310 w 382"/>
                  <a:gd name="T11" fmla="*/ 250 h 718"/>
                  <a:gd name="T12" fmla="*/ 248 w 382"/>
                  <a:gd name="T13" fmla="*/ 258 h 718"/>
                  <a:gd name="T14" fmla="*/ 212 w 382"/>
                  <a:gd name="T15" fmla="*/ 242 h 718"/>
                  <a:gd name="T16" fmla="*/ 194 w 382"/>
                  <a:gd name="T17" fmla="*/ 212 h 718"/>
                  <a:gd name="T18" fmla="*/ 194 w 382"/>
                  <a:gd name="T19" fmla="*/ 160 h 718"/>
                  <a:gd name="T20" fmla="*/ 200 w 382"/>
                  <a:gd name="T21" fmla="*/ 140 h 718"/>
                  <a:gd name="T22" fmla="*/ 200 w 382"/>
                  <a:gd name="T23" fmla="*/ 110 h 718"/>
                  <a:gd name="T24" fmla="*/ 184 w 382"/>
                  <a:gd name="T25" fmla="*/ 72 h 718"/>
                  <a:gd name="T26" fmla="*/ 158 w 382"/>
                  <a:gd name="T27" fmla="*/ 50 h 718"/>
                  <a:gd name="T28" fmla="*/ 80 w 382"/>
                  <a:gd name="T29" fmla="*/ 0 h 718"/>
                  <a:gd name="T30" fmla="*/ 84 w 382"/>
                  <a:gd name="T31" fmla="*/ 6 h 718"/>
                  <a:gd name="T32" fmla="*/ 96 w 382"/>
                  <a:gd name="T33" fmla="*/ 38 h 718"/>
                  <a:gd name="T34" fmla="*/ 94 w 382"/>
                  <a:gd name="T35" fmla="*/ 70 h 718"/>
                  <a:gd name="T36" fmla="*/ 80 w 382"/>
                  <a:gd name="T37" fmla="*/ 66 h 718"/>
                  <a:gd name="T38" fmla="*/ 48 w 382"/>
                  <a:gd name="T39" fmla="*/ 82 h 718"/>
                  <a:gd name="T40" fmla="*/ 34 w 382"/>
                  <a:gd name="T41" fmla="*/ 106 h 718"/>
                  <a:gd name="T42" fmla="*/ 26 w 382"/>
                  <a:gd name="T43" fmla="*/ 138 h 718"/>
                  <a:gd name="T44" fmla="*/ 24 w 382"/>
                  <a:gd name="T45" fmla="*/ 194 h 718"/>
                  <a:gd name="T46" fmla="*/ 22 w 382"/>
                  <a:gd name="T47" fmla="*/ 204 h 718"/>
                  <a:gd name="T48" fmla="*/ 20 w 382"/>
                  <a:gd name="T49" fmla="*/ 202 h 718"/>
                  <a:gd name="T50" fmla="*/ 0 w 382"/>
                  <a:gd name="T51" fmla="*/ 662 h 718"/>
                  <a:gd name="T52" fmla="*/ 30 w 382"/>
                  <a:gd name="T53" fmla="*/ 636 h 718"/>
                  <a:gd name="T54" fmla="*/ 80 w 382"/>
                  <a:gd name="T55" fmla="*/ 606 h 718"/>
                  <a:gd name="T56" fmla="*/ 108 w 382"/>
                  <a:gd name="T57" fmla="*/ 586 h 718"/>
                  <a:gd name="T58" fmla="*/ 132 w 382"/>
                  <a:gd name="T59" fmla="*/ 542 h 718"/>
                  <a:gd name="T60" fmla="*/ 144 w 382"/>
                  <a:gd name="T61" fmla="*/ 484 h 718"/>
                  <a:gd name="T62" fmla="*/ 220 w 382"/>
                  <a:gd name="T63" fmla="*/ 544 h 718"/>
                  <a:gd name="T64" fmla="*/ 300 w 382"/>
                  <a:gd name="T65" fmla="*/ 626 h 718"/>
                  <a:gd name="T66" fmla="*/ 330 w 382"/>
                  <a:gd name="T67" fmla="*/ 678 h 718"/>
                  <a:gd name="T68" fmla="*/ 336 w 382"/>
                  <a:gd name="T69" fmla="*/ 710 h 718"/>
                  <a:gd name="T70" fmla="*/ 340 w 382"/>
                  <a:gd name="T71" fmla="*/ 718 h 718"/>
                  <a:gd name="T72" fmla="*/ 352 w 382"/>
                  <a:gd name="T73" fmla="*/ 716 h 718"/>
                  <a:gd name="T74" fmla="*/ 372 w 382"/>
                  <a:gd name="T75" fmla="*/ 698 h 718"/>
                  <a:gd name="T76" fmla="*/ 376 w 382"/>
                  <a:gd name="T77" fmla="*/ 680 h 718"/>
                  <a:gd name="T78" fmla="*/ 382 w 382"/>
                  <a:gd name="T79" fmla="*/ 666 h 718"/>
                  <a:gd name="T80" fmla="*/ 372 w 382"/>
                  <a:gd name="T81" fmla="*/ 644 h 718"/>
                  <a:gd name="T82" fmla="*/ 318 w 382"/>
                  <a:gd name="T83" fmla="*/ 582 h 718"/>
                  <a:gd name="T84" fmla="*/ 170 w 382"/>
                  <a:gd name="T85" fmla="*/ 452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2" h="718">
                    <a:moveTo>
                      <a:pt x="170" y="452"/>
                    </a:moveTo>
                    <a:lnTo>
                      <a:pt x="170" y="452"/>
                    </a:lnTo>
                    <a:lnTo>
                      <a:pt x="194" y="442"/>
                    </a:lnTo>
                    <a:lnTo>
                      <a:pt x="208" y="434"/>
                    </a:lnTo>
                    <a:lnTo>
                      <a:pt x="224" y="424"/>
                    </a:lnTo>
                    <a:lnTo>
                      <a:pt x="238" y="410"/>
                    </a:lnTo>
                    <a:lnTo>
                      <a:pt x="250" y="396"/>
                    </a:lnTo>
                    <a:lnTo>
                      <a:pt x="260" y="378"/>
                    </a:lnTo>
                    <a:lnTo>
                      <a:pt x="264" y="368"/>
                    </a:lnTo>
                    <a:lnTo>
                      <a:pt x="266" y="358"/>
                    </a:lnTo>
                    <a:lnTo>
                      <a:pt x="266" y="358"/>
                    </a:lnTo>
                    <a:lnTo>
                      <a:pt x="270" y="334"/>
                    </a:lnTo>
                    <a:lnTo>
                      <a:pt x="276" y="312"/>
                    </a:lnTo>
                    <a:lnTo>
                      <a:pt x="284" y="294"/>
                    </a:lnTo>
                    <a:lnTo>
                      <a:pt x="292" y="278"/>
                    </a:lnTo>
                    <a:lnTo>
                      <a:pt x="304" y="256"/>
                    </a:lnTo>
                    <a:lnTo>
                      <a:pt x="310" y="250"/>
                    </a:lnTo>
                    <a:lnTo>
                      <a:pt x="310" y="250"/>
                    </a:lnTo>
                    <a:lnTo>
                      <a:pt x="286" y="256"/>
                    </a:lnTo>
                    <a:lnTo>
                      <a:pt x="266" y="258"/>
                    </a:lnTo>
                    <a:lnTo>
                      <a:pt x="248" y="258"/>
                    </a:lnTo>
                    <a:lnTo>
                      <a:pt x="234" y="254"/>
                    </a:lnTo>
                    <a:lnTo>
                      <a:pt x="220" y="250"/>
                    </a:lnTo>
                    <a:lnTo>
                      <a:pt x="212" y="242"/>
                    </a:lnTo>
                    <a:lnTo>
                      <a:pt x="204" y="234"/>
                    </a:lnTo>
                    <a:lnTo>
                      <a:pt x="198" y="224"/>
                    </a:lnTo>
                    <a:lnTo>
                      <a:pt x="194" y="212"/>
                    </a:lnTo>
                    <a:lnTo>
                      <a:pt x="192" y="202"/>
                    </a:lnTo>
                    <a:lnTo>
                      <a:pt x="190" y="180"/>
                    </a:lnTo>
                    <a:lnTo>
                      <a:pt x="194" y="160"/>
                    </a:lnTo>
                    <a:lnTo>
                      <a:pt x="198" y="148"/>
                    </a:lnTo>
                    <a:lnTo>
                      <a:pt x="198" y="148"/>
                    </a:lnTo>
                    <a:lnTo>
                      <a:pt x="200" y="140"/>
                    </a:lnTo>
                    <a:lnTo>
                      <a:pt x="202" y="130"/>
                    </a:lnTo>
                    <a:lnTo>
                      <a:pt x="202" y="120"/>
                    </a:lnTo>
                    <a:lnTo>
                      <a:pt x="200" y="110"/>
                    </a:lnTo>
                    <a:lnTo>
                      <a:pt x="194" y="90"/>
                    </a:lnTo>
                    <a:lnTo>
                      <a:pt x="188" y="80"/>
                    </a:lnTo>
                    <a:lnTo>
                      <a:pt x="184" y="72"/>
                    </a:lnTo>
                    <a:lnTo>
                      <a:pt x="184" y="72"/>
                    </a:lnTo>
                    <a:lnTo>
                      <a:pt x="174" y="64"/>
                    </a:lnTo>
                    <a:lnTo>
                      <a:pt x="158" y="50"/>
                    </a:lnTo>
                    <a:lnTo>
                      <a:pt x="120" y="22"/>
                    </a:lnTo>
                    <a:lnTo>
                      <a:pt x="88" y="4"/>
                    </a:lnTo>
                    <a:lnTo>
                      <a:pt x="80" y="0"/>
                    </a:lnTo>
                    <a:lnTo>
                      <a:pt x="80" y="2"/>
                    </a:lnTo>
                    <a:lnTo>
                      <a:pt x="84" y="6"/>
                    </a:lnTo>
                    <a:lnTo>
                      <a:pt x="84" y="6"/>
                    </a:lnTo>
                    <a:lnTo>
                      <a:pt x="90" y="16"/>
                    </a:lnTo>
                    <a:lnTo>
                      <a:pt x="94" y="28"/>
                    </a:lnTo>
                    <a:lnTo>
                      <a:pt x="96" y="38"/>
                    </a:lnTo>
                    <a:lnTo>
                      <a:pt x="98" y="48"/>
                    </a:lnTo>
                    <a:lnTo>
                      <a:pt x="96" y="64"/>
                    </a:lnTo>
                    <a:lnTo>
                      <a:pt x="94" y="70"/>
                    </a:lnTo>
                    <a:lnTo>
                      <a:pt x="94" y="70"/>
                    </a:lnTo>
                    <a:lnTo>
                      <a:pt x="88" y="68"/>
                    </a:lnTo>
                    <a:lnTo>
                      <a:pt x="80" y="66"/>
                    </a:lnTo>
                    <a:lnTo>
                      <a:pt x="70" y="68"/>
                    </a:lnTo>
                    <a:lnTo>
                      <a:pt x="58" y="72"/>
                    </a:lnTo>
                    <a:lnTo>
                      <a:pt x="48" y="82"/>
                    </a:lnTo>
                    <a:lnTo>
                      <a:pt x="44" y="88"/>
                    </a:lnTo>
                    <a:lnTo>
                      <a:pt x="38" y="96"/>
                    </a:lnTo>
                    <a:lnTo>
                      <a:pt x="34" y="106"/>
                    </a:lnTo>
                    <a:lnTo>
                      <a:pt x="30" y="118"/>
                    </a:lnTo>
                    <a:lnTo>
                      <a:pt x="30" y="118"/>
                    </a:lnTo>
                    <a:lnTo>
                      <a:pt x="26" y="138"/>
                    </a:lnTo>
                    <a:lnTo>
                      <a:pt x="24" y="154"/>
                    </a:lnTo>
                    <a:lnTo>
                      <a:pt x="24" y="180"/>
                    </a:lnTo>
                    <a:lnTo>
                      <a:pt x="24" y="194"/>
                    </a:lnTo>
                    <a:lnTo>
                      <a:pt x="24" y="202"/>
                    </a:lnTo>
                    <a:lnTo>
                      <a:pt x="24" y="202"/>
                    </a:lnTo>
                    <a:lnTo>
                      <a:pt x="22" y="204"/>
                    </a:lnTo>
                    <a:lnTo>
                      <a:pt x="20" y="204"/>
                    </a:lnTo>
                    <a:lnTo>
                      <a:pt x="20" y="202"/>
                    </a:lnTo>
                    <a:lnTo>
                      <a:pt x="20" y="202"/>
                    </a:lnTo>
                    <a:lnTo>
                      <a:pt x="16" y="194"/>
                    </a:lnTo>
                    <a:lnTo>
                      <a:pt x="0" y="146"/>
                    </a:lnTo>
                    <a:lnTo>
                      <a:pt x="0" y="662"/>
                    </a:lnTo>
                    <a:lnTo>
                      <a:pt x="0" y="662"/>
                    </a:lnTo>
                    <a:lnTo>
                      <a:pt x="12" y="650"/>
                    </a:lnTo>
                    <a:lnTo>
                      <a:pt x="30" y="636"/>
                    </a:lnTo>
                    <a:lnTo>
                      <a:pt x="52" y="620"/>
                    </a:lnTo>
                    <a:lnTo>
                      <a:pt x="80" y="606"/>
                    </a:lnTo>
                    <a:lnTo>
                      <a:pt x="80" y="606"/>
                    </a:lnTo>
                    <a:lnTo>
                      <a:pt x="90" y="600"/>
                    </a:lnTo>
                    <a:lnTo>
                      <a:pt x="100" y="594"/>
                    </a:lnTo>
                    <a:lnTo>
                      <a:pt x="108" y="586"/>
                    </a:lnTo>
                    <a:lnTo>
                      <a:pt x="114" y="578"/>
                    </a:lnTo>
                    <a:lnTo>
                      <a:pt x="126" y="560"/>
                    </a:lnTo>
                    <a:lnTo>
                      <a:pt x="132" y="542"/>
                    </a:lnTo>
                    <a:lnTo>
                      <a:pt x="138" y="524"/>
                    </a:lnTo>
                    <a:lnTo>
                      <a:pt x="142" y="508"/>
                    </a:lnTo>
                    <a:lnTo>
                      <a:pt x="144" y="484"/>
                    </a:lnTo>
                    <a:lnTo>
                      <a:pt x="144" y="484"/>
                    </a:lnTo>
                    <a:lnTo>
                      <a:pt x="188" y="518"/>
                    </a:lnTo>
                    <a:lnTo>
                      <a:pt x="220" y="544"/>
                    </a:lnTo>
                    <a:lnTo>
                      <a:pt x="254" y="576"/>
                    </a:lnTo>
                    <a:lnTo>
                      <a:pt x="286" y="610"/>
                    </a:lnTo>
                    <a:lnTo>
                      <a:pt x="300" y="626"/>
                    </a:lnTo>
                    <a:lnTo>
                      <a:pt x="312" y="644"/>
                    </a:lnTo>
                    <a:lnTo>
                      <a:pt x="322" y="662"/>
                    </a:lnTo>
                    <a:lnTo>
                      <a:pt x="330" y="678"/>
                    </a:lnTo>
                    <a:lnTo>
                      <a:pt x="336" y="694"/>
                    </a:lnTo>
                    <a:lnTo>
                      <a:pt x="336" y="710"/>
                    </a:lnTo>
                    <a:lnTo>
                      <a:pt x="336" y="710"/>
                    </a:lnTo>
                    <a:lnTo>
                      <a:pt x="336" y="712"/>
                    </a:lnTo>
                    <a:lnTo>
                      <a:pt x="336" y="716"/>
                    </a:lnTo>
                    <a:lnTo>
                      <a:pt x="340" y="718"/>
                    </a:lnTo>
                    <a:lnTo>
                      <a:pt x="346" y="718"/>
                    </a:lnTo>
                    <a:lnTo>
                      <a:pt x="346" y="718"/>
                    </a:lnTo>
                    <a:lnTo>
                      <a:pt x="352" y="716"/>
                    </a:lnTo>
                    <a:lnTo>
                      <a:pt x="362" y="710"/>
                    </a:lnTo>
                    <a:lnTo>
                      <a:pt x="368" y="706"/>
                    </a:lnTo>
                    <a:lnTo>
                      <a:pt x="372" y="698"/>
                    </a:lnTo>
                    <a:lnTo>
                      <a:pt x="376" y="690"/>
                    </a:lnTo>
                    <a:lnTo>
                      <a:pt x="376" y="680"/>
                    </a:lnTo>
                    <a:lnTo>
                      <a:pt x="376" y="680"/>
                    </a:lnTo>
                    <a:lnTo>
                      <a:pt x="378" y="674"/>
                    </a:lnTo>
                    <a:lnTo>
                      <a:pt x="380" y="670"/>
                    </a:lnTo>
                    <a:lnTo>
                      <a:pt x="382" y="666"/>
                    </a:lnTo>
                    <a:lnTo>
                      <a:pt x="380" y="658"/>
                    </a:lnTo>
                    <a:lnTo>
                      <a:pt x="380" y="658"/>
                    </a:lnTo>
                    <a:lnTo>
                      <a:pt x="372" y="644"/>
                    </a:lnTo>
                    <a:lnTo>
                      <a:pt x="358" y="626"/>
                    </a:lnTo>
                    <a:lnTo>
                      <a:pt x="340" y="606"/>
                    </a:lnTo>
                    <a:lnTo>
                      <a:pt x="318" y="582"/>
                    </a:lnTo>
                    <a:lnTo>
                      <a:pt x="290" y="554"/>
                    </a:lnTo>
                    <a:lnTo>
                      <a:pt x="256" y="524"/>
                    </a:lnTo>
                    <a:lnTo>
                      <a:pt x="170" y="452"/>
                    </a:lnTo>
                    <a:lnTo>
                      <a:pt x="170" y="45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301"/>
              </a:p>
            </p:txBody>
          </p:sp>
          <p:sp>
            <p:nvSpPr>
              <p:cNvPr id="91" name="Freeform 23"/>
              <p:cNvSpPr>
                <a:spLocks noChangeAspect="1"/>
              </p:cNvSpPr>
              <p:nvPr/>
            </p:nvSpPr>
            <p:spPr bwMode="auto">
              <a:xfrm>
                <a:off x="8551334" y="6180666"/>
                <a:ext cx="592666" cy="677333"/>
              </a:xfrm>
              <a:custGeom>
                <a:avLst/>
                <a:gdLst>
                  <a:gd name="T0" fmla="*/ 536 w 560"/>
                  <a:gd name="T1" fmla="*/ 100 h 640"/>
                  <a:gd name="T2" fmla="*/ 496 w 560"/>
                  <a:gd name="T3" fmla="*/ 106 h 640"/>
                  <a:gd name="T4" fmla="*/ 456 w 560"/>
                  <a:gd name="T5" fmla="*/ 118 h 640"/>
                  <a:gd name="T6" fmla="*/ 438 w 560"/>
                  <a:gd name="T7" fmla="*/ 110 h 640"/>
                  <a:gd name="T8" fmla="*/ 436 w 560"/>
                  <a:gd name="T9" fmla="*/ 82 h 640"/>
                  <a:gd name="T10" fmla="*/ 428 w 560"/>
                  <a:gd name="T11" fmla="*/ 76 h 640"/>
                  <a:gd name="T12" fmla="*/ 360 w 560"/>
                  <a:gd name="T13" fmla="*/ 146 h 640"/>
                  <a:gd name="T14" fmla="*/ 328 w 560"/>
                  <a:gd name="T15" fmla="*/ 192 h 640"/>
                  <a:gd name="T16" fmla="*/ 290 w 560"/>
                  <a:gd name="T17" fmla="*/ 108 h 640"/>
                  <a:gd name="T18" fmla="*/ 274 w 560"/>
                  <a:gd name="T19" fmla="*/ 38 h 640"/>
                  <a:gd name="T20" fmla="*/ 280 w 560"/>
                  <a:gd name="T21" fmla="*/ 6 h 640"/>
                  <a:gd name="T22" fmla="*/ 280 w 560"/>
                  <a:gd name="T23" fmla="*/ 2 h 640"/>
                  <a:gd name="T24" fmla="*/ 262 w 560"/>
                  <a:gd name="T25" fmla="*/ 0 h 640"/>
                  <a:gd name="T26" fmla="*/ 248 w 560"/>
                  <a:gd name="T27" fmla="*/ 14 h 640"/>
                  <a:gd name="T28" fmla="*/ 244 w 560"/>
                  <a:gd name="T29" fmla="*/ 18 h 640"/>
                  <a:gd name="T30" fmla="*/ 240 w 560"/>
                  <a:gd name="T31" fmla="*/ 26 h 640"/>
                  <a:gd name="T32" fmla="*/ 254 w 560"/>
                  <a:gd name="T33" fmla="*/ 88 h 640"/>
                  <a:gd name="T34" fmla="*/ 304 w 560"/>
                  <a:gd name="T35" fmla="*/ 204 h 640"/>
                  <a:gd name="T36" fmla="*/ 222 w 560"/>
                  <a:gd name="T37" fmla="*/ 206 h 640"/>
                  <a:gd name="T38" fmla="*/ 136 w 560"/>
                  <a:gd name="T39" fmla="*/ 224 h 640"/>
                  <a:gd name="T40" fmla="*/ 164 w 560"/>
                  <a:gd name="T41" fmla="*/ 234 h 640"/>
                  <a:gd name="T42" fmla="*/ 178 w 560"/>
                  <a:gd name="T43" fmla="*/ 254 h 640"/>
                  <a:gd name="T44" fmla="*/ 166 w 560"/>
                  <a:gd name="T45" fmla="*/ 272 h 640"/>
                  <a:gd name="T46" fmla="*/ 122 w 560"/>
                  <a:gd name="T47" fmla="*/ 300 h 640"/>
                  <a:gd name="T48" fmla="*/ 90 w 560"/>
                  <a:gd name="T49" fmla="*/ 348 h 640"/>
                  <a:gd name="T50" fmla="*/ 22 w 560"/>
                  <a:gd name="T51" fmla="*/ 414 h 640"/>
                  <a:gd name="T52" fmla="*/ 0 w 560"/>
                  <a:gd name="T53" fmla="*/ 430 h 640"/>
                  <a:gd name="T54" fmla="*/ 102 w 560"/>
                  <a:gd name="T55" fmla="*/ 404 h 640"/>
                  <a:gd name="T56" fmla="*/ 136 w 560"/>
                  <a:gd name="T57" fmla="*/ 406 h 640"/>
                  <a:gd name="T58" fmla="*/ 152 w 560"/>
                  <a:gd name="T59" fmla="*/ 418 h 640"/>
                  <a:gd name="T60" fmla="*/ 156 w 560"/>
                  <a:gd name="T61" fmla="*/ 438 h 640"/>
                  <a:gd name="T62" fmla="*/ 138 w 560"/>
                  <a:gd name="T63" fmla="*/ 486 h 640"/>
                  <a:gd name="T64" fmla="*/ 90 w 560"/>
                  <a:gd name="T65" fmla="*/ 550 h 640"/>
                  <a:gd name="T66" fmla="*/ 126 w 560"/>
                  <a:gd name="T67" fmla="*/ 542 h 640"/>
                  <a:gd name="T68" fmla="*/ 158 w 560"/>
                  <a:gd name="T69" fmla="*/ 550 h 640"/>
                  <a:gd name="T70" fmla="*/ 170 w 560"/>
                  <a:gd name="T71" fmla="*/ 572 h 640"/>
                  <a:gd name="T72" fmla="*/ 168 w 560"/>
                  <a:gd name="T73" fmla="*/ 626 h 640"/>
                  <a:gd name="T74" fmla="*/ 186 w 560"/>
                  <a:gd name="T75" fmla="*/ 626 h 640"/>
                  <a:gd name="T76" fmla="*/ 280 w 560"/>
                  <a:gd name="T77" fmla="*/ 640 h 640"/>
                  <a:gd name="T78" fmla="*/ 310 w 560"/>
                  <a:gd name="T79" fmla="*/ 628 h 640"/>
                  <a:gd name="T80" fmla="*/ 322 w 560"/>
                  <a:gd name="T81" fmla="*/ 628 h 640"/>
                  <a:gd name="T82" fmla="*/ 330 w 560"/>
                  <a:gd name="T83" fmla="*/ 580 h 640"/>
                  <a:gd name="T84" fmla="*/ 346 w 560"/>
                  <a:gd name="T85" fmla="*/ 526 h 640"/>
                  <a:gd name="T86" fmla="*/ 354 w 560"/>
                  <a:gd name="T87" fmla="*/ 526 h 640"/>
                  <a:gd name="T88" fmla="*/ 358 w 560"/>
                  <a:gd name="T89" fmla="*/ 534 h 640"/>
                  <a:gd name="T90" fmla="*/ 364 w 560"/>
                  <a:gd name="T91" fmla="*/ 584 h 640"/>
                  <a:gd name="T92" fmla="*/ 424 w 560"/>
                  <a:gd name="T93" fmla="*/ 640 h 640"/>
                  <a:gd name="T94" fmla="*/ 438 w 560"/>
                  <a:gd name="T95" fmla="*/ 624 h 640"/>
                  <a:gd name="T96" fmla="*/ 458 w 560"/>
                  <a:gd name="T97" fmla="*/ 622 h 640"/>
                  <a:gd name="T98" fmla="*/ 474 w 560"/>
                  <a:gd name="T99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60" h="640">
                    <a:moveTo>
                      <a:pt x="560" y="100"/>
                    </a:moveTo>
                    <a:lnTo>
                      <a:pt x="560" y="100"/>
                    </a:lnTo>
                    <a:lnTo>
                      <a:pt x="536" y="100"/>
                    </a:lnTo>
                    <a:lnTo>
                      <a:pt x="512" y="98"/>
                    </a:lnTo>
                    <a:lnTo>
                      <a:pt x="512" y="98"/>
                    </a:lnTo>
                    <a:lnTo>
                      <a:pt x="496" y="106"/>
                    </a:lnTo>
                    <a:lnTo>
                      <a:pt x="480" y="114"/>
                    </a:lnTo>
                    <a:lnTo>
                      <a:pt x="464" y="118"/>
                    </a:lnTo>
                    <a:lnTo>
                      <a:pt x="456" y="118"/>
                    </a:lnTo>
                    <a:lnTo>
                      <a:pt x="448" y="118"/>
                    </a:lnTo>
                    <a:lnTo>
                      <a:pt x="442" y="116"/>
                    </a:lnTo>
                    <a:lnTo>
                      <a:pt x="438" y="110"/>
                    </a:lnTo>
                    <a:lnTo>
                      <a:pt x="436" y="104"/>
                    </a:lnTo>
                    <a:lnTo>
                      <a:pt x="434" y="94"/>
                    </a:lnTo>
                    <a:lnTo>
                      <a:pt x="436" y="82"/>
                    </a:lnTo>
                    <a:lnTo>
                      <a:pt x="442" y="66"/>
                    </a:lnTo>
                    <a:lnTo>
                      <a:pt x="442" y="66"/>
                    </a:lnTo>
                    <a:lnTo>
                      <a:pt x="428" y="76"/>
                    </a:lnTo>
                    <a:lnTo>
                      <a:pt x="396" y="106"/>
                    </a:lnTo>
                    <a:lnTo>
                      <a:pt x="378" y="126"/>
                    </a:lnTo>
                    <a:lnTo>
                      <a:pt x="360" y="146"/>
                    </a:lnTo>
                    <a:lnTo>
                      <a:pt x="342" y="170"/>
                    </a:lnTo>
                    <a:lnTo>
                      <a:pt x="328" y="192"/>
                    </a:lnTo>
                    <a:lnTo>
                      <a:pt x="328" y="192"/>
                    </a:lnTo>
                    <a:lnTo>
                      <a:pt x="312" y="160"/>
                    </a:lnTo>
                    <a:lnTo>
                      <a:pt x="300" y="134"/>
                    </a:lnTo>
                    <a:lnTo>
                      <a:pt x="290" y="108"/>
                    </a:lnTo>
                    <a:lnTo>
                      <a:pt x="280" y="80"/>
                    </a:lnTo>
                    <a:lnTo>
                      <a:pt x="276" y="52"/>
                    </a:lnTo>
                    <a:lnTo>
                      <a:pt x="274" y="38"/>
                    </a:lnTo>
                    <a:lnTo>
                      <a:pt x="274" y="26"/>
                    </a:lnTo>
                    <a:lnTo>
                      <a:pt x="276" y="16"/>
                    </a:lnTo>
                    <a:lnTo>
                      <a:pt x="280" y="6"/>
                    </a:lnTo>
                    <a:lnTo>
                      <a:pt x="280" y="6"/>
                    </a:lnTo>
                    <a:lnTo>
                      <a:pt x="282" y="4"/>
                    </a:lnTo>
                    <a:lnTo>
                      <a:pt x="280" y="2"/>
                    </a:lnTo>
                    <a:lnTo>
                      <a:pt x="280" y="0"/>
                    </a:lnTo>
                    <a:lnTo>
                      <a:pt x="262" y="0"/>
                    </a:lnTo>
                    <a:lnTo>
                      <a:pt x="262" y="0"/>
                    </a:lnTo>
                    <a:lnTo>
                      <a:pt x="254" y="4"/>
                    </a:lnTo>
                    <a:lnTo>
                      <a:pt x="252" y="8"/>
                    </a:lnTo>
                    <a:lnTo>
                      <a:pt x="248" y="14"/>
                    </a:lnTo>
                    <a:lnTo>
                      <a:pt x="248" y="14"/>
                    </a:lnTo>
                    <a:lnTo>
                      <a:pt x="246" y="16"/>
                    </a:lnTo>
                    <a:lnTo>
                      <a:pt x="244" y="18"/>
                    </a:lnTo>
                    <a:lnTo>
                      <a:pt x="242" y="20"/>
                    </a:lnTo>
                    <a:lnTo>
                      <a:pt x="240" y="26"/>
                    </a:lnTo>
                    <a:lnTo>
                      <a:pt x="240" y="26"/>
                    </a:lnTo>
                    <a:lnTo>
                      <a:pt x="240" y="36"/>
                    </a:lnTo>
                    <a:lnTo>
                      <a:pt x="244" y="50"/>
                    </a:lnTo>
                    <a:lnTo>
                      <a:pt x="254" y="88"/>
                    </a:lnTo>
                    <a:lnTo>
                      <a:pt x="274" y="138"/>
                    </a:lnTo>
                    <a:lnTo>
                      <a:pt x="304" y="204"/>
                    </a:lnTo>
                    <a:lnTo>
                      <a:pt x="304" y="204"/>
                    </a:lnTo>
                    <a:lnTo>
                      <a:pt x="278" y="202"/>
                    </a:lnTo>
                    <a:lnTo>
                      <a:pt x="250" y="204"/>
                    </a:lnTo>
                    <a:lnTo>
                      <a:pt x="222" y="206"/>
                    </a:lnTo>
                    <a:lnTo>
                      <a:pt x="196" y="210"/>
                    </a:lnTo>
                    <a:lnTo>
                      <a:pt x="154" y="220"/>
                    </a:lnTo>
                    <a:lnTo>
                      <a:pt x="136" y="224"/>
                    </a:lnTo>
                    <a:lnTo>
                      <a:pt x="136" y="224"/>
                    </a:lnTo>
                    <a:lnTo>
                      <a:pt x="152" y="230"/>
                    </a:lnTo>
                    <a:lnTo>
                      <a:pt x="164" y="234"/>
                    </a:lnTo>
                    <a:lnTo>
                      <a:pt x="172" y="242"/>
                    </a:lnTo>
                    <a:lnTo>
                      <a:pt x="176" y="248"/>
                    </a:lnTo>
                    <a:lnTo>
                      <a:pt x="178" y="254"/>
                    </a:lnTo>
                    <a:lnTo>
                      <a:pt x="176" y="260"/>
                    </a:lnTo>
                    <a:lnTo>
                      <a:pt x="172" y="266"/>
                    </a:lnTo>
                    <a:lnTo>
                      <a:pt x="166" y="272"/>
                    </a:lnTo>
                    <a:lnTo>
                      <a:pt x="154" y="284"/>
                    </a:lnTo>
                    <a:lnTo>
                      <a:pt x="138" y="292"/>
                    </a:lnTo>
                    <a:lnTo>
                      <a:pt x="122" y="300"/>
                    </a:lnTo>
                    <a:lnTo>
                      <a:pt x="122" y="300"/>
                    </a:lnTo>
                    <a:lnTo>
                      <a:pt x="108" y="326"/>
                    </a:lnTo>
                    <a:lnTo>
                      <a:pt x="90" y="348"/>
                    </a:lnTo>
                    <a:lnTo>
                      <a:pt x="72" y="368"/>
                    </a:lnTo>
                    <a:lnTo>
                      <a:pt x="54" y="386"/>
                    </a:lnTo>
                    <a:lnTo>
                      <a:pt x="22" y="414"/>
                    </a:lnTo>
                    <a:lnTo>
                      <a:pt x="0" y="428"/>
                    </a:lnTo>
                    <a:lnTo>
                      <a:pt x="0" y="430"/>
                    </a:lnTo>
                    <a:lnTo>
                      <a:pt x="0" y="430"/>
                    </a:lnTo>
                    <a:lnTo>
                      <a:pt x="48" y="414"/>
                    </a:lnTo>
                    <a:lnTo>
                      <a:pt x="86" y="406"/>
                    </a:lnTo>
                    <a:lnTo>
                      <a:pt x="102" y="404"/>
                    </a:lnTo>
                    <a:lnTo>
                      <a:pt x="116" y="404"/>
                    </a:lnTo>
                    <a:lnTo>
                      <a:pt x="126" y="404"/>
                    </a:lnTo>
                    <a:lnTo>
                      <a:pt x="136" y="406"/>
                    </a:lnTo>
                    <a:lnTo>
                      <a:pt x="144" y="410"/>
                    </a:lnTo>
                    <a:lnTo>
                      <a:pt x="148" y="414"/>
                    </a:lnTo>
                    <a:lnTo>
                      <a:pt x="152" y="418"/>
                    </a:lnTo>
                    <a:lnTo>
                      <a:pt x="156" y="424"/>
                    </a:lnTo>
                    <a:lnTo>
                      <a:pt x="156" y="430"/>
                    </a:lnTo>
                    <a:lnTo>
                      <a:pt x="156" y="438"/>
                    </a:lnTo>
                    <a:lnTo>
                      <a:pt x="154" y="454"/>
                    </a:lnTo>
                    <a:lnTo>
                      <a:pt x="146" y="470"/>
                    </a:lnTo>
                    <a:lnTo>
                      <a:pt x="138" y="486"/>
                    </a:lnTo>
                    <a:lnTo>
                      <a:pt x="116" y="518"/>
                    </a:lnTo>
                    <a:lnTo>
                      <a:pt x="98" y="540"/>
                    </a:lnTo>
                    <a:lnTo>
                      <a:pt x="90" y="550"/>
                    </a:lnTo>
                    <a:lnTo>
                      <a:pt x="90" y="550"/>
                    </a:lnTo>
                    <a:lnTo>
                      <a:pt x="110" y="544"/>
                    </a:lnTo>
                    <a:lnTo>
                      <a:pt x="126" y="542"/>
                    </a:lnTo>
                    <a:lnTo>
                      <a:pt x="138" y="542"/>
                    </a:lnTo>
                    <a:lnTo>
                      <a:pt x="148" y="544"/>
                    </a:lnTo>
                    <a:lnTo>
                      <a:pt x="158" y="550"/>
                    </a:lnTo>
                    <a:lnTo>
                      <a:pt x="164" y="556"/>
                    </a:lnTo>
                    <a:lnTo>
                      <a:pt x="168" y="564"/>
                    </a:lnTo>
                    <a:lnTo>
                      <a:pt x="170" y="572"/>
                    </a:lnTo>
                    <a:lnTo>
                      <a:pt x="172" y="592"/>
                    </a:lnTo>
                    <a:lnTo>
                      <a:pt x="172" y="608"/>
                    </a:lnTo>
                    <a:lnTo>
                      <a:pt x="168" y="626"/>
                    </a:lnTo>
                    <a:lnTo>
                      <a:pt x="168" y="626"/>
                    </a:lnTo>
                    <a:lnTo>
                      <a:pt x="178" y="624"/>
                    </a:lnTo>
                    <a:lnTo>
                      <a:pt x="186" y="626"/>
                    </a:lnTo>
                    <a:lnTo>
                      <a:pt x="192" y="632"/>
                    </a:lnTo>
                    <a:lnTo>
                      <a:pt x="198" y="640"/>
                    </a:lnTo>
                    <a:lnTo>
                      <a:pt x="280" y="640"/>
                    </a:lnTo>
                    <a:lnTo>
                      <a:pt x="280" y="640"/>
                    </a:lnTo>
                    <a:lnTo>
                      <a:pt x="296" y="632"/>
                    </a:lnTo>
                    <a:lnTo>
                      <a:pt x="310" y="628"/>
                    </a:lnTo>
                    <a:lnTo>
                      <a:pt x="320" y="628"/>
                    </a:lnTo>
                    <a:lnTo>
                      <a:pt x="322" y="628"/>
                    </a:lnTo>
                    <a:lnTo>
                      <a:pt x="322" y="628"/>
                    </a:lnTo>
                    <a:lnTo>
                      <a:pt x="322" y="620"/>
                    </a:lnTo>
                    <a:lnTo>
                      <a:pt x="324" y="608"/>
                    </a:lnTo>
                    <a:lnTo>
                      <a:pt x="330" y="580"/>
                    </a:lnTo>
                    <a:lnTo>
                      <a:pt x="344" y="530"/>
                    </a:lnTo>
                    <a:lnTo>
                      <a:pt x="344" y="530"/>
                    </a:lnTo>
                    <a:lnTo>
                      <a:pt x="346" y="526"/>
                    </a:lnTo>
                    <a:lnTo>
                      <a:pt x="348" y="522"/>
                    </a:lnTo>
                    <a:lnTo>
                      <a:pt x="352" y="524"/>
                    </a:lnTo>
                    <a:lnTo>
                      <a:pt x="354" y="526"/>
                    </a:lnTo>
                    <a:lnTo>
                      <a:pt x="356" y="530"/>
                    </a:lnTo>
                    <a:lnTo>
                      <a:pt x="358" y="534"/>
                    </a:lnTo>
                    <a:lnTo>
                      <a:pt x="358" y="534"/>
                    </a:lnTo>
                    <a:lnTo>
                      <a:pt x="358" y="544"/>
                    </a:lnTo>
                    <a:lnTo>
                      <a:pt x="358" y="556"/>
                    </a:lnTo>
                    <a:lnTo>
                      <a:pt x="364" y="584"/>
                    </a:lnTo>
                    <a:lnTo>
                      <a:pt x="372" y="612"/>
                    </a:lnTo>
                    <a:lnTo>
                      <a:pt x="382" y="640"/>
                    </a:lnTo>
                    <a:lnTo>
                      <a:pt x="424" y="640"/>
                    </a:lnTo>
                    <a:lnTo>
                      <a:pt x="424" y="640"/>
                    </a:lnTo>
                    <a:lnTo>
                      <a:pt x="432" y="630"/>
                    </a:lnTo>
                    <a:lnTo>
                      <a:pt x="438" y="624"/>
                    </a:lnTo>
                    <a:lnTo>
                      <a:pt x="446" y="620"/>
                    </a:lnTo>
                    <a:lnTo>
                      <a:pt x="452" y="620"/>
                    </a:lnTo>
                    <a:lnTo>
                      <a:pt x="458" y="622"/>
                    </a:lnTo>
                    <a:lnTo>
                      <a:pt x="464" y="628"/>
                    </a:lnTo>
                    <a:lnTo>
                      <a:pt x="470" y="632"/>
                    </a:lnTo>
                    <a:lnTo>
                      <a:pt x="474" y="640"/>
                    </a:lnTo>
                    <a:lnTo>
                      <a:pt x="560" y="640"/>
                    </a:lnTo>
                    <a:lnTo>
                      <a:pt x="560" y="1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301"/>
              </a:p>
            </p:txBody>
          </p:sp>
        </p:grpSp>
        <p:grpSp>
          <p:nvGrpSpPr>
            <p:cNvPr id="64" name="Group 200"/>
            <p:cNvGrpSpPr/>
            <p:nvPr/>
          </p:nvGrpSpPr>
          <p:grpSpPr>
            <a:xfrm>
              <a:off x="-17347" y="0"/>
              <a:ext cx="9161347" cy="6857992"/>
              <a:chOff x="-17347" y="0"/>
              <a:chExt cx="9161347" cy="6857992"/>
            </a:xfrm>
          </p:grpSpPr>
          <p:sp>
            <p:nvSpPr>
              <p:cNvPr id="65" name="Freeform 16"/>
              <p:cNvSpPr>
                <a:spLocks noChangeAspect="1"/>
              </p:cNvSpPr>
              <p:nvPr/>
            </p:nvSpPr>
            <p:spPr bwMode="auto">
              <a:xfrm rot="9111631">
                <a:off x="7788433" y="1465582"/>
                <a:ext cx="1285378" cy="1966190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301"/>
              </a:p>
            </p:txBody>
          </p:sp>
          <p:sp>
            <p:nvSpPr>
              <p:cNvPr id="66" name="Freeform 24"/>
              <p:cNvSpPr>
                <a:spLocks noChangeAspect="1"/>
              </p:cNvSpPr>
              <p:nvPr/>
            </p:nvSpPr>
            <p:spPr bwMode="auto">
              <a:xfrm rot="4324833">
                <a:off x="8243059" y="5300272"/>
                <a:ext cx="474357" cy="1154204"/>
              </a:xfrm>
              <a:custGeom>
                <a:avLst/>
                <a:gdLst/>
                <a:ahLst/>
                <a:cxnLst>
                  <a:cxn ang="0">
                    <a:pos x="152" y="0"/>
                  </a:cxn>
                  <a:cxn ang="0">
                    <a:pos x="164" y="50"/>
                  </a:cxn>
                  <a:cxn ang="0">
                    <a:pos x="164" y="102"/>
                  </a:cxn>
                  <a:cxn ang="0">
                    <a:pos x="154" y="154"/>
                  </a:cxn>
                  <a:cxn ang="0">
                    <a:pos x="138" y="206"/>
                  </a:cxn>
                  <a:cxn ang="0">
                    <a:pos x="92" y="310"/>
                  </a:cxn>
                  <a:cxn ang="0">
                    <a:pos x="48" y="404"/>
                  </a:cxn>
                  <a:cxn ang="0">
                    <a:pos x="32" y="446"/>
                  </a:cxn>
                  <a:cxn ang="0">
                    <a:pos x="10" y="528"/>
                  </a:cxn>
                  <a:cxn ang="0">
                    <a:pos x="2" y="592"/>
                  </a:cxn>
                  <a:cxn ang="0">
                    <a:pos x="0" y="634"/>
                  </a:cxn>
                  <a:cxn ang="0">
                    <a:pos x="6" y="682"/>
                  </a:cxn>
                  <a:cxn ang="0">
                    <a:pos x="24" y="762"/>
                  </a:cxn>
                  <a:cxn ang="0">
                    <a:pos x="48" y="824"/>
                  </a:cxn>
                  <a:cxn ang="0">
                    <a:pos x="80" y="872"/>
                  </a:cxn>
                  <a:cxn ang="0">
                    <a:pos x="114" y="906"/>
                  </a:cxn>
                  <a:cxn ang="0">
                    <a:pos x="152" y="928"/>
                  </a:cxn>
                  <a:cxn ang="0">
                    <a:pos x="188" y="942"/>
                  </a:cxn>
                  <a:cxn ang="0">
                    <a:pos x="236" y="950"/>
                  </a:cxn>
                  <a:cxn ang="0">
                    <a:pos x="230" y="982"/>
                  </a:cxn>
                  <a:cxn ang="0">
                    <a:pos x="210" y="1050"/>
                  </a:cxn>
                  <a:cxn ang="0">
                    <a:pos x="186" y="1114"/>
                  </a:cxn>
                  <a:cxn ang="0">
                    <a:pos x="162" y="1150"/>
                  </a:cxn>
                  <a:cxn ang="0">
                    <a:pos x="142" y="1168"/>
                  </a:cxn>
                  <a:cxn ang="0">
                    <a:pos x="132" y="1174"/>
                  </a:cxn>
                  <a:cxn ang="0">
                    <a:pos x="126" y="1178"/>
                  </a:cxn>
                  <a:cxn ang="0">
                    <a:pos x="130" y="1188"/>
                  </a:cxn>
                  <a:cxn ang="0">
                    <a:pos x="134" y="1192"/>
                  </a:cxn>
                  <a:cxn ang="0">
                    <a:pos x="154" y="1202"/>
                  </a:cxn>
                  <a:cxn ang="0">
                    <a:pos x="172" y="1202"/>
                  </a:cxn>
                  <a:cxn ang="0">
                    <a:pos x="184" y="1198"/>
                  </a:cxn>
                  <a:cxn ang="0">
                    <a:pos x="194" y="1196"/>
                  </a:cxn>
                  <a:cxn ang="0">
                    <a:pos x="206" y="1188"/>
                  </a:cxn>
                  <a:cxn ang="0">
                    <a:pos x="214" y="1174"/>
                  </a:cxn>
                  <a:cxn ang="0">
                    <a:pos x="232" y="1134"/>
                  </a:cxn>
                  <a:cxn ang="0">
                    <a:pos x="262" y="1038"/>
                  </a:cxn>
                  <a:cxn ang="0">
                    <a:pos x="282" y="946"/>
                  </a:cxn>
                  <a:cxn ang="0">
                    <a:pos x="288" y="946"/>
                  </a:cxn>
                  <a:cxn ang="0">
                    <a:pos x="334" y="912"/>
                  </a:cxn>
                  <a:cxn ang="0">
                    <a:pos x="374" y="876"/>
                  </a:cxn>
                  <a:cxn ang="0">
                    <a:pos x="408" y="840"/>
                  </a:cxn>
                  <a:cxn ang="0">
                    <a:pos x="434" y="802"/>
                  </a:cxn>
                  <a:cxn ang="0">
                    <a:pos x="456" y="764"/>
                  </a:cxn>
                  <a:cxn ang="0">
                    <a:pos x="472" y="726"/>
                  </a:cxn>
                  <a:cxn ang="0">
                    <a:pos x="490" y="648"/>
                  </a:cxn>
                  <a:cxn ang="0">
                    <a:pos x="492" y="568"/>
                  </a:cxn>
                  <a:cxn ang="0">
                    <a:pos x="478" y="490"/>
                  </a:cxn>
                  <a:cxn ang="0">
                    <a:pos x="454" y="414"/>
                  </a:cxn>
                  <a:cxn ang="0">
                    <a:pos x="420" y="340"/>
                  </a:cxn>
                  <a:cxn ang="0">
                    <a:pos x="380" y="270"/>
                  </a:cxn>
                  <a:cxn ang="0">
                    <a:pos x="336" y="206"/>
                  </a:cxn>
                  <a:cxn ang="0">
                    <a:pos x="248" y="98"/>
                  </a:cxn>
                  <a:cxn ang="0">
                    <a:pos x="180" y="26"/>
                  </a:cxn>
                  <a:cxn ang="0">
                    <a:pos x="152" y="0"/>
                  </a:cxn>
                </a:cxnLst>
                <a:rect l="0" t="0" r="r" b="b"/>
                <a:pathLst>
                  <a:path w="494" h="1202">
                    <a:moveTo>
                      <a:pt x="152" y="0"/>
                    </a:moveTo>
                    <a:lnTo>
                      <a:pt x="152" y="0"/>
                    </a:lnTo>
                    <a:lnTo>
                      <a:pt x="160" y="26"/>
                    </a:lnTo>
                    <a:lnTo>
                      <a:pt x="164" y="50"/>
                    </a:lnTo>
                    <a:lnTo>
                      <a:pt x="166" y="76"/>
                    </a:lnTo>
                    <a:lnTo>
                      <a:pt x="164" y="102"/>
                    </a:lnTo>
                    <a:lnTo>
                      <a:pt x="160" y="128"/>
                    </a:lnTo>
                    <a:lnTo>
                      <a:pt x="154" y="154"/>
                    </a:lnTo>
                    <a:lnTo>
                      <a:pt x="148" y="180"/>
                    </a:lnTo>
                    <a:lnTo>
                      <a:pt x="138" y="206"/>
                    </a:lnTo>
                    <a:lnTo>
                      <a:pt x="116" y="258"/>
                    </a:lnTo>
                    <a:lnTo>
                      <a:pt x="92" y="310"/>
                    </a:lnTo>
                    <a:lnTo>
                      <a:pt x="70" y="358"/>
                    </a:lnTo>
                    <a:lnTo>
                      <a:pt x="48" y="404"/>
                    </a:lnTo>
                    <a:lnTo>
                      <a:pt x="48" y="404"/>
                    </a:lnTo>
                    <a:lnTo>
                      <a:pt x="32" y="446"/>
                    </a:lnTo>
                    <a:lnTo>
                      <a:pt x="18" y="488"/>
                    </a:lnTo>
                    <a:lnTo>
                      <a:pt x="10" y="528"/>
                    </a:lnTo>
                    <a:lnTo>
                      <a:pt x="4" y="562"/>
                    </a:lnTo>
                    <a:lnTo>
                      <a:pt x="2" y="592"/>
                    </a:lnTo>
                    <a:lnTo>
                      <a:pt x="0" y="614"/>
                    </a:lnTo>
                    <a:lnTo>
                      <a:pt x="0" y="634"/>
                    </a:lnTo>
                    <a:lnTo>
                      <a:pt x="0" y="634"/>
                    </a:lnTo>
                    <a:lnTo>
                      <a:pt x="6" y="682"/>
                    </a:lnTo>
                    <a:lnTo>
                      <a:pt x="14" y="724"/>
                    </a:lnTo>
                    <a:lnTo>
                      <a:pt x="24" y="762"/>
                    </a:lnTo>
                    <a:lnTo>
                      <a:pt x="36" y="796"/>
                    </a:lnTo>
                    <a:lnTo>
                      <a:pt x="48" y="824"/>
                    </a:lnTo>
                    <a:lnTo>
                      <a:pt x="64" y="850"/>
                    </a:lnTo>
                    <a:lnTo>
                      <a:pt x="80" y="872"/>
                    </a:lnTo>
                    <a:lnTo>
                      <a:pt x="96" y="890"/>
                    </a:lnTo>
                    <a:lnTo>
                      <a:pt x="114" y="906"/>
                    </a:lnTo>
                    <a:lnTo>
                      <a:pt x="132" y="918"/>
                    </a:lnTo>
                    <a:lnTo>
                      <a:pt x="152" y="928"/>
                    </a:lnTo>
                    <a:lnTo>
                      <a:pt x="170" y="936"/>
                    </a:lnTo>
                    <a:lnTo>
                      <a:pt x="188" y="942"/>
                    </a:lnTo>
                    <a:lnTo>
                      <a:pt x="204" y="946"/>
                    </a:lnTo>
                    <a:lnTo>
                      <a:pt x="236" y="950"/>
                    </a:lnTo>
                    <a:lnTo>
                      <a:pt x="236" y="950"/>
                    </a:lnTo>
                    <a:lnTo>
                      <a:pt x="230" y="982"/>
                    </a:lnTo>
                    <a:lnTo>
                      <a:pt x="220" y="1016"/>
                    </a:lnTo>
                    <a:lnTo>
                      <a:pt x="210" y="1050"/>
                    </a:lnTo>
                    <a:lnTo>
                      <a:pt x="200" y="1082"/>
                    </a:lnTo>
                    <a:lnTo>
                      <a:pt x="186" y="1114"/>
                    </a:lnTo>
                    <a:lnTo>
                      <a:pt x="170" y="1140"/>
                    </a:lnTo>
                    <a:lnTo>
                      <a:pt x="162" y="1150"/>
                    </a:lnTo>
                    <a:lnTo>
                      <a:pt x="152" y="1160"/>
                    </a:lnTo>
                    <a:lnTo>
                      <a:pt x="142" y="1168"/>
                    </a:lnTo>
                    <a:lnTo>
                      <a:pt x="132" y="1174"/>
                    </a:lnTo>
                    <a:lnTo>
                      <a:pt x="132" y="1174"/>
                    </a:lnTo>
                    <a:lnTo>
                      <a:pt x="130" y="1176"/>
                    </a:lnTo>
                    <a:lnTo>
                      <a:pt x="126" y="1178"/>
                    </a:lnTo>
                    <a:lnTo>
                      <a:pt x="126" y="1182"/>
                    </a:lnTo>
                    <a:lnTo>
                      <a:pt x="130" y="1188"/>
                    </a:lnTo>
                    <a:lnTo>
                      <a:pt x="130" y="1188"/>
                    </a:lnTo>
                    <a:lnTo>
                      <a:pt x="134" y="1192"/>
                    </a:lnTo>
                    <a:lnTo>
                      <a:pt x="146" y="1200"/>
                    </a:lnTo>
                    <a:lnTo>
                      <a:pt x="154" y="1202"/>
                    </a:lnTo>
                    <a:lnTo>
                      <a:pt x="162" y="1202"/>
                    </a:lnTo>
                    <a:lnTo>
                      <a:pt x="172" y="1202"/>
                    </a:lnTo>
                    <a:lnTo>
                      <a:pt x="184" y="1198"/>
                    </a:lnTo>
                    <a:lnTo>
                      <a:pt x="184" y="1198"/>
                    </a:lnTo>
                    <a:lnTo>
                      <a:pt x="190" y="1196"/>
                    </a:lnTo>
                    <a:lnTo>
                      <a:pt x="194" y="1196"/>
                    </a:lnTo>
                    <a:lnTo>
                      <a:pt x="200" y="1194"/>
                    </a:lnTo>
                    <a:lnTo>
                      <a:pt x="206" y="1188"/>
                    </a:lnTo>
                    <a:lnTo>
                      <a:pt x="206" y="1188"/>
                    </a:lnTo>
                    <a:lnTo>
                      <a:pt x="214" y="1174"/>
                    </a:lnTo>
                    <a:lnTo>
                      <a:pt x="224" y="1156"/>
                    </a:lnTo>
                    <a:lnTo>
                      <a:pt x="232" y="1134"/>
                    </a:lnTo>
                    <a:lnTo>
                      <a:pt x="242" y="1108"/>
                    </a:lnTo>
                    <a:lnTo>
                      <a:pt x="262" y="1038"/>
                    </a:lnTo>
                    <a:lnTo>
                      <a:pt x="282" y="946"/>
                    </a:lnTo>
                    <a:lnTo>
                      <a:pt x="282" y="946"/>
                    </a:lnTo>
                    <a:lnTo>
                      <a:pt x="288" y="946"/>
                    </a:lnTo>
                    <a:lnTo>
                      <a:pt x="288" y="946"/>
                    </a:lnTo>
                    <a:lnTo>
                      <a:pt x="312" y="928"/>
                    </a:lnTo>
                    <a:lnTo>
                      <a:pt x="334" y="912"/>
                    </a:lnTo>
                    <a:lnTo>
                      <a:pt x="354" y="894"/>
                    </a:lnTo>
                    <a:lnTo>
                      <a:pt x="374" y="876"/>
                    </a:lnTo>
                    <a:lnTo>
                      <a:pt x="392" y="858"/>
                    </a:lnTo>
                    <a:lnTo>
                      <a:pt x="408" y="840"/>
                    </a:lnTo>
                    <a:lnTo>
                      <a:pt x="422" y="822"/>
                    </a:lnTo>
                    <a:lnTo>
                      <a:pt x="434" y="802"/>
                    </a:lnTo>
                    <a:lnTo>
                      <a:pt x="446" y="784"/>
                    </a:lnTo>
                    <a:lnTo>
                      <a:pt x="456" y="764"/>
                    </a:lnTo>
                    <a:lnTo>
                      <a:pt x="466" y="746"/>
                    </a:lnTo>
                    <a:lnTo>
                      <a:pt x="472" y="726"/>
                    </a:lnTo>
                    <a:lnTo>
                      <a:pt x="484" y="688"/>
                    </a:lnTo>
                    <a:lnTo>
                      <a:pt x="490" y="648"/>
                    </a:lnTo>
                    <a:lnTo>
                      <a:pt x="494" y="608"/>
                    </a:lnTo>
                    <a:lnTo>
                      <a:pt x="492" y="568"/>
                    </a:lnTo>
                    <a:lnTo>
                      <a:pt x="486" y="530"/>
                    </a:lnTo>
                    <a:lnTo>
                      <a:pt x="478" y="490"/>
                    </a:lnTo>
                    <a:lnTo>
                      <a:pt x="468" y="452"/>
                    </a:lnTo>
                    <a:lnTo>
                      <a:pt x="454" y="414"/>
                    </a:lnTo>
                    <a:lnTo>
                      <a:pt x="438" y="376"/>
                    </a:lnTo>
                    <a:lnTo>
                      <a:pt x="420" y="340"/>
                    </a:lnTo>
                    <a:lnTo>
                      <a:pt x="400" y="304"/>
                    </a:lnTo>
                    <a:lnTo>
                      <a:pt x="380" y="270"/>
                    </a:lnTo>
                    <a:lnTo>
                      <a:pt x="358" y="238"/>
                    </a:lnTo>
                    <a:lnTo>
                      <a:pt x="336" y="206"/>
                    </a:lnTo>
                    <a:lnTo>
                      <a:pt x="290" y="148"/>
                    </a:lnTo>
                    <a:lnTo>
                      <a:pt x="248" y="98"/>
                    </a:lnTo>
                    <a:lnTo>
                      <a:pt x="210" y="58"/>
                    </a:lnTo>
                    <a:lnTo>
                      <a:pt x="180" y="26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301"/>
              </a:p>
            </p:txBody>
          </p:sp>
          <p:sp>
            <p:nvSpPr>
              <p:cNvPr id="67" name="Freeform 28"/>
              <p:cNvSpPr>
                <a:spLocks noChangeAspect="1"/>
              </p:cNvSpPr>
              <p:nvPr/>
            </p:nvSpPr>
            <p:spPr bwMode="auto">
              <a:xfrm rot="19659348">
                <a:off x="7187072" y="3993953"/>
                <a:ext cx="942538" cy="1486797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301"/>
              </a:p>
            </p:txBody>
          </p:sp>
          <p:sp>
            <p:nvSpPr>
              <p:cNvPr id="68" name="Freeform 32"/>
              <p:cNvSpPr>
                <a:spLocks noChangeAspect="1"/>
              </p:cNvSpPr>
              <p:nvPr/>
            </p:nvSpPr>
            <p:spPr bwMode="auto">
              <a:xfrm rot="1177916">
                <a:off x="7823628" y="381725"/>
                <a:ext cx="511311" cy="1209688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301"/>
              </a:p>
            </p:txBody>
          </p:sp>
          <p:sp>
            <p:nvSpPr>
              <p:cNvPr id="69" name="Freeform 12"/>
              <p:cNvSpPr>
                <a:spLocks noChangeAspect="1"/>
              </p:cNvSpPr>
              <p:nvPr/>
            </p:nvSpPr>
            <p:spPr bwMode="auto">
              <a:xfrm rot="7111237">
                <a:off x="8078228" y="3447288"/>
                <a:ext cx="969106" cy="1009128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301"/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13588" y="6104914"/>
                <a:ext cx="482600" cy="753078"/>
              </a:xfrm>
              <a:custGeom>
                <a:avLst/>
                <a:gdLst>
                  <a:gd name="T0" fmla="*/ 424 w 424"/>
                  <a:gd name="T1" fmla="*/ 24 h 640"/>
                  <a:gd name="T2" fmla="*/ 424 w 424"/>
                  <a:gd name="T3" fmla="*/ 24 h 640"/>
                  <a:gd name="T4" fmla="*/ 420 w 424"/>
                  <a:gd name="T5" fmla="*/ 18 h 640"/>
                  <a:gd name="T6" fmla="*/ 414 w 424"/>
                  <a:gd name="T7" fmla="*/ 10 h 640"/>
                  <a:gd name="T8" fmla="*/ 408 w 424"/>
                  <a:gd name="T9" fmla="*/ 6 h 640"/>
                  <a:gd name="T10" fmla="*/ 402 w 424"/>
                  <a:gd name="T11" fmla="*/ 4 h 640"/>
                  <a:gd name="T12" fmla="*/ 394 w 424"/>
                  <a:gd name="T13" fmla="*/ 2 h 640"/>
                  <a:gd name="T14" fmla="*/ 386 w 424"/>
                  <a:gd name="T15" fmla="*/ 2 h 640"/>
                  <a:gd name="T16" fmla="*/ 386 w 424"/>
                  <a:gd name="T17" fmla="*/ 2 h 640"/>
                  <a:gd name="T18" fmla="*/ 380 w 424"/>
                  <a:gd name="T19" fmla="*/ 2 h 640"/>
                  <a:gd name="T20" fmla="*/ 376 w 424"/>
                  <a:gd name="T21" fmla="*/ 0 h 640"/>
                  <a:gd name="T22" fmla="*/ 372 w 424"/>
                  <a:gd name="T23" fmla="*/ 0 h 640"/>
                  <a:gd name="T24" fmla="*/ 364 w 424"/>
                  <a:gd name="T25" fmla="*/ 2 h 640"/>
                  <a:gd name="T26" fmla="*/ 364 w 424"/>
                  <a:gd name="T27" fmla="*/ 2 h 640"/>
                  <a:gd name="T28" fmla="*/ 354 w 424"/>
                  <a:gd name="T29" fmla="*/ 12 h 640"/>
                  <a:gd name="T30" fmla="*/ 342 w 424"/>
                  <a:gd name="T31" fmla="*/ 24 h 640"/>
                  <a:gd name="T32" fmla="*/ 328 w 424"/>
                  <a:gd name="T33" fmla="*/ 38 h 640"/>
                  <a:gd name="T34" fmla="*/ 312 w 424"/>
                  <a:gd name="T35" fmla="*/ 58 h 640"/>
                  <a:gd name="T36" fmla="*/ 276 w 424"/>
                  <a:gd name="T37" fmla="*/ 110 h 640"/>
                  <a:gd name="T38" fmla="*/ 232 w 424"/>
                  <a:gd name="T39" fmla="*/ 178 h 640"/>
                  <a:gd name="T40" fmla="*/ 232 w 424"/>
                  <a:gd name="T41" fmla="*/ 178 h 640"/>
                  <a:gd name="T42" fmla="*/ 210 w 424"/>
                  <a:gd name="T43" fmla="*/ 202 h 640"/>
                  <a:gd name="T44" fmla="*/ 186 w 424"/>
                  <a:gd name="T45" fmla="*/ 222 h 640"/>
                  <a:gd name="T46" fmla="*/ 160 w 424"/>
                  <a:gd name="T47" fmla="*/ 242 h 640"/>
                  <a:gd name="T48" fmla="*/ 132 w 424"/>
                  <a:gd name="T49" fmla="*/ 258 h 640"/>
                  <a:gd name="T50" fmla="*/ 100 w 424"/>
                  <a:gd name="T51" fmla="*/ 274 h 640"/>
                  <a:gd name="T52" fmla="*/ 68 w 424"/>
                  <a:gd name="T53" fmla="*/ 288 h 640"/>
                  <a:gd name="T54" fmla="*/ 34 w 424"/>
                  <a:gd name="T55" fmla="*/ 300 h 640"/>
                  <a:gd name="T56" fmla="*/ 0 w 424"/>
                  <a:gd name="T57" fmla="*/ 312 h 640"/>
                  <a:gd name="T58" fmla="*/ 0 w 424"/>
                  <a:gd name="T59" fmla="*/ 640 h 640"/>
                  <a:gd name="T60" fmla="*/ 386 w 424"/>
                  <a:gd name="T61" fmla="*/ 640 h 640"/>
                  <a:gd name="T62" fmla="*/ 386 w 424"/>
                  <a:gd name="T63" fmla="*/ 640 h 640"/>
                  <a:gd name="T64" fmla="*/ 376 w 424"/>
                  <a:gd name="T65" fmla="*/ 612 h 640"/>
                  <a:gd name="T66" fmla="*/ 358 w 424"/>
                  <a:gd name="T67" fmla="*/ 576 h 640"/>
                  <a:gd name="T68" fmla="*/ 358 w 424"/>
                  <a:gd name="T69" fmla="*/ 576 h 640"/>
                  <a:gd name="T70" fmla="*/ 336 w 424"/>
                  <a:gd name="T71" fmla="*/ 536 h 640"/>
                  <a:gd name="T72" fmla="*/ 316 w 424"/>
                  <a:gd name="T73" fmla="*/ 492 h 640"/>
                  <a:gd name="T74" fmla="*/ 296 w 424"/>
                  <a:gd name="T75" fmla="*/ 448 h 640"/>
                  <a:gd name="T76" fmla="*/ 278 w 424"/>
                  <a:gd name="T77" fmla="*/ 400 h 640"/>
                  <a:gd name="T78" fmla="*/ 264 w 424"/>
                  <a:gd name="T79" fmla="*/ 354 h 640"/>
                  <a:gd name="T80" fmla="*/ 254 w 424"/>
                  <a:gd name="T81" fmla="*/ 308 h 640"/>
                  <a:gd name="T82" fmla="*/ 252 w 424"/>
                  <a:gd name="T83" fmla="*/ 284 h 640"/>
                  <a:gd name="T84" fmla="*/ 250 w 424"/>
                  <a:gd name="T85" fmla="*/ 262 h 640"/>
                  <a:gd name="T86" fmla="*/ 250 w 424"/>
                  <a:gd name="T87" fmla="*/ 240 h 640"/>
                  <a:gd name="T88" fmla="*/ 252 w 424"/>
                  <a:gd name="T89" fmla="*/ 218 h 640"/>
                  <a:gd name="T90" fmla="*/ 252 w 424"/>
                  <a:gd name="T91" fmla="*/ 218 h 640"/>
                  <a:gd name="T92" fmla="*/ 282 w 424"/>
                  <a:gd name="T93" fmla="*/ 166 h 640"/>
                  <a:gd name="T94" fmla="*/ 302 w 424"/>
                  <a:gd name="T95" fmla="*/ 136 h 640"/>
                  <a:gd name="T96" fmla="*/ 322 w 424"/>
                  <a:gd name="T97" fmla="*/ 108 h 640"/>
                  <a:gd name="T98" fmla="*/ 346 w 424"/>
                  <a:gd name="T99" fmla="*/ 80 h 640"/>
                  <a:gd name="T100" fmla="*/ 370 w 424"/>
                  <a:gd name="T101" fmla="*/ 58 h 640"/>
                  <a:gd name="T102" fmla="*/ 382 w 424"/>
                  <a:gd name="T103" fmla="*/ 50 h 640"/>
                  <a:gd name="T104" fmla="*/ 394 w 424"/>
                  <a:gd name="T105" fmla="*/ 42 h 640"/>
                  <a:gd name="T106" fmla="*/ 406 w 424"/>
                  <a:gd name="T107" fmla="*/ 38 h 640"/>
                  <a:gd name="T108" fmla="*/ 418 w 424"/>
                  <a:gd name="T109" fmla="*/ 36 h 640"/>
                  <a:gd name="T110" fmla="*/ 418 w 424"/>
                  <a:gd name="T111" fmla="*/ 36 h 640"/>
                  <a:gd name="T112" fmla="*/ 420 w 424"/>
                  <a:gd name="T113" fmla="*/ 36 h 640"/>
                  <a:gd name="T114" fmla="*/ 424 w 424"/>
                  <a:gd name="T115" fmla="*/ 34 h 640"/>
                  <a:gd name="T116" fmla="*/ 424 w 424"/>
                  <a:gd name="T117" fmla="*/ 24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4" h="640">
                    <a:moveTo>
                      <a:pt x="424" y="24"/>
                    </a:moveTo>
                    <a:lnTo>
                      <a:pt x="424" y="24"/>
                    </a:lnTo>
                    <a:lnTo>
                      <a:pt x="420" y="18"/>
                    </a:lnTo>
                    <a:lnTo>
                      <a:pt x="414" y="10"/>
                    </a:lnTo>
                    <a:lnTo>
                      <a:pt x="408" y="6"/>
                    </a:lnTo>
                    <a:lnTo>
                      <a:pt x="402" y="4"/>
                    </a:lnTo>
                    <a:lnTo>
                      <a:pt x="394" y="2"/>
                    </a:lnTo>
                    <a:lnTo>
                      <a:pt x="386" y="2"/>
                    </a:lnTo>
                    <a:lnTo>
                      <a:pt x="386" y="2"/>
                    </a:lnTo>
                    <a:lnTo>
                      <a:pt x="380" y="2"/>
                    </a:lnTo>
                    <a:lnTo>
                      <a:pt x="376" y="0"/>
                    </a:lnTo>
                    <a:lnTo>
                      <a:pt x="372" y="0"/>
                    </a:lnTo>
                    <a:lnTo>
                      <a:pt x="364" y="2"/>
                    </a:lnTo>
                    <a:lnTo>
                      <a:pt x="364" y="2"/>
                    </a:lnTo>
                    <a:lnTo>
                      <a:pt x="354" y="12"/>
                    </a:lnTo>
                    <a:lnTo>
                      <a:pt x="342" y="24"/>
                    </a:lnTo>
                    <a:lnTo>
                      <a:pt x="328" y="38"/>
                    </a:lnTo>
                    <a:lnTo>
                      <a:pt x="312" y="58"/>
                    </a:lnTo>
                    <a:lnTo>
                      <a:pt x="276" y="110"/>
                    </a:lnTo>
                    <a:lnTo>
                      <a:pt x="232" y="178"/>
                    </a:lnTo>
                    <a:lnTo>
                      <a:pt x="232" y="178"/>
                    </a:lnTo>
                    <a:lnTo>
                      <a:pt x="210" y="202"/>
                    </a:lnTo>
                    <a:lnTo>
                      <a:pt x="186" y="222"/>
                    </a:lnTo>
                    <a:lnTo>
                      <a:pt x="160" y="242"/>
                    </a:lnTo>
                    <a:lnTo>
                      <a:pt x="132" y="258"/>
                    </a:lnTo>
                    <a:lnTo>
                      <a:pt x="100" y="274"/>
                    </a:lnTo>
                    <a:lnTo>
                      <a:pt x="68" y="288"/>
                    </a:lnTo>
                    <a:lnTo>
                      <a:pt x="34" y="300"/>
                    </a:lnTo>
                    <a:lnTo>
                      <a:pt x="0" y="312"/>
                    </a:lnTo>
                    <a:lnTo>
                      <a:pt x="0" y="640"/>
                    </a:lnTo>
                    <a:lnTo>
                      <a:pt x="386" y="640"/>
                    </a:lnTo>
                    <a:lnTo>
                      <a:pt x="386" y="640"/>
                    </a:lnTo>
                    <a:lnTo>
                      <a:pt x="376" y="612"/>
                    </a:lnTo>
                    <a:lnTo>
                      <a:pt x="358" y="576"/>
                    </a:lnTo>
                    <a:lnTo>
                      <a:pt x="358" y="576"/>
                    </a:lnTo>
                    <a:lnTo>
                      <a:pt x="336" y="536"/>
                    </a:lnTo>
                    <a:lnTo>
                      <a:pt x="316" y="492"/>
                    </a:lnTo>
                    <a:lnTo>
                      <a:pt x="296" y="448"/>
                    </a:lnTo>
                    <a:lnTo>
                      <a:pt x="278" y="400"/>
                    </a:lnTo>
                    <a:lnTo>
                      <a:pt x="264" y="354"/>
                    </a:lnTo>
                    <a:lnTo>
                      <a:pt x="254" y="308"/>
                    </a:lnTo>
                    <a:lnTo>
                      <a:pt x="252" y="284"/>
                    </a:lnTo>
                    <a:lnTo>
                      <a:pt x="250" y="262"/>
                    </a:lnTo>
                    <a:lnTo>
                      <a:pt x="250" y="240"/>
                    </a:lnTo>
                    <a:lnTo>
                      <a:pt x="252" y="218"/>
                    </a:lnTo>
                    <a:lnTo>
                      <a:pt x="252" y="218"/>
                    </a:lnTo>
                    <a:lnTo>
                      <a:pt x="282" y="166"/>
                    </a:lnTo>
                    <a:lnTo>
                      <a:pt x="302" y="136"/>
                    </a:lnTo>
                    <a:lnTo>
                      <a:pt x="322" y="108"/>
                    </a:lnTo>
                    <a:lnTo>
                      <a:pt x="346" y="80"/>
                    </a:lnTo>
                    <a:lnTo>
                      <a:pt x="370" y="58"/>
                    </a:lnTo>
                    <a:lnTo>
                      <a:pt x="382" y="50"/>
                    </a:lnTo>
                    <a:lnTo>
                      <a:pt x="394" y="42"/>
                    </a:lnTo>
                    <a:lnTo>
                      <a:pt x="406" y="38"/>
                    </a:lnTo>
                    <a:lnTo>
                      <a:pt x="418" y="36"/>
                    </a:lnTo>
                    <a:lnTo>
                      <a:pt x="418" y="36"/>
                    </a:lnTo>
                    <a:lnTo>
                      <a:pt x="420" y="36"/>
                    </a:lnTo>
                    <a:lnTo>
                      <a:pt x="424" y="34"/>
                    </a:lnTo>
                    <a:lnTo>
                      <a:pt x="424" y="24"/>
                    </a:lnTo>
                    <a:close/>
                  </a:path>
                </a:pathLst>
              </a:custGeom>
              <a:solidFill>
                <a:srgbClr val="000000">
                  <a:alpha val="2000"/>
                </a:srgb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301"/>
              </a:p>
            </p:txBody>
          </p:sp>
          <p:sp>
            <p:nvSpPr>
              <p:cNvPr id="71" name="Freeform 27"/>
              <p:cNvSpPr>
                <a:spLocks noChangeAspect="1"/>
              </p:cNvSpPr>
              <p:nvPr/>
            </p:nvSpPr>
            <p:spPr bwMode="auto">
              <a:xfrm>
                <a:off x="-17347" y="3350958"/>
                <a:ext cx="912820" cy="1114002"/>
              </a:xfrm>
              <a:custGeom>
                <a:avLst/>
                <a:gdLst>
                  <a:gd name="T0" fmla="*/ 596 w 608"/>
                  <a:gd name="T1" fmla="*/ 682 h 742"/>
                  <a:gd name="T2" fmla="*/ 548 w 608"/>
                  <a:gd name="T3" fmla="*/ 628 h 742"/>
                  <a:gd name="T4" fmla="*/ 524 w 608"/>
                  <a:gd name="T5" fmla="*/ 574 h 742"/>
                  <a:gd name="T6" fmla="*/ 518 w 608"/>
                  <a:gd name="T7" fmla="*/ 506 h 742"/>
                  <a:gd name="T8" fmla="*/ 540 w 608"/>
                  <a:gd name="T9" fmla="*/ 422 h 742"/>
                  <a:gd name="T10" fmla="*/ 508 w 608"/>
                  <a:gd name="T11" fmla="*/ 376 h 742"/>
                  <a:gd name="T12" fmla="*/ 446 w 608"/>
                  <a:gd name="T13" fmla="*/ 312 h 742"/>
                  <a:gd name="T14" fmla="*/ 396 w 608"/>
                  <a:gd name="T15" fmla="*/ 286 h 742"/>
                  <a:gd name="T16" fmla="*/ 360 w 608"/>
                  <a:gd name="T17" fmla="*/ 280 h 742"/>
                  <a:gd name="T18" fmla="*/ 256 w 608"/>
                  <a:gd name="T19" fmla="*/ 282 h 742"/>
                  <a:gd name="T20" fmla="*/ 254 w 608"/>
                  <a:gd name="T21" fmla="*/ 276 h 742"/>
                  <a:gd name="T22" fmla="*/ 280 w 608"/>
                  <a:gd name="T23" fmla="*/ 270 h 742"/>
                  <a:gd name="T24" fmla="*/ 322 w 608"/>
                  <a:gd name="T25" fmla="*/ 252 h 742"/>
                  <a:gd name="T26" fmla="*/ 352 w 608"/>
                  <a:gd name="T27" fmla="*/ 232 h 742"/>
                  <a:gd name="T28" fmla="*/ 372 w 608"/>
                  <a:gd name="T29" fmla="*/ 208 h 742"/>
                  <a:gd name="T30" fmla="*/ 378 w 608"/>
                  <a:gd name="T31" fmla="*/ 182 h 742"/>
                  <a:gd name="T32" fmla="*/ 366 w 608"/>
                  <a:gd name="T33" fmla="*/ 156 h 742"/>
                  <a:gd name="T34" fmla="*/ 388 w 608"/>
                  <a:gd name="T35" fmla="*/ 146 h 742"/>
                  <a:gd name="T36" fmla="*/ 424 w 608"/>
                  <a:gd name="T37" fmla="*/ 142 h 742"/>
                  <a:gd name="T38" fmla="*/ 442 w 608"/>
                  <a:gd name="T39" fmla="*/ 148 h 742"/>
                  <a:gd name="T40" fmla="*/ 408 w 608"/>
                  <a:gd name="T41" fmla="*/ 114 h 742"/>
                  <a:gd name="T42" fmla="*/ 332 w 608"/>
                  <a:gd name="T43" fmla="*/ 66 h 742"/>
                  <a:gd name="T44" fmla="*/ 312 w 608"/>
                  <a:gd name="T45" fmla="*/ 62 h 742"/>
                  <a:gd name="T46" fmla="*/ 278 w 608"/>
                  <a:gd name="T47" fmla="*/ 64 h 742"/>
                  <a:gd name="T48" fmla="*/ 250 w 608"/>
                  <a:gd name="T49" fmla="*/ 80 h 742"/>
                  <a:gd name="T50" fmla="*/ 220 w 608"/>
                  <a:gd name="T51" fmla="*/ 96 h 742"/>
                  <a:gd name="T52" fmla="*/ 184 w 608"/>
                  <a:gd name="T53" fmla="*/ 104 h 742"/>
                  <a:gd name="T54" fmla="*/ 148 w 608"/>
                  <a:gd name="T55" fmla="*/ 98 h 742"/>
                  <a:gd name="T56" fmla="*/ 118 w 608"/>
                  <a:gd name="T57" fmla="*/ 66 h 742"/>
                  <a:gd name="T58" fmla="*/ 106 w 608"/>
                  <a:gd name="T59" fmla="*/ 0 h 742"/>
                  <a:gd name="T60" fmla="*/ 82 w 608"/>
                  <a:gd name="T61" fmla="*/ 28 h 742"/>
                  <a:gd name="T62" fmla="*/ 32 w 608"/>
                  <a:gd name="T63" fmla="*/ 70 h 742"/>
                  <a:gd name="T64" fmla="*/ 0 w 608"/>
                  <a:gd name="T65" fmla="*/ 88 h 742"/>
                  <a:gd name="T66" fmla="*/ 20 w 608"/>
                  <a:gd name="T67" fmla="*/ 734 h 742"/>
                  <a:gd name="T68" fmla="*/ 40 w 608"/>
                  <a:gd name="T69" fmla="*/ 742 h 742"/>
                  <a:gd name="T70" fmla="*/ 28 w 608"/>
                  <a:gd name="T71" fmla="*/ 728 h 742"/>
                  <a:gd name="T72" fmla="*/ 20 w 608"/>
                  <a:gd name="T73" fmla="*/ 692 h 742"/>
                  <a:gd name="T74" fmla="*/ 22 w 608"/>
                  <a:gd name="T75" fmla="*/ 668 h 742"/>
                  <a:gd name="T76" fmla="*/ 48 w 608"/>
                  <a:gd name="T77" fmla="*/ 670 h 742"/>
                  <a:gd name="T78" fmla="*/ 72 w 608"/>
                  <a:gd name="T79" fmla="*/ 654 h 742"/>
                  <a:gd name="T80" fmla="*/ 86 w 608"/>
                  <a:gd name="T81" fmla="*/ 626 h 742"/>
                  <a:gd name="T82" fmla="*/ 92 w 608"/>
                  <a:gd name="T83" fmla="*/ 592 h 742"/>
                  <a:gd name="T84" fmla="*/ 94 w 608"/>
                  <a:gd name="T85" fmla="*/ 546 h 742"/>
                  <a:gd name="T86" fmla="*/ 90 w 608"/>
                  <a:gd name="T87" fmla="*/ 520 h 742"/>
                  <a:gd name="T88" fmla="*/ 96 w 608"/>
                  <a:gd name="T89" fmla="*/ 520 h 742"/>
                  <a:gd name="T90" fmla="*/ 134 w 608"/>
                  <a:gd name="T91" fmla="*/ 616 h 742"/>
                  <a:gd name="T92" fmla="*/ 152 w 608"/>
                  <a:gd name="T93" fmla="*/ 648 h 742"/>
                  <a:gd name="T94" fmla="*/ 194 w 608"/>
                  <a:gd name="T95" fmla="*/ 684 h 742"/>
                  <a:gd name="T96" fmla="*/ 278 w 608"/>
                  <a:gd name="T97" fmla="*/ 718 h 742"/>
                  <a:gd name="T98" fmla="*/ 332 w 608"/>
                  <a:gd name="T99" fmla="*/ 730 h 742"/>
                  <a:gd name="T100" fmla="*/ 400 w 608"/>
                  <a:gd name="T101" fmla="*/ 678 h 742"/>
                  <a:gd name="T102" fmla="*/ 466 w 608"/>
                  <a:gd name="T103" fmla="*/ 660 h 742"/>
                  <a:gd name="T104" fmla="*/ 526 w 608"/>
                  <a:gd name="T105" fmla="*/ 662 h 742"/>
                  <a:gd name="T106" fmla="*/ 594 w 608"/>
                  <a:gd name="T107" fmla="*/ 684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08" h="742">
                    <a:moveTo>
                      <a:pt x="608" y="692"/>
                    </a:moveTo>
                    <a:lnTo>
                      <a:pt x="608" y="692"/>
                    </a:lnTo>
                    <a:lnTo>
                      <a:pt x="596" y="682"/>
                    </a:lnTo>
                    <a:lnTo>
                      <a:pt x="578" y="666"/>
                    </a:lnTo>
                    <a:lnTo>
                      <a:pt x="558" y="642"/>
                    </a:lnTo>
                    <a:lnTo>
                      <a:pt x="548" y="628"/>
                    </a:lnTo>
                    <a:lnTo>
                      <a:pt x="540" y="610"/>
                    </a:lnTo>
                    <a:lnTo>
                      <a:pt x="532" y="594"/>
                    </a:lnTo>
                    <a:lnTo>
                      <a:pt x="524" y="574"/>
                    </a:lnTo>
                    <a:lnTo>
                      <a:pt x="520" y="552"/>
                    </a:lnTo>
                    <a:lnTo>
                      <a:pt x="518" y="530"/>
                    </a:lnTo>
                    <a:lnTo>
                      <a:pt x="518" y="506"/>
                    </a:lnTo>
                    <a:lnTo>
                      <a:pt x="522" y="480"/>
                    </a:lnTo>
                    <a:lnTo>
                      <a:pt x="528" y="452"/>
                    </a:lnTo>
                    <a:lnTo>
                      <a:pt x="540" y="422"/>
                    </a:lnTo>
                    <a:lnTo>
                      <a:pt x="540" y="422"/>
                    </a:lnTo>
                    <a:lnTo>
                      <a:pt x="526" y="400"/>
                    </a:lnTo>
                    <a:lnTo>
                      <a:pt x="508" y="376"/>
                    </a:lnTo>
                    <a:lnTo>
                      <a:pt x="486" y="350"/>
                    </a:lnTo>
                    <a:lnTo>
                      <a:pt x="460" y="324"/>
                    </a:lnTo>
                    <a:lnTo>
                      <a:pt x="446" y="312"/>
                    </a:lnTo>
                    <a:lnTo>
                      <a:pt x="430" y="302"/>
                    </a:lnTo>
                    <a:lnTo>
                      <a:pt x="414" y="292"/>
                    </a:lnTo>
                    <a:lnTo>
                      <a:pt x="396" y="286"/>
                    </a:lnTo>
                    <a:lnTo>
                      <a:pt x="380" y="282"/>
                    </a:lnTo>
                    <a:lnTo>
                      <a:pt x="360" y="280"/>
                    </a:lnTo>
                    <a:lnTo>
                      <a:pt x="360" y="280"/>
                    </a:lnTo>
                    <a:lnTo>
                      <a:pt x="272" y="282"/>
                    </a:lnTo>
                    <a:lnTo>
                      <a:pt x="256" y="282"/>
                    </a:lnTo>
                    <a:lnTo>
                      <a:pt x="256" y="282"/>
                    </a:lnTo>
                    <a:lnTo>
                      <a:pt x="254" y="282"/>
                    </a:lnTo>
                    <a:lnTo>
                      <a:pt x="254" y="280"/>
                    </a:lnTo>
                    <a:lnTo>
                      <a:pt x="254" y="276"/>
                    </a:lnTo>
                    <a:lnTo>
                      <a:pt x="254" y="276"/>
                    </a:lnTo>
                    <a:lnTo>
                      <a:pt x="262" y="274"/>
                    </a:lnTo>
                    <a:lnTo>
                      <a:pt x="280" y="270"/>
                    </a:lnTo>
                    <a:lnTo>
                      <a:pt x="292" y="266"/>
                    </a:lnTo>
                    <a:lnTo>
                      <a:pt x="306" y="260"/>
                    </a:lnTo>
                    <a:lnTo>
                      <a:pt x="322" y="252"/>
                    </a:lnTo>
                    <a:lnTo>
                      <a:pt x="340" y="240"/>
                    </a:lnTo>
                    <a:lnTo>
                      <a:pt x="340" y="240"/>
                    </a:lnTo>
                    <a:lnTo>
                      <a:pt x="352" y="232"/>
                    </a:lnTo>
                    <a:lnTo>
                      <a:pt x="360" y="224"/>
                    </a:lnTo>
                    <a:lnTo>
                      <a:pt x="368" y="216"/>
                    </a:lnTo>
                    <a:lnTo>
                      <a:pt x="372" y="208"/>
                    </a:lnTo>
                    <a:lnTo>
                      <a:pt x="376" y="202"/>
                    </a:lnTo>
                    <a:lnTo>
                      <a:pt x="378" y="194"/>
                    </a:lnTo>
                    <a:lnTo>
                      <a:pt x="378" y="182"/>
                    </a:lnTo>
                    <a:lnTo>
                      <a:pt x="376" y="172"/>
                    </a:lnTo>
                    <a:lnTo>
                      <a:pt x="372" y="164"/>
                    </a:lnTo>
                    <a:lnTo>
                      <a:pt x="366" y="156"/>
                    </a:lnTo>
                    <a:lnTo>
                      <a:pt x="366" y="156"/>
                    </a:lnTo>
                    <a:lnTo>
                      <a:pt x="372" y="154"/>
                    </a:lnTo>
                    <a:lnTo>
                      <a:pt x="388" y="146"/>
                    </a:lnTo>
                    <a:lnTo>
                      <a:pt x="400" y="144"/>
                    </a:lnTo>
                    <a:lnTo>
                      <a:pt x="412" y="142"/>
                    </a:lnTo>
                    <a:lnTo>
                      <a:pt x="424" y="142"/>
                    </a:lnTo>
                    <a:lnTo>
                      <a:pt x="438" y="146"/>
                    </a:lnTo>
                    <a:lnTo>
                      <a:pt x="438" y="146"/>
                    </a:lnTo>
                    <a:lnTo>
                      <a:pt x="442" y="148"/>
                    </a:lnTo>
                    <a:lnTo>
                      <a:pt x="444" y="146"/>
                    </a:lnTo>
                    <a:lnTo>
                      <a:pt x="438" y="140"/>
                    </a:lnTo>
                    <a:lnTo>
                      <a:pt x="408" y="114"/>
                    </a:lnTo>
                    <a:lnTo>
                      <a:pt x="364" y="84"/>
                    </a:lnTo>
                    <a:lnTo>
                      <a:pt x="346" y="72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22" y="64"/>
                    </a:lnTo>
                    <a:lnTo>
                      <a:pt x="312" y="62"/>
                    </a:lnTo>
                    <a:lnTo>
                      <a:pt x="300" y="62"/>
                    </a:lnTo>
                    <a:lnTo>
                      <a:pt x="288" y="62"/>
                    </a:lnTo>
                    <a:lnTo>
                      <a:pt x="278" y="64"/>
                    </a:lnTo>
                    <a:lnTo>
                      <a:pt x="266" y="68"/>
                    </a:lnTo>
                    <a:lnTo>
                      <a:pt x="258" y="72"/>
                    </a:lnTo>
                    <a:lnTo>
                      <a:pt x="250" y="80"/>
                    </a:lnTo>
                    <a:lnTo>
                      <a:pt x="250" y="80"/>
                    </a:lnTo>
                    <a:lnTo>
                      <a:pt x="238" y="88"/>
                    </a:lnTo>
                    <a:lnTo>
                      <a:pt x="220" y="96"/>
                    </a:lnTo>
                    <a:lnTo>
                      <a:pt x="208" y="100"/>
                    </a:lnTo>
                    <a:lnTo>
                      <a:pt x="196" y="104"/>
                    </a:lnTo>
                    <a:lnTo>
                      <a:pt x="184" y="104"/>
                    </a:lnTo>
                    <a:lnTo>
                      <a:pt x="172" y="104"/>
                    </a:lnTo>
                    <a:lnTo>
                      <a:pt x="160" y="102"/>
                    </a:lnTo>
                    <a:lnTo>
                      <a:pt x="148" y="98"/>
                    </a:lnTo>
                    <a:lnTo>
                      <a:pt x="136" y="90"/>
                    </a:lnTo>
                    <a:lnTo>
                      <a:pt x="126" y="80"/>
                    </a:lnTo>
                    <a:lnTo>
                      <a:pt x="118" y="66"/>
                    </a:lnTo>
                    <a:lnTo>
                      <a:pt x="112" y="48"/>
                    </a:lnTo>
                    <a:lnTo>
                      <a:pt x="108" y="26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00" y="8"/>
                    </a:lnTo>
                    <a:lnTo>
                      <a:pt x="82" y="28"/>
                    </a:lnTo>
                    <a:lnTo>
                      <a:pt x="68" y="42"/>
                    </a:lnTo>
                    <a:lnTo>
                      <a:pt x="52" y="56"/>
                    </a:lnTo>
                    <a:lnTo>
                      <a:pt x="32" y="70"/>
                    </a:lnTo>
                    <a:lnTo>
                      <a:pt x="8" y="82"/>
                    </a:lnTo>
                    <a:lnTo>
                      <a:pt x="8" y="82"/>
                    </a:lnTo>
                    <a:lnTo>
                      <a:pt x="0" y="88"/>
                    </a:lnTo>
                    <a:lnTo>
                      <a:pt x="0" y="724"/>
                    </a:lnTo>
                    <a:lnTo>
                      <a:pt x="0" y="724"/>
                    </a:lnTo>
                    <a:lnTo>
                      <a:pt x="20" y="734"/>
                    </a:lnTo>
                    <a:lnTo>
                      <a:pt x="34" y="742"/>
                    </a:lnTo>
                    <a:lnTo>
                      <a:pt x="40" y="742"/>
                    </a:lnTo>
                    <a:lnTo>
                      <a:pt x="40" y="742"/>
                    </a:lnTo>
                    <a:lnTo>
                      <a:pt x="38" y="738"/>
                    </a:lnTo>
                    <a:lnTo>
                      <a:pt x="38" y="738"/>
                    </a:lnTo>
                    <a:lnTo>
                      <a:pt x="28" y="728"/>
                    </a:lnTo>
                    <a:lnTo>
                      <a:pt x="24" y="716"/>
                    </a:lnTo>
                    <a:lnTo>
                      <a:pt x="20" y="704"/>
                    </a:lnTo>
                    <a:lnTo>
                      <a:pt x="20" y="692"/>
                    </a:lnTo>
                    <a:lnTo>
                      <a:pt x="20" y="676"/>
                    </a:lnTo>
                    <a:lnTo>
                      <a:pt x="22" y="668"/>
                    </a:lnTo>
                    <a:lnTo>
                      <a:pt x="22" y="668"/>
                    </a:lnTo>
                    <a:lnTo>
                      <a:pt x="30" y="670"/>
                    </a:lnTo>
                    <a:lnTo>
                      <a:pt x="38" y="672"/>
                    </a:lnTo>
                    <a:lnTo>
                      <a:pt x="48" y="670"/>
                    </a:lnTo>
                    <a:lnTo>
                      <a:pt x="60" y="664"/>
                    </a:lnTo>
                    <a:lnTo>
                      <a:pt x="66" y="660"/>
                    </a:lnTo>
                    <a:lnTo>
                      <a:pt x="72" y="654"/>
                    </a:lnTo>
                    <a:lnTo>
                      <a:pt x="76" y="646"/>
                    </a:lnTo>
                    <a:lnTo>
                      <a:pt x="82" y="638"/>
                    </a:lnTo>
                    <a:lnTo>
                      <a:pt x="86" y="626"/>
                    </a:lnTo>
                    <a:lnTo>
                      <a:pt x="88" y="612"/>
                    </a:lnTo>
                    <a:lnTo>
                      <a:pt x="88" y="612"/>
                    </a:lnTo>
                    <a:lnTo>
                      <a:pt x="92" y="592"/>
                    </a:lnTo>
                    <a:lnTo>
                      <a:pt x="94" y="574"/>
                    </a:lnTo>
                    <a:lnTo>
                      <a:pt x="94" y="558"/>
                    </a:lnTo>
                    <a:lnTo>
                      <a:pt x="94" y="546"/>
                    </a:lnTo>
                    <a:lnTo>
                      <a:pt x="90" y="528"/>
                    </a:lnTo>
                    <a:lnTo>
                      <a:pt x="90" y="520"/>
                    </a:lnTo>
                    <a:lnTo>
                      <a:pt x="90" y="520"/>
                    </a:lnTo>
                    <a:lnTo>
                      <a:pt x="92" y="518"/>
                    </a:lnTo>
                    <a:lnTo>
                      <a:pt x="94" y="518"/>
                    </a:lnTo>
                    <a:lnTo>
                      <a:pt x="96" y="520"/>
                    </a:lnTo>
                    <a:lnTo>
                      <a:pt x="96" y="520"/>
                    </a:lnTo>
                    <a:lnTo>
                      <a:pt x="102" y="534"/>
                    </a:lnTo>
                    <a:lnTo>
                      <a:pt x="134" y="616"/>
                    </a:lnTo>
                    <a:lnTo>
                      <a:pt x="134" y="616"/>
                    </a:lnTo>
                    <a:lnTo>
                      <a:pt x="142" y="634"/>
                    </a:lnTo>
                    <a:lnTo>
                      <a:pt x="152" y="648"/>
                    </a:lnTo>
                    <a:lnTo>
                      <a:pt x="164" y="662"/>
                    </a:lnTo>
                    <a:lnTo>
                      <a:pt x="180" y="674"/>
                    </a:lnTo>
                    <a:lnTo>
                      <a:pt x="194" y="684"/>
                    </a:lnTo>
                    <a:lnTo>
                      <a:pt x="212" y="692"/>
                    </a:lnTo>
                    <a:lnTo>
                      <a:pt x="246" y="708"/>
                    </a:lnTo>
                    <a:lnTo>
                      <a:pt x="278" y="718"/>
                    </a:lnTo>
                    <a:lnTo>
                      <a:pt x="306" y="724"/>
                    </a:lnTo>
                    <a:lnTo>
                      <a:pt x="332" y="730"/>
                    </a:lnTo>
                    <a:lnTo>
                      <a:pt x="332" y="730"/>
                    </a:lnTo>
                    <a:lnTo>
                      <a:pt x="354" y="708"/>
                    </a:lnTo>
                    <a:lnTo>
                      <a:pt x="378" y="692"/>
                    </a:lnTo>
                    <a:lnTo>
                      <a:pt x="400" y="678"/>
                    </a:lnTo>
                    <a:lnTo>
                      <a:pt x="424" y="670"/>
                    </a:lnTo>
                    <a:lnTo>
                      <a:pt x="446" y="662"/>
                    </a:lnTo>
                    <a:lnTo>
                      <a:pt x="466" y="660"/>
                    </a:lnTo>
                    <a:lnTo>
                      <a:pt x="488" y="658"/>
                    </a:lnTo>
                    <a:lnTo>
                      <a:pt x="506" y="658"/>
                    </a:lnTo>
                    <a:lnTo>
                      <a:pt x="526" y="662"/>
                    </a:lnTo>
                    <a:lnTo>
                      <a:pt x="542" y="664"/>
                    </a:lnTo>
                    <a:lnTo>
                      <a:pt x="572" y="674"/>
                    </a:lnTo>
                    <a:lnTo>
                      <a:pt x="594" y="684"/>
                    </a:lnTo>
                    <a:lnTo>
                      <a:pt x="608" y="692"/>
                    </a:lnTo>
                    <a:lnTo>
                      <a:pt x="608" y="69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>
                <a:noFill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301"/>
              </a:p>
            </p:txBody>
          </p:sp>
          <p:sp>
            <p:nvSpPr>
              <p:cNvPr id="72" name="Freeform 51"/>
              <p:cNvSpPr>
                <a:spLocks noChangeAspect="1"/>
              </p:cNvSpPr>
              <p:nvPr/>
            </p:nvSpPr>
            <p:spPr bwMode="auto">
              <a:xfrm>
                <a:off x="-17347" y="1413937"/>
                <a:ext cx="499947" cy="1321457"/>
              </a:xfrm>
              <a:custGeom>
                <a:avLst/>
                <a:gdLst>
                  <a:gd name="T0" fmla="*/ 382 w 426"/>
                  <a:gd name="T1" fmla="*/ 404 h 1126"/>
                  <a:gd name="T2" fmla="*/ 390 w 426"/>
                  <a:gd name="T3" fmla="*/ 392 h 1126"/>
                  <a:gd name="T4" fmla="*/ 404 w 426"/>
                  <a:gd name="T5" fmla="*/ 356 h 1126"/>
                  <a:gd name="T6" fmla="*/ 408 w 426"/>
                  <a:gd name="T7" fmla="*/ 326 h 1126"/>
                  <a:gd name="T8" fmla="*/ 402 w 426"/>
                  <a:gd name="T9" fmla="*/ 274 h 1126"/>
                  <a:gd name="T10" fmla="*/ 376 w 426"/>
                  <a:gd name="T11" fmla="*/ 206 h 1126"/>
                  <a:gd name="T12" fmla="*/ 350 w 426"/>
                  <a:gd name="T13" fmla="*/ 176 h 1126"/>
                  <a:gd name="T14" fmla="*/ 338 w 426"/>
                  <a:gd name="T15" fmla="*/ 176 h 1126"/>
                  <a:gd name="T16" fmla="*/ 294 w 426"/>
                  <a:gd name="T17" fmla="*/ 198 h 1126"/>
                  <a:gd name="T18" fmla="*/ 212 w 426"/>
                  <a:gd name="T19" fmla="*/ 268 h 1126"/>
                  <a:gd name="T20" fmla="*/ 212 w 426"/>
                  <a:gd name="T21" fmla="*/ 270 h 1126"/>
                  <a:gd name="T22" fmla="*/ 172 w 426"/>
                  <a:gd name="T23" fmla="*/ 318 h 1126"/>
                  <a:gd name="T24" fmla="*/ 152 w 426"/>
                  <a:gd name="T25" fmla="*/ 354 h 1126"/>
                  <a:gd name="T26" fmla="*/ 146 w 426"/>
                  <a:gd name="T27" fmla="*/ 358 h 1126"/>
                  <a:gd name="T28" fmla="*/ 144 w 426"/>
                  <a:gd name="T29" fmla="*/ 354 h 1126"/>
                  <a:gd name="T30" fmla="*/ 172 w 426"/>
                  <a:gd name="T31" fmla="*/ 236 h 1126"/>
                  <a:gd name="T32" fmla="*/ 172 w 426"/>
                  <a:gd name="T33" fmla="*/ 174 h 1126"/>
                  <a:gd name="T34" fmla="*/ 148 w 426"/>
                  <a:gd name="T35" fmla="*/ 114 h 1126"/>
                  <a:gd name="T36" fmla="*/ 100 w 426"/>
                  <a:gd name="T37" fmla="*/ 46 h 1126"/>
                  <a:gd name="T38" fmla="*/ 56 w 426"/>
                  <a:gd name="T39" fmla="*/ 0 h 1126"/>
                  <a:gd name="T40" fmla="*/ 0 w 426"/>
                  <a:gd name="T41" fmla="*/ 820 h 1126"/>
                  <a:gd name="T42" fmla="*/ 34 w 426"/>
                  <a:gd name="T43" fmla="*/ 800 h 1126"/>
                  <a:gd name="T44" fmla="*/ 80 w 426"/>
                  <a:gd name="T45" fmla="*/ 754 h 1126"/>
                  <a:gd name="T46" fmla="*/ 102 w 426"/>
                  <a:gd name="T47" fmla="*/ 764 h 1126"/>
                  <a:gd name="T48" fmla="*/ 152 w 426"/>
                  <a:gd name="T49" fmla="*/ 908 h 1126"/>
                  <a:gd name="T50" fmla="*/ 168 w 426"/>
                  <a:gd name="T51" fmla="*/ 994 h 1126"/>
                  <a:gd name="T52" fmla="*/ 166 w 426"/>
                  <a:gd name="T53" fmla="*/ 1070 h 1126"/>
                  <a:gd name="T54" fmla="*/ 150 w 426"/>
                  <a:gd name="T55" fmla="*/ 1108 h 1126"/>
                  <a:gd name="T56" fmla="*/ 150 w 426"/>
                  <a:gd name="T57" fmla="*/ 1120 h 1126"/>
                  <a:gd name="T58" fmla="*/ 156 w 426"/>
                  <a:gd name="T59" fmla="*/ 1124 h 1126"/>
                  <a:gd name="T60" fmla="*/ 188 w 426"/>
                  <a:gd name="T61" fmla="*/ 1124 h 1126"/>
                  <a:gd name="T62" fmla="*/ 214 w 426"/>
                  <a:gd name="T63" fmla="*/ 1102 h 1126"/>
                  <a:gd name="T64" fmla="*/ 224 w 426"/>
                  <a:gd name="T65" fmla="*/ 1094 h 1126"/>
                  <a:gd name="T66" fmla="*/ 232 w 426"/>
                  <a:gd name="T67" fmla="*/ 1080 h 1126"/>
                  <a:gd name="T68" fmla="*/ 224 w 426"/>
                  <a:gd name="T69" fmla="*/ 998 h 1126"/>
                  <a:gd name="T70" fmla="*/ 188 w 426"/>
                  <a:gd name="T71" fmla="*/ 854 h 1126"/>
                  <a:gd name="T72" fmla="*/ 144 w 426"/>
                  <a:gd name="T73" fmla="*/ 720 h 1126"/>
                  <a:gd name="T74" fmla="*/ 218 w 426"/>
                  <a:gd name="T75" fmla="*/ 726 h 1126"/>
                  <a:gd name="T76" fmla="*/ 278 w 426"/>
                  <a:gd name="T77" fmla="*/ 708 h 1126"/>
                  <a:gd name="T78" fmla="*/ 308 w 426"/>
                  <a:gd name="T79" fmla="*/ 682 h 1126"/>
                  <a:gd name="T80" fmla="*/ 350 w 426"/>
                  <a:gd name="T81" fmla="*/ 640 h 1126"/>
                  <a:gd name="T82" fmla="*/ 416 w 426"/>
                  <a:gd name="T83" fmla="*/ 598 h 1126"/>
                  <a:gd name="T84" fmla="*/ 396 w 426"/>
                  <a:gd name="T85" fmla="*/ 586 h 1126"/>
                  <a:gd name="T86" fmla="*/ 340 w 426"/>
                  <a:gd name="T87" fmla="*/ 550 h 1126"/>
                  <a:gd name="T88" fmla="*/ 322 w 426"/>
                  <a:gd name="T89" fmla="*/ 508 h 1126"/>
                  <a:gd name="T90" fmla="*/ 330 w 426"/>
                  <a:gd name="T91" fmla="*/ 466 h 1126"/>
                  <a:gd name="T92" fmla="*/ 358 w 426"/>
                  <a:gd name="T93" fmla="*/ 422 h 1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6" h="1126">
                    <a:moveTo>
                      <a:pt x="372" y="412"/>
                    </a:moveTo>
                    <a:lnTo>
                      <a:pt x="372" y="412"/>
                    </a:lnTo>
                    <a:lnTo>
                      <a:pt x="382" y="404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6" y="382"/>
                    </a:lnTo>
                    <a:lnTo>
                      <a:pt x="402" y="370"/>
                    </a:lnTo>
                    <a:lnTo>
                      <a:pt x="404" y="356"/>
                    </a:lnTo>
                    <a:lnTo>
                      <a:pt x="406" y="342"/>
                    </a:lnTo>
                    <a:lnTo>
                      <a:pt x="406" y="342"/>
                    </a:lnTo>
                    <a:lnTo>
                      <a:pt x="408" y="326"/>
                    </a:lnTo>
                    <a:lnTo>
                      <a:pt x="408" y="326"/>
                    </a:lnTo>
                    <a:lnTo>
                      <a:pt x="406" y="300"/>
                    </a:lnTo>
                    <a:lnTo>
                      <a:pt x="402" y="274"/>
                    </a:lnTo>
                    <a:lnTo>
                      <a:pt x="394" y="250"/>
                    </a:lnTo>
                    <a:lnTo>
                      <a:pt x="386" y="226"/>
                    </a:lnTo>
                    <a:lnTo>
                      <a:pt x="376" y="206"/>
                    </a:lnTo>
                    <a:lnTo>
                      <a:pt x="366" y="190"/>
                    </a:lnTo>
                    <a:lnTo>
                      <a:pt x="356" y="180"/>
                    </a:lnTo>
                    <a:lnTo>
                      <a:pt x="350" y="176"/>
                    </a:lnTo>
                    <a:lnTo>
                      <a:pt x="344" y="176"/>
                    </a:lnTo>
                    <a:lnTo>
                      <a:pt x="344" y="176"/>
                    </a:lnTo>
                    <a:lnTo>
                      <a:pt x="338" y="176"/>
                    </a:lnTo>
                    <a:lnTo>
                      <a:pt x="330" y="178"/>
                    </a:lnTo>
                    <a:lnTo>
                      <a:pt x="314" y="186"/>
                    </a:lnTo>
                    <a:lnTo>
                      <a:pt x="294" y="198"/>
                    </a:lnTo>
                    <a:lnTo>
                      <a:pt x="276" y="212"/>
                    </a:lnTo>
                    <a:lnTo>
                      <a:pt x="238" y="244"/>
                    </a:lnTo>
                    <a:lnTo>
                      <a:pt x="212" y="268"/>
                    </a:lnTo>
                    <a:lnTo>
                      <a:pt x="212" y="268"/>
                    </a:lnTo>
                    <a:lnTo>
                      <a:pt x="212" y="270"/>
                    </a:lnTo>
                    <a:lnTo>
                      <a:pt x="212" y="270"/>
                    </a:lnTo>
                    <a:lnTo>
                      <a:pt x="194" y="288"/>
                    </a:lnTo>
                    <a:lnTo>
                      <a:pt x="182" y="304"/>
                    </a:lnTo>
                    <a:lnTo>
                      <a:pt x="172" y="318"/>
                    </a:lnTo>
                    <a:lnTo>
                      <a:pt x="164" y="330"/>
                    </a:lnTo>
                    <a:lnTo>
                      <a:pt x="156" y="348"/>
                    </a:lnTo>
                    <a:lnTo>
                      <a:pt x="152" y="354"/>
                    </a:lnTo>
                    <a:lnTo>
                      <a:pt x="150" y="356"/>
                    </a:lnTo>
                    <a:lnTo>
                      <a:pt x="150" y="356"/>
                    </a:lnTo>
                    <a:lnTo>
                      <a:pt x="146" y="358"/>
                    </a:lnTo>
                    <a:lnTo>
                      <a:pt x="144" y="356"/>
                    </a:lnTo>
                    <a:lnTo>
                      <a:pt x="144" y="354"/>
                    </a:lnTo>
                    <a:lnTo>
                      <a:pt x="144" y="354"/>
                    </a:lnTo>
                    <a:lnTo>
                      <a:pt x="148" y="336"/>
                    </a:lnTo>
                    <a:lnTo>
                      <a:pt x="172" y="236"/>
                    </a:lnTo>
                    <a:lnTo>
                      <a:pt x="172" y="236"/>
                    </a:lnTo>
                    <a:lnTo>
                      <a:pt x="174" y="216"/>
                    </a:lnTo>
                    <a:lnTo>
                      <a:pt x="174" y="194"/>
                    </a:lnTo>
                    <a:lnTo>
                      <a:pt x="172" y="174"/>
                    </a:lnTo>
                    <a:lnTo>
                      <a:pt x="166" y="152"/>
                    </a:lnTo>
                    <a:lnTo>
                      <a:pt x="158" y="132"/>
                    </a:lnTo>
                    <a:lnTo>
                      <a:pt x="148" y="114"/>
                    </a:lnTo>
                    <a:lnTo>
                      <a:pt x="136" y="94"/>
                    </a:lnTo>
                    <a:lnTo>
                      <a:pt x="124" y="76"/>
                    </a:lnTo>
                    <a:lnTo>
                      <a:pt x="100" y="46"/>
                    </a:lnTo>
                    <a:lnTo>
                      <a:pt x="78" y="22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28" y="4"/>
                    </a:lnTo>
                    <a:lnTo>
                      <a:pt x="0" y="6"/>
                    </a:lnTo>
                    <a:lnTo>
                      <a:pt x="0" y="820"/>
                    </a:lnTo>
                    <a:lnTo>
                      <a:pt x="0" y="820"/>
                    </a:lnTo>
                    <a:lnTo>
                      <a:pt x="18" y="810"/>
                    </a:lnTo>
                    <a:lnTo>
                      <a:pt x="34" y="800"/>
                    </a:lnTo>
                    <a:lnTo>
                      <a:pt x="48" y="788"/>
                    </a:lnTo>
                    <a:lnTo>
                      <a:pt x="60" y="776"/>
                    </a:lnTo>
                    <a:lnTo>
                      <a:pt x="80" y="754"/>
                    </a:lnTo>
                    <a:lnTo>
                      <a:pt x="92" y="738"/>
                    </a:lnTo>
                    <a:lnTo>
                      <a:pt x="92" y="738"/>
                    </a:lnTo>
                    <a:lnTo>
                      <a:pt x="102" y="764"/>
                    </a:lnTo>
                    <a:lnTo>
                      <a:pt x="118" y="804"/>
                    </a:lnTo>
                    <a:lnTo>
                      <a:pt x="136" y="854"/>
                    </a:lnTo>
                    <a:lnTo>
                      <a:pt x="152" y="908"/>
                    </a:lnTo>
                    <a:lnTo>
                      <a:pt x="158" y="938"/>
                    </a:lnTo>
                    <a:lnTo>
                      <a:pt x="164" y="966"/>
                    </a:lnTo>
                    <a:lnTo>
                      <a:pt x="168" y="994"/>
                    </a:lnTo>
                    <a:lnTo>
                      <a:pt x="170" y="1020"/>
                    </a:lnTo>
                    <a:lnTo>
                      <a:pt x="168" y="1046"/>
                    </a:lnTo>
                    <a:lnTo>
                      <a:pt x="166" y="1070"/>
                    </a:lnTo>
                    <a:lnTo>
                      <a:pt x="160" y="1090"/>
                    </a:lnTo>
                    <a:lnTo>
                      <a:pt x="150" y="1108"/>
                    </a:lnTo>
                    <a:lnTo>
                      <a:pt x="150" y="1108"/>
                    </a:lnTo>
                    <a:lnTo>
                      <a:pt x="148" y="1110"/>
                    </a:lnTo>
                    <a:lnTo>
                      <a:pt x="148" y="1116"/>
                    </a:lnTo>
                    <a:lnTo>
                      <a:pt x="150" y="1120"/>
                    </a:lnTo>
                    <a:lnTo>
                      <a:pt x="152" y="1122"/>
                    </a:lnTo>
                    <a:lnTo>
                      <a:pt x="156" y="1124"/>
                    </a:lnTo>
                    <a:lnTo>
                      <a:pt x="156" y="1124"/>
                    </a:lnTo>
                    <a:lnTo>
                      <a:pt x="164" y="1126"/>
                    </a:lnTo>
                    <a:lnTo>
                      <a:pt x="180" y="1126"/>
                    </a:lnTo>
                    <a:lnTo>
                      <a:pt x="188" y="1124"/>
                    </a:lnTo>
                    <a:lnTo>
                      <a:pt x="198" y="1120"/>
                    </a:lnTo>
                    <a:lnTo>
                      <a:pt x="206" y="1112"/>
                    </a:lnTo>
                    <a:lnTo>
                      <a:pt x="214" y="1102"/>
                    </a:lnTo>
                    <a:lnTo>
                      <a:pt x="214" y="1102"/>
                    </a:lnTo>
                    <a:lnTo>
                      <a:pt x="218" y="1098"/>
                    </a:lnTo>
                    <a:lnTo>
                      <a:pt x="224" y="1094"/>
                    </a:lnTo>
                    <a:lnTo>
                      <a:pt x="230" y="1090"/>
                    </a:lnTo>
                    <a:lnTo>
                      <a:pt x="232" y="1080"/>
                    </a:lnTo>
                    <a:lnTo>
                      <a:pt x="232" y="1080"/>
                    </a:lnTo>
                    <a:lnTo>
                      <a:pt x="232" y="1058"/>
                    </a:lnTo>
                    <a:lnTo>
                      <a:pt x="230" y="1032"/>
                    </a:lnTo>
                    <a:lnTo>
                      <a:pt x="224" y="998"/>
                    </a:lnTo>
                    <a:lnTo>
                      <a:pt x="216" y="958"/>
                    </a:lnTo>
                    <a:lnTo>
                      <a:pt x="204" y="910"/>
                    </a:lnTo>
                    <a:lnTo>
                      <a:pt x="188" y="854"/>
                    </a:lnTo>
                    <a:lnTo>
                      <a:pt x="168" y="792"/>
                    </a:lnTo>
                    <a:lnTo>
                      <a:pt x="144" y="720"/>
                    </a:lnTo>
                    <a:lnTo>
                      <a:pt x="144" y="720"/>
                    </a:lnTo>
                    <a:lnTo>
                      <a:pt x="174" y="726"/>
                    </a:lnTo>
                    <a:lnTo>
                      <a:pt x="196" y="726"/>
                    </a:lnTo>
                    <a:lnTo>
                      <a:pt x="218" y="726"/>
                    </a:lnTo>
                    <a:lnTo>
                      <a:pt x="242" y="722"/>
                    </a:lnTo>
                    <a:lnTo>
                      <a:pt x="266" y="714"/>
                    </a:lnTo>
                    <a:lnTo>
                      <a:pt x="278" y="708"/>
                    </a:lnTo>
                    <a:lnTo>
                      <a:pt x="288" y="702"/>
                    </a:lnTo>
                    <a:lnTo>
                      <a:pt x="298" y="692"/>
                    </a:lnTo>
                    <a:lnTo>
                      <a:pt x="308" y="682"/>
                    </a:lnTo>
                    <a:lnTo>
                      <a:pt x="308" y="682"/>
                    </a:lnTo>
                    <a:lnTo>
                      <a:pt x="328" y="660"/>
                    </a:lnTo>
                    <a:lnTo>
                      <a:pt x="350" y="640"/>
                    </a:lnTo>
                    <a:lnTo>
                      <a:pt x="370" y="624"/>
                    </a:lnTo>
                    <a:lnTo>
                      <a:pt x="388" y="612"/>
                    </a:lnTo>
                    <a:lnTo>
                      <a:pt x="416" y="598"/>
                    </a:lnTo>
                    <a:lnTo>
                      <a:pt x="426" y="594"/>
                    </a:lnTo>
                    <a:lnTo>
                      <a:pt x="426" y="594"/>
                    </a:lnTo>
                    <a:lnTo>
                      <a:pt x="396" y="586"/>
                    </a:lnTo>
                    <a:lnTo>
                      <a:pt x="372" y="574"/>
                    </a:lnTo>
                    <a:lnTo>
                      <a:pt x="354" y="562"/>
                    </a:lnTo>
                    <a:lnTo>
                      <a:pt x="340" y="550"/>
                    </a:lnTo>
                    <a:lnTo>
                      <a:pt x="330" y="536"/>
                    </a:lnTo>
                    <a:lnTo>
                      <a:pt x="324" y="522"/>
                    </a:lnTo>
                    <a:lnTo>
                      <a:pt x="322" y="508"/>
                    </a:lnTo>
                    <a:lnTo>
                      <a:pt x="324" y="494"/>
                    </a:lnTo>
                    <a:lnTo>
                      <a:pt x="326" y="478"/>
                    </a:lnTo>
                    <a:lnTo>
                      <a:pt x="330" y="466"/>
                    </a:lnTo>
                    <a:lnTo>
                      <a:pt x="338" y="452"/>
                    </a:lnTo>
                    <a:lnTo>
                      <a:pt x="344" y="442"/>
                    </a:lnTo>
                    <a:lnTo>
                      <a:pt x="358" y="422"/>
                    </a:lnTo>
                    <a:lnTo>
                      <a:pt x="372" y="412"/>
                    </a:lnTo>
                    <a:lnTo>
                      <a:pt x="372" y="41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301"/>
              </a:p>
            </p:txBody>
          </p:sp>
          <p:sp>
            <p:nvSpPr>
              <p:cNvPr id="73" name="Freeform 43"/>
              <p:cNvSpPr>
                <a:spLocks noChangeAspect="1"/>
              </p:cNvSpPr>
              <p:nvPr/>
            </p:nvSpPr>
            <p:spPr bwMode="auto">
              <a:xfrm>
                <a:off x="0" y="0"/>
                <a:ext cx="1049548" cy="750335"/>
              </a:xfrm>
              <a:custGeom>
                <a:avLst/>
                <a:gdLst>
                  <a:gd name="T0" fmla="*/ 812 w 912"/>
                  <a:gd name="T1" fmla="*/ 66 h 652"/>
                  <a:gd name="T2" fmla="*/ 772 w 912"/>
                  <a:gd name="T3" fmla="*/ 42 h 652"/>
                  <a:gd name="T4" fmla="*/ 748 w 912"/>
                  <a:gd name="T5" fmla="*/ 8 h 652"/>
                  <a:gd name="T6" fmla="*/ 26 w 912"/>
                  <a:gd name="T7" fmla="*/ 0 h 652"/>
                  <a:gd name="T8" fmla="*/ 0 w 912"/>
                  <a:gd name="T9" fmla="*/ 208 h 652"/>
                  <a:gd name="T10" fmla="*/ 6 w 912"/>
                  <a:gd name="T11" fmla="*/ 232 h 652"/>
                  <a:gd name="T12" fmla="*/ 0 w 912"/>
                  <a:gd name="T13" fmla="*/ 384 h 652"/>
                  <a:gd name="T14" fmla="*/ 14 w 912"/>
                  <a:gd name="T15" fmla="*/ 396 h 652"/>
                  <a:gd name="T16" fmla="*/ 28 w 912"/>
                  <a:gd name="T17" fmla="*/ 430 h 652"/>
                  <a:gd name="T18" fmla="*/ 26 w 912"/>
                  <a:gd name="T19" fmla="*/ 480 h 652"/>
                  <a:gd name="T20" fmla="*/ 34 w 912"/>
                  <a:gd name="T21" fmla="*/ 490 h 652"/>
                  <a:gd name="T22" fmla="*/ 60 w 912"/>
                  <a:gd name="T23" fmla="*/ 504 h 652"/>
                  <a:gd name="T24" fmla="*/ 80 w 912"/>
                  <a:gd name="T25" fmla="*/ 560 h 652"/>
                  <a:gd name="T26" fmla="*/ 90 w 912"/>
                  <a:gd name="T27" fmla="*/ 650 h 652"/>
                  <a:gd name="T28" fmla="*/ 110 w 912"/>
                  <a:gd name="T29" fmla="*/ 596 h 652"/>
                  <a:gd name="T30" fmla="*/ 146 w 912"/>
                  <a:gd name="T31" fmla="*/ 540 h 652"/>
                  <a:gd name="T32" fmla="*/ 180 w 912"/>
                  <a:gd name="T33" fmla="*/ 510 h 652"/>
                  <a:gd name="T34" fmla="*/ 220 w 912"/>
                  <a:gd name="T35" fmla="*/ 496 h 652"/>
                  <a:gd name="T36" fmla="*/ 234 w 912"/>
                  <a:gd name="T37" fmla="*/ 494 h 652"/>
                  <a:gd name="T38" fmla="*/ 244 w 912"/>
                  <a:gd name="T39" fmla="*/ 430 h 652"/>
                  <a:gd name="T40" fmla="*/ 264 w 912"/>
                  <a:gd name="T41" fmla="*/ 362 h 652"/>
                  <a:gd name="T42" fmla="*/ 274 w 912"/>
                  <a:gd name="T43" fmla="*/ 352 h 652"/>
                  <a:gd name="T44" fmla="*/ 284 w 912"/>
                  <a:gd name="T45" fmla="*/ 366 h 652"/>
                  <a:gd name="T46" fmla="*/ 284 w 912"/>
                  <a:gd name="T47" fmla="*/ 392 h 652"/>
                  <a:gd name="T48" fmla="*/ 310 w 912"/>
                  <a:gd name="T49" fmla="*/ 492 h 652"/>
                  <a:gd name="T50" fmla="*/ 342 w 912"/>
                  <a:gd name="T51" fmla="*/ 574 h 652"/>
                  <a:gd name="T52" fmla="*/ 382 w 912"/>
                  <a:gd name="T53" fmla="*/ 498 h 652"/>
                  <a:gd name="T54" fmla="*/ 406 w 912"/>
                  <a:gd name="T55" fmla="*/ 484 h 652"/>
                  <a:gd name="T56" fmla="*/ 426 w 912"/>
                  <a:gd name="T57" fmla="*/ 490 h 652"/>
                  <a:gd name="T58" fmla="*/ 448 w 912"/>
                  <a:gd name="T59" fmla="*/ 520 h 652"/>
                  <a:gd name="T60" fmla="*/ 466 w 912"/>
                  <a:gd name="T61" fmla="*/ 574 h 652"/>
                  <a:gd name="T62" fmla="*/ 478 w 912"/>
                  <a:gd name="T63" fmla="*/ 550 h 652"/>
                  <a:gd name="T64" fmla="*/ 494 w 912"/>
                  <a:gd name="T65" fmla="*/ 542 h 652"/>
                  <a:gd name="T66" fmla="*/ 530 w 912"/>
                  <a:gd name="T67" fmla="*/ 552 h 652"/>
                  <a:gd name="T68" fmla="*/ 580 w 912"/>
                  <a:gd name="T69" fmla="*/ 600 h 652"/>
                  <a:gd name="T70" fmla="*/ 618 w 912"/>
                  <a:gd name="T71" fmla="*/ 652 h 652"/>
                  <a:gd name="T72" fmla="*/ 618 w 912"/>
                  <a:gd name="T73" fmla="*/ 652 h 652"/>
                  <a:gd name="T74" fmla="*/ 596 w 912"/>
                  <a:gd name="T75" fmla="*/ 590 h 652"/>
                  <a:gd name="T76" fmla="*/ 584 w 912"/>
                  <a:gd name="T77" fmla="*/ 522 h 652"/>
                  <a:gd name="T78" fmla="*/ 596 w 912"/>
                  <a:gd name="T79" fmla="*/ 488 h 652"/>
                  <a:gd name="T80" fmla="*/ 614 w 912"/>
                  <a:gd name="T81" fmla="*/ 480 h 652"/>
                  <a:gd name="T82" fmla="*/ 640 w 912"/>
                  <a:gd name="T83" fmla="*/ 484 h 652"/>
                  <a:gd name="T84" fmla="*/ 606 w 912"/>
                  <a:gd name="T85" fmla="*/ 438 h 652"/>
                  <a:gd name="T86" fmla="*/ 592 w 912"/>
                  <a:gd name="T87" fmla="*/ 402 h 652"/>
                  <a:gd name="T88" fmla="*/ 600 w 912"/>
                  <a:gd name="T89" fmla="*/ 382 h 652"/>
                  <a:gd name="T90" fmla="*/ 624 w 912"/>
                  <a:gd name="T91" fmla="*/ 372 h 652"/>
                  <a:gd name="T92" fmla="*/ 710 w 912"/>
                  <a:gd name="T93" fmla="*/ 380 h 652"/>
                  <a:gd name="T94" fmla="*/ 660 w 912"/>
                  <a:gd name="T95" fmla="*/ 308 h 652"/>
                  <a:gd name="T96" fmla="*/ 592 w 912"/>
                  <a:gd name="T97" fmla="*/ 230 h 652"/>
                  <a:gd name="T98" fmla="*/ 572 w 912"/>
                  <a:gd name="T99" fmla="*/ 214 h 652"/>
                  <a:gd name="T100" fmla="*/ 564 w 912"/>
                  <a:gd name="T101" fmla="*/ 198 h 652"/>
                  <a:gd name="T102" fmla="*/ 578 w 912"/>
                  <a:gd name="T103" fmla="*/ 196 h 652"/>
                  <a:gd name="T104" fmla="*/ 646 w 912"/>
                  <a:gd name="T105" fmla="*/ 218 h 652"/>
                  <a:gd name="T106" fmla="*/ 704 w 912"/>
                  <a:gd name="T107" fmla="*/ 246 h 652"/>
                  <a:gd name="T108" fmla="*/ 714 w 912"/>
                  <a:gd name="T109" fmla="*/ 234 h 652"/>
                  <a:gd name="T110" fmla="*/ 746 w 912"/>
                  <a:gd name="T111" fmla="*/ 212 h 652"/>
                  <a:gd name="T112" fmla="*/ 792 w 912"/>
                  <a:gd name="T113" fmla="*/ 198 h 652"/>
                  <a:gd name="T114" fmla="*/ 856 w 912"/>
                  <a:gd name="T115" fmla="*/ 200 h 652"/>
                  <a:gd name="T116" fmla="*/ 912 w 912"/>
                  <a:gd name="T117" fmla="*/ 212 h 652"/>
                  <a:gd name="T118" fmla="*/ 860 w 912"/>
                  <a:gd name="T119" fmla="*/ 170 h 652"/>
                  <a:gd name="T120" fmla="*/ 816 w 912"/>
                  <a:gd name="T121" fmla="*/ 114 h 652"/>
                  <a:gd name="T122" fmla="*/ 810 w 912"/>
                  <a:gd name="T123" fmla="*/ 86 h 652"/>
                  <a:gd name="T124" fmla="*/ 824 w 912"/>
                  <a:gd name="T125" fmla="*/ 7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12" h="652">
                    <a:moveTo>
                      <a:pt x="824" y="72"/>
                    </a:moveTo>
                    <a:lnTo>
                      <a:pt x="824" y="72"/>
                    </a:lnTo>
                    <a:lnTo>
                      <a:pt x="812" y="66"/>
                    </a:lnTo>
                    <a:lnTo>
                      <a:pt x="800" y="60"/>
                    </a:lnTo>
                    <a:lnTo>
                      <a:pt x="786" y="52"/>
                    </a:lnTo>
                    <a:lnTo>
                      <a:pt x="772" y="42"/>
                    </a:lnTo>
                    <a:lnTo>
                      <a:pt x="760" y="30"/>
                    </a:lnTo>
                    <a:lnTo>
                      <a:pt x="750" y="16"/>
                    </a:lnTo>
                    <a:lnTo>
                      <a:pt x="748" y="8"/>
                    </a:lnTo>
                    <a:lnTo>
                      <a:pt x="74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4" y="12"/>
                    </a:lnTo>
                    <a:lnTo>
                      <a:pt x="0" y="24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4" y="220"/>
                    </a:lnTo>
                    <a:lnTo>
                      <a:pt x="6" y="232"/>
                    </a:lnTo>
                    <a:lnTo>
                      <a:pt x="4" y="246"/>
                    </a:lnTo>
                    <a:lnTo>
                      <a:pt x="0" y="262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8" y="388"/>
                    </a:lnTo>
                    <a:lnTo>
                      <a:pt x="14" y="396"/>
                    </a:lnTo>
                    <a:lnTo>
                      <a:pt x="20" y="402"/>
                    </a:lnTo>
                    <a:lnTo>
                      <a:pt x="22" y="412"/>
                    </a:lnTo>
                    <a:lnTo>
                      <a:pt x="28" y="430"/>
                    </a:lnTo>
                    <a:lnTo>
                      <a:pt x="28" y="448"/>
                    </a:lnTo>
                    <a:lnTo>
                      <a:pt x="28" y="466"/>
                    </a:lnTo>
                    <a:lnTo>
                      <a:pt x="26" y="480"/>
                    </a:lnTo>
                    <a:lnTo>
                      <a:pt x="22" y="494"/>
                    </a:lnTo>
                    <a:lnTo>
                      <a:pt x="22" y="494"/>
                    </a:lnTo>
                    <a:lnTo>
                      <a:pt x="34" y="490"/>
                    </a:lnTo>
                    <a:lnTo>
                      <a:pt x="44" y="492"/>
                    </a:lnTo>
                    <a:lnTo>
                      <a:pt x="52" y="496"/>
                    </a:lnTo>
                    <a:lnTo>
                      <a:pt x="60" y="504"/>
                    </a:lnTo>
                    <a:lnTo>
                      <a:pt x="66" y="516"/>
                    </a:lnTo>
                    <a:lnTo>
                      <a:pt x="70" y="528"/>
                    </a:lnTo>
                    <a:lnTo>
                      <a:pt x="80" y="560"/>
                    </a:lnTo>
                    <a:lnTo>
                      <a:pt x="84" y="592"/>
                    </a:lnTo>
                    <a:lnTo>
                      <a:pt x="88" y="620"/>
                    </a:lnTo>
                    <a:lnTo>
                      <a:pt x="90" y="650"/>
                    </a:lnTo>
                    <a:lnTo>
                      <a:pt x="90" y="650"/>
                    </a:lnTo>
                    <a:lnTo>
                      <a:pt x="100" y="620"/>
                    </a:lnTo>
                    <a:lnTo>
                      <a:pt x="110" y="596"/>
                    </a:lnTo>
                    <a:lnTo>
                      <a:pt x="122" y="574"/>
                    </a:lnTo>
                    <a:lnTo>
                      <a:pt x="134" y="556"/>
                    </a:lnTo>
                    <a:lnTo>
                      <a:pt x="146" y="540"/>
                    </a:lnTo>
                    <a:lnTo>
                      <a:pt x="158" y="528"/>
                    </a:lnTo>
                    <a:lnTo>
                      <a:pt x="170" y="518"/>
                    </a:lnTo>
                    <a:lnTo>
                      <a:pt x="180" y="510"/>
                    </a:lnTo>
                    <a:lnTo>
                      <a:pt x="192" y="504"/>
                    </a:lnTo>
                    <a:lnTo>
                      <a:pt x="202" y="500"/>
                    </a:lnTo>
                    <a:lnTo>
                      <a:pt x="220" y="496"/>
                    </a:lnTo>
                    <a:lnTo>
                      <a:pt x="230" y="494"/>
                    </a:lnTo>
                    <a:lnTo>
                      <a:pt x="234" y="494"/>
                    </a:lnTo>
                    <a:lnTo>
                      <a:pt x="234" y="494"/>
                    </a:lnTo>
                    <a:lnTo>
                      <a:pt x="234" y="484"/>
                    </a:lnTo>
                    <a:lnTo>
                      <a:pt x="236" y="468"/>
                    </a:lnTo>
                    <a:lnTo>
                      <a:pt x="244" y="430"/>
                    </a:lnTo>
                    <a:lnTo>
                      <a:pt x="256" y="390"/>
                    </a:lnTo>
                    <a:lnTo>
                      <a:pt x="264" y="362"/>
                    </a:lnTo>
                    <a:lnTo>
                      <a:pt x="264" y="362"/>
                    </a:lnTo>
                    <a:lnTo>
                      <a:pt x="268" y="354"/>
                    </a:lnTo>
                    <a:lnTo>
                      <a:pt x="270" y="352"/>
                    </a:lnTo>
                    <a:lnTo>
                      <a:pt x="274" y="352"/>
                    </a:lnTo>
                    <a:lnTo>
                      <a:pt x="276" y="354"/>
                    </a:lnTo>
                    <a:lnTo>
                      <a:pt x="282" y="362"/>
                    </a:lnTo>
                    <a:lnTo>
                      <a:pt x="284" y="366"/>
                    </a:lnTo>
                    <a:lnTo>
                      <a:pt x="284" y="366"/>
                    </a:lnTo>
                    <a:lnTo>
                      <a:pt x="282" y="378"/>
                    </a:lnTo>
                    <a:lnTo>
                      <a:pt x="284" y="392"/>
                    </a:lnTo>
                    <a:lnTo>
                      <a:pt x="290" y="424"/>
                    </a:lnTo>
                    <a:lnTo>
                      <a:pt x="298" y="458"/>
                    </a:lnTo>
                    <a:lnTo>
                      <a:pt x="310" y="492"/>
                    </a:lnTo>
                    <a:lnTo>
                      <a:pt x="332" y="550"/>
                    </a:lnTo>
                    <a:lnTo>
                      <a:pt x="342" y="574"/>
                    </a:lnTo>
                    <a:lnTo>
                      <a:pt x="342" y="574"/>
                    </a:lnTo>
                    <a:lnTo>
                      <a:pt x="356" y="542"/>
                    </a:lnTo>
                    <a:lnTo>
                      <a:pt x="370" y="516"/>
                    </a:lnTo>
                    <a:lnTo>
                      <a:pt x="382" y="498"/>
                    </a:lnTo>
                    <a:lnTo>
                      <a:pt x="394" y="488"/>
                    </a:lnTo>
                    <a:lnTo>
                      <a:pt x="400" y="486"/>
                    </a:lnTo>
                    <a:lnTo>
                      <a:pt x="406" y="484"/>
                    </a:lnTo>
                    <a:lnTo>
                      <a:pt x="412" y="484"/>
                    </a:lnTo>
                    <a:lnTo>
                      <a:pt x="416" y="484"/>
                    </a:lnTo>
                    <a:lnTo>
                      <a:pt x="426" y="490"/>
                    </a:lnTo>
                    <a:lnTo>
                      <a:pt x="434" y="498"/>
                    </a:lnTo>
                    <a:lnTo>
                      <a:pt x="442" y="508"/>
                    </a:lnTo>
                    <a:lnTo>
                      <a:pt x="448" y="520"/>
                    </a:lnTo>
                    <a:lnTo>
                      <a:pt x="458" y="546"/>
                    </a:lnTo>
                    <a:lnTo>
                      <a:pt x="464" y="566"/>
                    </a:lnTo>
                    <a:lnTo>
                      <a:pt x="466" y="574"/>
                    </a:lnTo>
                    <a:lnTo>
                      <a:pt x="466" y="574"/>
                    </a:lnTo>
                    <a:lnTo>
                      <a:pt x="474" y="558"/>
                    </a:lnTo>
                    <a:lnTo>
                      <a:pt x="478" y="550"/>
                    </a:lnTo>
                    <a:lnTo>
                      <a:pt x="484" y="546"/>
                    </a:lnTo>
                    <a:lnTo>
                      <a:pt x="488" y="544"/>
                    </a:lnTo>
                    <a:lnTo>
                      <a:pt x="494" y="542"/>
                    </a:lnTo>
                    <a:lnTo>
                      <a:pt x="506" y="540"/>
                    </a:lnTo>
                    <a:lnTo>
                      <a:pt x="518" y="544"/>
                    </a:lnTo>
                    <a:lnTo>
                      <a:pt x="530" y="552"/>
                    </a:lnTo>
                    <a:lnTo>
                      <a:pt x="544" y="562"/>
                    </a:lnTo>
                    <a:lnTo>
                      <a:pt x="556" y="572"/>
                    </a:lnTo>
                    <a:lnTo>
                      <a:pt x="580" y="600"/>
                    </a:lnTo>
                    <a:lnTo>
                      <a:pt x="600" y="626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16" y="648"/>
                    </a:lnTo>
                    <a:lnTo>
                      <a:pt x="616" y="648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06" y="622"/>
                    </a:lnTo>
                    <a:lnTo>
                      <a:pt x="596" y="590"/>
                    </a:lnTo>
                    <a:lnTo>
                      <a:pt x="588" y="556"/>
                    </a:lnTo>
                    <a:lnTo>
                      <a:pt x="586" y="538"/>
                    </a:lnTo>
                    <a:lnTo>
                      <a:pt x="584" y="522"/>
                    </a:lnTo>
                    <a:lnTo>
                      <a:pt x="586" y="508"/>
                    </a:lnTo>
                    <a:lnTo>
                      <a:pt x="590" y="496"/>
                    </a:lnTo>
                    <a:lnTo>
                      <a:pt x="596" y="488"/>
                    </a:lnTo>
                    <a:lnTo>
                      <a:pt x="602" y="484"/>
                    </a:lnTo>
                    <a:lnTo>
                      <a:pt x="606" y="482"/>
                    </a:lnTo>
                    <a:lnTo>
                      <a:pt x="614" y="480"/>
                    </a:lnTo>
                    <a:lnTo>
                      <a:pt x="620" y="480"/>
                    </a:lnTo>
                    <a:lnTo>
                      <a:pt x="640" y="484"/>
                    </a:lnTo>
                    <a:lnTo>
                      <a:pt x="640" y="484"/>
                    </a:lnTo>
                    <a:lnTo>
                      <a:pt x="634" y="476"/>
                    </a:lnTo>
                    <a:lnTo>
                      <a:pt x="620" y="460"/>
                    </a:lnTo>
                    <a:lnTo>
                      <a:pt x="606" y="438"/>
                    </a:lnTo>
                    <a:lnTo>
                      <a:pt x="600" y="426"/>
                    </a:lnTo>
                    <a:lnTo>
                      <a:pt x="594" y="414"/>
                    </a:lnTo>
                    <a:lnTo>
                      <a:pt x="592" y="402"/>
                    </a:lnTo>
                    <a:lnTo>
                      <a:pt x="594" y="392"/>
                    </a:lnTo>
                    <a:lnTo>
                      <a:pt x="596" y="386"/>
                    </a:lnTo>
                    <a:lnTo>
                      <a:pt x="600" y="382"/>
                    </a:lnTo>
                    <a:lnTo>
                      <a:pt x="604" y="378"/>
                    </a:lnTo>
                    <a:lnTo>
                      <a:pt x="610" y="376"/>
                    </a:lnTo>
                    <a:lnTo>
                      <a:pt x="624" y="372"/>
                    </a:lnTo>
                    <a:lnTo>
                      <a:pt x="646" y="370"/>
                    </a:lnTo>
                    <a:lnTo>
                      <a:pt x="674" y="374"/>
                    </a:lnTo>
                    <a:lnTo>
                      <a:pt x="710" y="380"/>
                    </a:lnTo>
                    <a:lnTo>
                      <a:pt x="710" y="380"/>
                    </a:lnTo>
                    <a:lnTo>
                      <a:pt x="696" y="358"/>
                    </a:lnTo>
                    <a:lnTo>
                      <a:pt x="660" y="308"/>
                    </a:lnTo>
                    <a:lnTo>
                      <a:pt x="638" y="278"/>
                    </a:lnTo>
                    <a:lnTo>
                      <a:pt x="616" y="252"/>
                    </a:lnTo>
                    <a:lnTo>
                      <a:pt x="592" y="230"/>
                    </a:lnTo>
                    <a:lnTo>
                      <a:pt x="582" y="220"/>
                    </a:lnTo>
                    <a:lnTo>
                      <a:pt x="572" y="214"/>
                    </a:lnTo>
                    <a:lnTo>
                      <a:pt x="572" y="214"/>
                    </a:lnTo>
                    <a:lnTo>
                      <a:pt x="568" y="210"/>
                    </a:lnTo>
                    <a:lnTo>
                      <a:pt x="564" y="202"/>
                    </a:lnTo>
                    <a:lnTo>
                      <a:pt x="564" y="198"/>
                    </a:lnTo>
                    <a:lnTo>
                      <a:pt x="566" y="196"/>
                    </a:lnTo>
                    <a:lnTo>
                      <a:pt x="570" y="194"/>
                    </a:lnTo>
                    <a:lnTo>
                      <a:pt x="578" y="196"/>
                    </a:lnTo>
                    <a:lnTo>
                      <a:pt x="578" y="196"/>
                    </a:lnTo>
                    <a:lnTo>
                      <a:pt x="606" y="204"/>
                    </a:lnTo>
                    <a:lnTo>
                      <a:pt x="646" y="218"/>
                    </a:lnTo>
                    <a:lnTo>
                      <a:pt x="682" y="232"/>
                    </a:lnTo>
                    <a:lnTo>
                      <a:pt x="696" y="240"/>
                    </a:lnTo>
                    <a:lnTo>
                      <a:pt x="704" y="246"/>
                    </a:lnTo>
                    <a:lnTo>
                      <a:pt x="704" y="246"/>
                    </a:lnTo>
                    <a:lnTo>
                      <a:pt x="706" y="244"/>
                    </a:lnTo>
                    <a:lnTo>
                      <a:pt x="714" y="234"/>
                    </a:lnTo>
                    <a:lnTo>
                      <a:pt x="726" y="222"/>
                    </a:lnTo>
                    <a:lnTo>
                      <a:pt x="736" y="216"/>
                    </a:lnTo>
                    <a:lnTo>
                      <a:pt x="746" y="212"/>
                    </a:lnTo>
                    <a:lnTo>
                      <a:pt x="760" y="206"/>
                    </a:lnTo>
                    <a:lnTo>
                      <a:pt x="774" y="202"/>
                    </a:lnTo>
                    <a:lnTo>
                      <a:pt x="792" y="198"/>
                    </a:lnTo>
                    <a:lnTo>
                      <a:pt x="810" y="198"/>
                    </a:lnTo>
                    <a:lnTo>
                      <a:pt x="832" y="198"/>
                    </a:lnTo>
                    <a:lnTo>
                      <a:pt x="856" y="200"/>
                    </a:lnTo>
                    <a:lnTo>
                      <a:pt x="882" y="206"/>
                    </a:lnTo>
                    <a:lnTo>
                      <a:pt x="912" y="214"/>
                    </a:lnTo>
                    <a:lnTo>
                      <a:pt x="912" y="212"/>
                    </a:lnTo>
                    <a:lnTo>
                      <a:pt x="912" y="212"/>
                    </a:lnTo>
                    <a:lnTo>
                      <a:pt x="882" y="188"/>
                    </a:lnTo>
                    <a:lnTo>
                      <a:pt x="860" y="170"/>
                    </a:lnTo>
                    <a:lnTo>
                      <a:pt x="838" y="148"/>
                    </a:lnTo>
                    <a:lnTo>
                      <a:pt x="822" y="126"/>
                    </a:lnTo>
                    <a:lnTo>
                      <a:pt x="816" y="114"/>
                    </a:lnTo>
                    <a:lnTo>
                      <a:pt x="810" y="104"/>
                    </a:lnTo>
                    <a:lnTo>
                      <a:pt x="810" y="94"/>
                    </a:lnTo>
                    <a:lnTo>
                      <a:pt x="810" y="86"/>
                    </a:lnTo>
                    <a:lnTo>
                      <a:pt x="816" y="78"/>
                    </a:lnTo>
                    <a:lnTo>
                      <a:pt x="824" y="72"/>
                    </a:lnTo>
                    <a:lnTo>
                      <a:pt x="824" y="7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301"/>
              </a:p>
            </p:txBody>
          </p:sp>
          <p:sp>
            <p:nvSpPr>
              <p:cNvPr id="74" name="Freeform 35"/>
              <p:cNvSpPr>
                <a:spLocks noChangeAspect="1"/>
              </p:cNvSpPr>
              <p:nvPr/>
            </p:nvSpPr>
            <p:spPr bwMode="auto">
              <a:xfrm>
                <a:off x="8350389" y="11466"/>
                <a:ext cx="793611" cy="554378"/>
              </a:xfrm>
              <a:custGeom>
                <a:avLst/>
                <a:gdLst>
                  <a:gd name="T0" fmla="*/ 126 w 690"/>
                  <a:gd name="T1" fmla="*/ 0 h 482"/>
                  <a:gd name="T2" fmla="*/ 64 w 690"/>
                  <a:gd name="T3" fmla="*/ 56 h 482"/>
                  <a:gd name="T4" fmla="*/ 0 w 690"/>
                  <a:gd name="T5" fmla="*/ 94 h 482"/>
                  <a:gd name="T6" fmla="*/ 90 w 690"/>
                  <a:gd name="T7" fmla="*/ 82 h 482"/>
                  <a:gd name="T8" fmla="*/ 130 w 690"/>
                  <a:gd name="T9" fmla="*/ 86 h 482"/>
                  <a:gd name="T10" fmla="*/ 152 w 690"/>
                  <a:gd name="T11" fmla="*/ 96 h 482"/>
                  <a:gd name="T12" fmla="*/ 158 w 690"/>
                  <a:gd name="T13" fmla="*/ 114 h 482"/>
                  <a:gd name="T14" fmla="*/ 144 w 690"/>
                  <a:gd name="T15" fmla="*/ 152 h 482"/>
                  <a:gd name="T16" fmla="*/ 86 w 690"/>
                  <a:gd name="T17" fmla="*/ 216 h 482"/>
                  <a:gd name="T18" fmla="*/ 96 w 690"/>
                  <a:gd name="T19" fmla="*/ 222 h 482"/>
                  <a:gd name="T20" fmla="*/ 136 w 690"/>
                  <a:gd name="T21" fmla="*/ 226 h 482"/>
                  <a:gd name="T22" fmla="*/ 152 w 690"/>
                  <a:gd name="T23" fmla="*/ 248 h 482"/>
                  <a:gd name="T24" fmla="*/ 150 w 690"/>
                  <a:gd name="T25" fmla="*/ 292 h 482"/>
                  <a:gd name="T26" fmla="*/ 152 w 690"/>
                  <a:gd name="T27" fmla="*/ 308 h 482"/>
                  <a:gd name="T28" fmla="*/ 170 w 690"/>
                  <a:gd name="T29" fmla="*/ 320 h 482"/>
                  <a:gd name="T30" fmla="*/ 180 w 690"/>
                  <a:gd name="T31" fmla="*/ 362 h 482"/>
                  <a:gd name="T32" fmla="*/ 178 w 690"/>
                  <a:gd name="T33" fmla="*/ 428 h 482"/>
                  <a:gd name="T34" fmla="*/ 198 w 690"/>
                  <a:gd name="T35" fmla="*/ 392 h 482"/>
                  <a:gd name="T36" fmla="*/ 228 w 690"/>
                  <a:gd name="T37" fmla="*/ 354 h 482"/>
                  <a:gd name="T38" fmla="*/ 258 w 690"/>
                  <a:gd name="T39" fmla="*/ 336 h 482"/>
                  <a:gd name="T40" fmla="*/ 298 w 690"/>
                  <a:gd name="T41" fmla="*/ 330 h 482"/>
                  <a:gd name="T42" fmla="*/ 300 w 690"/>
                  <a:gd name="T43" fmla="*/ 312 h 482"/>
                  <a:gd name="T44" fmla="*/ 332 w 690"/>
                  <a:gd name="T45" fmla="*/ 238 h 482"/>
                  <a:gd name="T46" fmla="*/ 340 w 690"/>
                  <a:gd name="T47" fmla="*/ 232 h 482"/>
                  <a:gd name="T48" fmla="*/ 344 w 690"/>
                  <a:gd name="T49" fmla="*/ 242 h 482"/>
                  <a:gd name="T50" fmla="*/ 344 w 690"/>
                  <a:gd name="T51" fmla="*/ 284 h 482"/>
                  <a:gd name="T52" fmla="*/ 362 w 690"/>
                  <a:gd name="T53" fmla="*/ 380 h 482"/>
                  <a:gd name="T54" fmla="*/ 380 w 690"/>
                  <a:gd name="T55" fmla="*/ 376 h 482"/>
                  <a:gd name="T56" fmla="*/ 414 w 690"/>
                  <a:gd name="T57" fmla="*/ 342 h 482"/>
                  <a:gd name="T58" fmla="*/ 436 w 690"/>
                  <a:gd name="T59" fmla="*/ 346 h 482"/>
                  <a:gd name="T60" fmla="*/ 448 w 690"/>
                  <a:gd name="T61" fmla="*/ 370 h 482"/>
                  <a:gd name="T62" fmla="*/ 458 w 690"/>
                  <a:gd name="T63" fmla="*/ 410 h 482"/>
                  <a:gd name="T64" fmla="*/ 480 w 690"/>
                  <a:gd name="T65" fmla="*/ 388 h 482"/>
                  <a:gd name="T66" fmla="*/ 506 w 690"/>
                  <a:gd name="T67" fmla="*/ 400 h 482"/>
                  <a:gd name="T68" fmla="*/ 536 w 690"/>
                  <a:gd name="T69" fmla="*/ 440 h 482"/>
                  <a:gd name="T70" fmla="*/ 558 w 690"/>
                  <a:gd name="T71" fmla="*/ 482 h 482"/>
                  <a:gd name="T72" fmla="*/ 560 w 690"/>
                  <a:gd name="T73" fmla="*/ 480 h 482"/>
                  <a:gd name="T74" fmla="*/ 548 w 690"/>
                  <a:gd name="T75" fmla="*/ 434 h 482"/>
                  <a:gd name="T76" fmla="*/ 546 w 690"/>
                  <a:gd name="T77" fmla="*/ 384 h 482"/>
                  <a:gd name="T78" fmla="*/ 558 w 690"/>
                  <a:gd name="T79" fmla="*/ 360 h 482"/>
                  <a:gd name="T80" fmla="*/ 590 w 690"/>
                  <a:gd name="T81" fmla="*/ 362 h 482"/>
                  <a:gd name="T82" fmla="*/ 570 w 690"/>
                  <a:gd name="T83" fmla="*/ 326 h 482"/>
                  <a:gd name="T84" fmla="*/ 564 w 690"/>
                  <a:gd name="T85" fmla="*/ 298 h 482"/>
                  <a:gd name="T86" fmla="*/ 578 w 690"/>
                  <a:gd name="T87" fmla="*/ 280 h 482"/>
                  <a:gd name="T88" fmla="*/ 626 w 690"/>
                  <a:gd name="T89" fmla="*/ 286 h 482"/>
                  <a:gd name="T90" fmla="*/ 644 w 690"/>
                  <a:gd name="T91" fmla="*/ 276 h 482"/>
                  <a:gd name="T92" fmla="*/ 596 w 690"/>
                  <a:gd name="T93" fmla="*/ 192 h 482"/>
                  <a:gd name="T94" fmla="*/ 566 w 690"/>
                  <a:gd name="T95" fmla="*/ 160 h 482"/>
                  <a:gd name="T96" fmla="*/ 564 w 690"/>
                  <a:gd name="T97" fmla="*/ 148 h 482"/>
                  <a:gd name="T98" fmla="*/ 574 w 690"/>
                  <a:gd name="T99" fmla="*/ 148 h 482"/>
                  <a:gd name="T100" fmla="*/ 644 w 690"/>
                  <a:gd name="T101" fmla="*/ 184 h 482"/>
                  <a:gd name="T102" fmla="*/ 660 w 690"/>
                  <a:gd name="T103" fmla="*/ 196 h 482"/>
                  <a:gd name="T104" fmla="*/ 690 w 690"/>
                  <a:gd name="T105" fmla="*/ 17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90" h="482">
                    <a:moveTo>
                      <a:pt x="690" y="0"/>
                    </a:moveTo>
                    <a:lnTo>
                      <a:pt x="126" y="0"/>
                    </a:lnTo>
                    <a:lnTo>
                      <a:pt x="126" y="0"/>
                    </a:lnTo>
                    <a:lnTo>
                      <a:pt x="106" y="22"/>
                    </a:lnTo>
                    <a:lnTo>
                      <a:pt x="84" y="40"/>
                    </a:lnTo>
                    <a:lnTo>
                      <a:pt x="64" y="56"/>
                    </a:lnTo>
                    <a:lnTo>
                      <a:pt x="44" y="70"/>
                    </a:lnTo>
                    <a:lnTo>
                      <a:pt x="12" y="8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50" y="86"/>
                    </a:lnTo>
                    <a:lnTo>
                      <a:pt x="90" y="82"/>
                    </a:lnTo>
                    <a:lnTo>
                      <a:pt x="106" y="82"/>
                    </a:lnTo>
                    <a:lnTo>
                      <a:pt x="120" y="84"/>
                    </a:lnTo>
                    <a:lnTo>
                      <a:pt x="130" y="86"/>
                    </a:lnTo>
                    <a:lnTo>
                      <a:pt x="140" y="88"/>
                    </a:lnTo>
                    <a:lnTo>
                      <a:pt x="146" y="92"/>
                    </a:lnTo>
                    <a:lnTo>
                      <a:pt x="152" y="96"/>
                    </a:lnTo>
                    <a:lnTo>
                      <a:pt x="156" y="102"/>
                    </a:lnTo>
                    <a:lnTo>
                      <a:pt x="158" y="108"/>
                    </a:lnTo>
                    <a:lnTo>
                      <a:pt x="158" y="114"/>
                    </a:lnTo>
                    <a:lnTo>
                      <a:pt x="158" y="122"/>
                    </a:lnTo>
                    <a:lnTo>
                      <a:pt x="152" y="136"/>
                    </a:lnTo>
                    <a:lnTo>
                      <a:pt x="144" y="152"/>
                    </a:lnTo>
                    <a:lnTo>
                      <a:pt x="132" y="168"/>
                    </a:lnTo>
                    <a:lnTo>
                      <a:pt x="108" y="196"/>
                    </a:lnTo>
                    <a:lnTo>
                      <a:pt x="86" y="216"/>
                    </a:lnTo>
                    <a:lnTo>
                      <a:pt x="78" y="224"/>
                    </a:lnTo>
                    <a:lnTo>
                      <a:pt x="78" y="224"/>
                    </a:lnTo>
                    <a:lnTo>
                      <a:pt x="96" y="222"/>
                    </a:lnTo>
                    <a:lnTo>
                      <a:pt x="114" y="220"/>
                    </a:lnTo>
                    <a:lnTo>
                      <a:pt x="126" y="222"/>
                    </a:lnTo>
                    <a:lnTo>
                      <a:pt x="136" y="226"/>
                    </a:lnTo>
                    <a:lnTo>
                      <a:pt x="144" y="232"/>
                    </a:lnTo>
                    <a:lnTo>
                      <a:pt x="148" y="240"/>
                    </a:lnTo>
                    <a:lnTo>
                      <a:pt x="152" y="248"/>
                    </a:lnTo>
                    <a:lnTo>
                      <a:pt x="154" y="258"/>
                    </a:lnTo>
                    <a:lnTo>
                      <a:pt x="154" y="276"/>
                    </a:lnTo>
                    <a:lnTo>
                      <a:pt x="150" y="292"/>
                    </a:lnTo>
                    <a:lnTo>
                      <a:pt x="144" y="310"/>
                    </a:lnTo>
                    <a:lnTo>
                      <a:pt x="144" y="310"/>
                    </a:lnTo>
                    <a:lnTo>
                      <a:pt x="152" y="308"/>
                    </a:lnTo>
                    <a:lnTo>
                      <a:pt x="160" y="310"/>
                    </a:lnTo>
                    <a:lnTo>
                      <a:pt x="166" y="314"/>
                    </a:lnTo>
                    <a:lnTo>
                      <a:pt x="170" y="320"/>
                    </a:lnTo>
                    <a:lnTo>
                      <a:pt x="174" y="330"/>
                    </a:lnTo>
                    <a:lnTo>
                      <a:pt x="176" y="340"/>
                    </a:lnTo>
                    <a:lnTo>
                      <a:pt x="180" y="362"/>
                    </a:lnTo>
                    <a:lnTo>
                      <a:pt x="180" y="386"/>
                    </a:lnTo>
                    <a:lnTo>
                      <a:pt x="180" y="408"/>
                    </a:lnTo>
                    <a:lnTo>
                      <a:pt x="178" y="428"/>
                    </a:lnTo>
                    <a:lnTo>
                      <a:pt x="178" y="428"/>
                    </a:lnTo>
                    <a:lnTo>
                      <a:pt x="188" y="408"/>
                    </a:lnTo>
                    <a:lnTo>
                      <a:pt x="198" y="392"/>
                    </a:lnTo>
                    <a:lnTo>
                      <a:pt x="208" y="376"/>
                    </a:lnTo>
                    <a:lnTo>
                      <a:pt x="218" y="364"/>
                    </a:lnTo>
                    <a:lnTo>
                      <a:pt x="228" y="354"/>
                    </a:lnTo>
                    <a:lnTo>
                      <a:pt x="238" y="346"/>
                    </a:lnTo>
                    <a:lnTo>
                      <a:pt x="248" y="340"/>
                    </a:lnTo>
                    <a:lnTo>
                      <a:pt x="258" y="336"/>
                    </a:lnTo>
                    <a:lnTo>
                      <a:pt x="274" y="332"/>
                    </a:lnTo>
                    <a:lnTo>
                      <a:pt x="286" y="330"/>
                    </a:lnTo>
                    <a:lnTo>
                      <a:pt x="298" y="330"/>
                    </a:lnTo>
                    <a:lnTo>
                      <a:pt x="298" y="330"/>
                    </a:lnTo>
                    <a:lnTo>
                      <a:pt x="298" y="322"/>
                    </a:lnTo>
                    <a:lnTo>
                      <a:pt x="300" y="312"/>
                    </a:lnTo>
                    <a:lnTo>
                      <a:pt x="310" y="284"/>
                    </a:lnTo>
                    <a:lnTo>
                      <a:pt x="332" y="238"/>
                    </a:lnTo>
                    <a:lnTo>
                      <a:pt x="332" y="238"/>
                    </a:lnTo>
                    <a:lnTo>
                      <a:pt x="334" y="232"/>
                    </a:lnTo>
                    <a:lnTo>
                      <a:pt x="336" y="230"/>
                    </a:lnTo>
                    <a:lnTo>
                      <a:pt x="340" y="232"/>
                    </a:lnTo>
                    <a:lnTo>
                      <a:pt x="342" y="234"/>
                    </a:lnTo>
                    <a:lnTo>
                      <a:pt x="344" y="240"/>
                    </a:lnTo>
                    <a:lnTo>
                      <a:pt x="344" y="242"/>
                    </a:lnTo>
                    <a:lnTo>
                      <a:pt x="344" y="242"/>
                    </a:lnTo>
                    <a:lnTo>
                      <a:pt x="342" y="262"/>
                    </a:lnTo>
                    <a:lnTo>
                      <a:pt x="344" y="284"/>
                    </a:lnTo>
                    <a:lnTo>
                      <a:pt x="346" y="310"/>
                    </a:lnTo>
                    <a:lnTo>
                      <a:pt x="352" y="336"/>
                    </a:lnTo>
                    <a:lnTo>
                      <a:pt x="362" y="380"/>
                    </a:lnTo>
                    <a:lnTo>
                      <a:pt x="366" y="398"/>
                    </a:lnTo>
                    <a:lnTo>
                      <a:pt x="366" y="398"/>
                    </a:lnTo>
                    <a:lnTo>
                      <a:pt x="380" y="376"/>
                    </a:lnTo>
                    <a:lnTo>
                      <a:pt x="392" y="360"/>
                    </a:lnTo>
                    <a:lnTo>
                      <a:pt x="404" y="348"/>
                    </a:lnTo>
                    <a:lnTo>
                      <a:pt x="414" y="342"/>
                    </a:lnTo>
                    <a:lnTo>
                      <a:pt x="422" y="340"/>
                    </a:lnTo>
                    <a:lnTo>
                      <a:pt x="430" y="340"/>
                    </a:lnTo>
                    <a:lnTo>
                      <a:pt x="436" y="346"/>
                    </a:lnTo>
                    <a:lnTo>
                      <a:pt x="440" y="352"/>
                    </a:lnTo>
                    <a:lnTo>
                      <a:pt x="446" y="360"/>
                    </a:lnTo>
                    <a:lnTo>
                      <a:pt x="448" y="370"/>
                    </a:lnTo>
                    <a:lnTo>
                      <a:pt x="454" y="388"/>
                    </a:lnTo>
                    <a:lnTo>
                      <a:pt x="458" y="410"/>
                    </a:lnTo>
                    <a:lnTo>
                      <a:pt x="458" y="410"/>
                    </a:lnTo>
                    <a:lnTo>
                      <a:pt x="464" y="398"/>
                    </a:lnTo>
                    <a:lnTo>
                      <a:pt x="472" y="392"/>
                    </a:lnTo>
                    <a:lnTo>
                      <a:pt x="480" y="388"/>
                    </a:lnTo>
                    <a:lnTo>
                      <a:pt x="488" y="390"/>
                    </a:lnTo>
                    <a:lnTo>
                      <a:pt x="496" y="394"/>
                    </a:lnTo>
                    <a:lnTo>
                      <a:pt x="506" y="400"/>
                    </a:lnTo>
                    <a:lnTo>
                      <a:pt x="514" y="408"/>
                    </a:lnTo>
                    <a:lnTo>
                      <a:pt x="522" y="418"/>
                    </a:lnTo>
                    <a:lnTo>
                      <a:pt x="536" y="440"/>
                    </a:lnTo>
                    <a:lnTo>
                      <a:pt x="548" y="460"/>
                    </a:lnTo>
                    <a:lnTo>
                      <a:pt x="558" y="482"/>
                    </a:lnTo>
                    <a:lnTo>
                      <a:pt x="558" y="482"/>
                    </a:lnTo>
                    <a:lnTo>
                      <a:pt x="558" y="478"/>
                    </a:lnTo>
                    <a:lnTo>
                      <a:pt x="558" y="478"/>
                    </a:lnTo>
                    <a:lnTo>
                      <a:pt x="560" y="480"/>
                    </a:lnTo>
                    <a:lnTo>
                      <a:pt x="560" y="480"/>
                    </a:lnTo>
                    <a:lnTo>
                      <a:pt x="554" y="458"/>
                    </a:lnTo>
                    <a:lnTo>
                      <a:pt x="548" y="434"/>
                    </a:lnTo>
                    <a:lnTo>
                      <a:pt x="546" y="408"/>
                    </a:lnTo>
                    <a:lnTo>
                      <a:pt x="546" y="396"/>
                    </a:lnTo>
                    <a:lnTo>
                      <a:pt x="546" y="384"/>
                    </a:lnTo>
                    <a:lnTo>
                      <a:pt x="550" y="374"/>
                    </a:lnTo>
                    <a:lnTo>
                      <a:pt x="554" y="366"/>
                    </a:lnTo>
                    <a:lnTo>
                      <a:pt x="558" y="360"/>
                    </a:lnTo>
                    <a:lnTo>
                      <a:pt x="566" y="356"/>
                    </a:lnTo>
                    <a:lnTo>
                      <a:pt x="578" y="356"/>
                    </a:lnTo>
                    <a:lnTo>
                      <a:pt x="590" y="362"/>
                    </a:lnTo>
                    <a:lnTo>
                      <a:pt x="590" y="362"/>
                    </a:lnTo>
                    <a:lnTo>
                      <a:pt x="578" y="342"/>
                    </a:lnTo>
                    <a:lnTo>
                      <a:pt x="570" y="326"/>
                    </a:lnTo>
                    <a:lnTo>
                      <a:pt x="566" y="316"/>
                    </a:lnTo>
                    <a:lnTo>
                      <a:pt x="564" y="306"/>
                    </a:lnTo>
                    <a:lnTo>
                      <a:pt x="564" y="298"/>
                    </a:lnTo>
                    <a:lnTo>
                      <a:pt x="566" y="290"/>
                    </a:lnTo>
                    <a:lnTo>
                      <a:pt x="570" y="284"/>
                    </a:lnTo>
                    <a:lnTo>
                      <a:pt x="578" y="280"/>
                    </a:lnTo>
                    <a:lnTo>
                      <a:pt x="590" y="280"/>
                    </a:lnTo>
                    <a:lnTo>
                      <a:pt x="606" y="280"/>
                    </a:lnTo>
                    <a:lnTo>
                      <a:pt x="626" y="286"/>
                    </a:lnTo>
                    <a:lnTo>
                      <a:pt x="652" y="294"/>
                    </a:lnTo>
                    <a:lnTo>
                      <a:pt x="652" y="294"/>
                    </a:lnTo>
                    <a:lnTo>
                      <a:pt x="644" y="276"/>
                    </a:lnTo>
                    <a:lnTo>
                      <a:pt x="622" y="236"/>
                    </a:lnTo>
                    <a:lnTo>
                      <a:pt x="610" y="214"/>
                    </a:lnTo>
                    <a:lnTo>
                      <a:pt x="596" y="192"/>
                    </a:lnTo>
                    <a:lnTo>
                      <a:pt x="580" y="174"/>
                    </a:lnTo>
                    <a:lnTo>
                      <a:pt x="566" y="160"/>
                    </a:lnTo>
                    <a:lnTo>
                      <a:pt x="566" y="160"/>
                    </a:lnTo>
                    <a:lnTo>
                      <a:pt x="566" y="158"/>
                    </a:lnTo>
                    <a:lnTo>
                      <a:pt x="564" y="152"/>
                    </a:lnTo>
                    <a:lnTo>
                      <a:pt x="564" y="148"/>
                    </a:lnTo>
                    <a:lnTo>
                      <a:pt x="564" y="146"/>
                    </a:lnTo>
                    <a:lnTo>
                      <a:pt x="568" y="146"/>
                    </a:lnTo>
                    <a:lnTo>
                      <a:pt x="574" y="148"/>
                    </a:lnTo>
                    <a:lnTo>
                      <a:pt x="574" y="148"/>
                    </a:lnTo>
                    <a:lnTo>
                      <a:pt x="620" y="170"/>
                    </a:lnTo>
                    <a:lnTo>
                      <a:pt x="644" y="184"/>
                    </a:lnTo>
                    <a:lnTo>
                      <a:pt x="654" y="192"/>
                    </a:lnTo>
                    <a:lnTo>
                      <a:pt x="660" y="196"/>
                    </a:lnTo>
                    <a:lnTo>
                      <a:pt x="660" y="196"/>
                    </a:lnTo>
                    <a:lnTo>
                      <a:pt x="666" y="190"/>
                    </a:lnTo>
                    <a:lnTo>
                      <a:pt x="676" y="182"/>
                    </a:lnTo>
                    <a:lnTo>
                      <a:pt x="690" y="176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301"/>
              </a:p>
            </p:txBody>
          </p:sp>
          <p:sp>
            <p:nvSpPr>
              <p:cNvPr id="75" name="Freeform 31"/>
              <p:cNvSpPr>
                <a:spLocks noChangeAspect="1"/>
              </p:cNvSpPr>
              <p:nvPr/>
            </p:nvSpPr>
            <p:spPr bwMode="auto">
              <a:xfrm>
                <a:off x="6973892" y="6209551"/>
                <a:ext cx="1162575" cy="647993"/>
              </a:xfrm>
              <a:custGeom>
                <a:avLst/>
                <a:gdLst>
                  <a:gd name="T0" fmla="*/ 686 w 976"/>
                  <a:gd name="T1" fmla="*/ 250 h 544"/>
                  <a:gd name="T2" fmla="*/ 592 w 976"/>
                  <a:gd name="T3" fmla="*/ 242 h 544"/>
                  <a:gd name="T4" fmla="*/ 536 w 976"/>
                  <a:gd name="T5" fmla="*/ 262 h 544"/>
                  <a:gd name="T6" fmla="*/ 506 w 976"/>
                  <a:gd name="T7" fmla="*/ 288 h 544"/>
                  <a:gd name="T8" fmla="*/ 492 w 976"/>
                  <a:gd name="T9" fmla="*/ 292 h 544"/>
                  <a:gd name="T10" fmla="*/ 514 w 976"/>
                  <a:gd name="T11" fmla="*/ 248 h 544"/>
                  <a:gd name="T12" fmla="*/ 560 w 976"/>
                  <a:gd name="T13" fmla="*/ 124 h 544"/>
                  <a:gd name="T14" fmla="*/ 566 w 976"/>
                  <a:gd name="T15" fmla="*/ 34 h 544"/>
                  <a:gd name="T16" fmla="*/ 524 w 976"/>
                  <a:gd name="T17" fmla="*/ 32 h 544"/>
                  <a:gd name="T18" fmla="*/ 452 w 976"/>
                  <a:gd name="T19" fmla="*/ 98 h 544"/>
                  <a:gd name="T20" fmla="*/ 412 w 976"/>
                  <a:gd name="T21" fmla="*/ 174 h 544"/>
                  <a:gd name="T22" fmla="*/ 392 w 976"/>
                  <a:gd name="T23" fmla="*/ 152 h 544"/>
                  <a:gd name="T24" fmla="*/ 374 w 976"/>
                  <a:gd name="T25" fmla="*/ 148 h 544"/>
                  <a:gd name="T26" fmla="*/ 366 w 976"/>
                  <a:gd name="T27" fmla="*/ 170 h 544"/>
                  <a:gd name="T28" fmla="*/ 380 w 976"/>
                  <a:gd name="T29" fmla="*/ 242 h 544"/>
                  <a:gd name="T30" fmla="*/ 380 w 976"/>
                  <a:gd name="T31" fmla="*/ 302 h 544"/>
                  <a:gd name="T32" fmla="*/ 306 w 976"/>
                  <a:gd name="T33" fmla="*/ 126 h 544"/>
                  <a:gd name="T34" fmla="*/ 296 w 976"/>
                  <a:gd name="T35" fmla="*/ 44 h 544"/>
                  <a:gd name="T36" fmla="*/ 306 w 976"/>
                  <a:gd name="T37" fmla="*/ 10 h 544"/>
                  <a:gd name="T38" fmla="*/ 298 w 976"/>
                  <a:gd name="T39" fmla="*/ 0 h 544"/>
                  <a:gd name="T40" fmla="*/ 266 w 976"/>
                  <a:gd name="T41" fmla="*/ 8 h 544"/>
                  <a:gd name="T42" fmla="*/ 252 w 976"/>
                  <a:gd name="T43" fmla="*/ 26 h 544"/>
                  <a:gd name="T44" fmla="*/ 242 w 976"/>
                  <a:gd name="T45" fmla="*/ 40 h 544"/>
                  <a:gd name="T46" fmla="*/ 264 w 976"/>
                  <a:gd name="T47" fmla="*/ 138 h 544"/>
                  <a:gd name="T48" fmla="*/ 342 w 976"/>
                  <a:gd name="T49" fmla="*/ 322 h 544"/>
                  <a:gd name="T50" fmla="*/ 280 w 976"/>
                  <a:gd name="T51" fmla="*/ 272 h 544"/>
                  <a:gd name="T52" fmla="*/ 242 w 976"/>
                  <a:gd name="T53" fmla="*/ 232 h 544"/>
                  <a:gd name="T54" fmla="*/ 220 w 976"/>
                  <a:gd name="T55" fmla="*/ 228 h 544"/>
                  <a:gd name="T56" fmla="*/ 214 w 976"/>
                  <a:gd name="T57" fmla="*/ 252 h 544"/>
                  <a:gd name="T58" fmla="*/ 198 w 976"/>
                  <a:gd name="T59" fmla="*/ 268 h 544"/>
                  <a:gd name="T60" fmla="*/ 116 w 976"/>
                  <a:gd name="T61" fmla="*/ 264 h 544"/>
                  <a:gd name="T62" fmla="*/ 18 w 976"/>
                  <a:gd name="T63" fmla="*/ 292 h 544"/>
                  <a:gd name="T64" fmla="*/ 36 w 976"/>
                  <a:gd name="T65" fmla="*/ 332 h 544"/>
                  <a:gd name="T66" fmla="*/ 116 w 976"/>
                  <a:gd name="T67" fmla="*/ 374 h 544"/>
                  <a:gd name="T68" fmla="*/ 260 w 976"/>
                  <a:gd name="T69" fmla="*/ 404 h 544"/>
                  <a:gd name="T70" fmla="*/ 270 w 976"/>
                  <a:gd name="T71" fmla="*/ 408 h 544"/>
                  <a:gd name="T72" fmla="*/ 260 w 976"/>
                  <a:gd name="T73" fmla="*/ 416 h 544"/>
                  <a:gd name="T74" fmla="*/ 200 w 976"/>
                  <a:gd name="T75" fmla="*/ 438 h 544"/>
                  <a:gd name="T76" fmla="*/ 154 w 976"/>
                  <a:gd name="T77" fmla="*/ 484 h 544"/>
                  <a:gd name="T78" fmla="*/ 652 w 976"/>
                  <a:gd name="T79" fmla="*/ 544 h 544"/>
                  <a:gd name="T80" fmla="*/ 612 w 976"/>
                  <a:gd name="T81" fmla="*/ 484 h 544"/>
                  <a:gd name="T82" fmla="*/ 560 w 976"/>
                  <a:gd name="T83" fmla="*/ 448 h 544"/>
                  <a:gd name="T84" fmla="*/ 556 w 976"/>
                  <a:gd name="T85" fmla="*/ 440 h 544"/>
                  <a:gd name="T86" fmla="*/ 564 w 976"/>
                  <a:gd name="T87" fmla="*/ 438 h 544"/>
                  <a:gd name="T88" fmla="*/ 676 w 976"/>
                  <a:gd name="T89" fmla="*/ 454 h 544"/>
                  <a:gd name="T90" fmla="*/ 750 w 976"/>
                  <a:gd name="T91" fmla="*/ 442 h 544"/>
                  <a:gd name="T92" fmla="*/ 870 w 976"/>
                  <a:gd name="T93" fmla="*/ 392 h 544"/>
                  <a:gd name="T94" fmla="*/ 966 w 976"/>
                  <a:gd name="T95" fmla="*/ 334 h 544"/>
                  <a:gd name="T96" fmla="*/ 860 w 976"/>
                  <a:gd name="T97" fmla="*/ 31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76" h="544">
                    <a:moveTo>
                      <a:pt x="748" y="274"/>
                    </a:moveTo>
                    <a:lnTo>
                      <a:pt x="748" y="274"/>
                    </a:lnTo>
                    <a:lnTo>
                      <a:pt x="716" y="260"/>
                    </a:lnTo>
                    <a:lnTo>
                      <a:pt x="686" y="250"/>
                    </a:lnTo>
                    <a:lnTo>
                      <a:pt x="660" y="244"/>
                    </a:lnTo>
                    <a:lnTo>
                      <a:pt x="634" y="242"/>
                    </a:lnTo>
                    <a:lnTo>
                      <a:pt x="612" y="240"/>
                    </a:lnTo>
                    <a:lnTo>
                      <a:pt x="592" y="242"/>
                    </a:lnTo>
                    <a:lnTo>
                      <a:pt x="574" y="246"/>
                    </a:lnTo>
                    <a:lnTo>
                      <a:pt x="560" y="250"/>
                    </a:lnTo>
                    <a:lnTo>
                      <a:pt x="546" y="256"/>
                    </a:lnTo>
                    <a:lnTo>
                      <a:pt x="536" y="262"/>
                    </a:lnTo>
                    <a:lnTo>
                      <a:pt x="518" y="274"/>
                    </a:lnTo>
                    <a:lnTo>
                      <a:pt x="510" y="284"/>
                    </a:lnTo>
                    <a:lnTo>
                      <a:pt x="506" y="288"/>
                    </a:lnTo>
                    <a:lnTo>
                      <a:pt x="506" y="288"/>
                    </a:lnTo>
                    <a:lnTo>
                      <a:pt x="502" y="290"/>
                    </a:lnTo>
                    <a:lnTo>
                      <a:pt x="496" y="292"/>
                    </a:lnTo>
                    <a:lnTo>
                      <a:pt x="494" y="292"/>
                    </a:lnTo>
                    <a:lnTo>
                      <a:pt x="492" y="292"/>
                    </a:lnTo>
                    <a:lnTo>
                      <a:pt x="494" y="288"/>
                    </a:lnTo>
                    <a:lnTo>
                      <a:pt x="496" y="282"/>
                    </a:lnTo>
                    <a:lnTo>
                      <a:pt x="496" y="282"/>
                    </a:lnTo>
                    <a:lnTo>
                      <a:pt x="514" y="248"/>
                    </a:lnTo>
                    <a:lnTo>
                      <a:pt x="528" y="220"/>
                    </a:lnTo>
                    <a:lnTo>
                      <a:pt x="542" y="184"/>
                    </a:lnTo>
                    <a:lnTo>
                      <a:pt x="554" y="146"/>
                    </a:lnTo>
                    <a:lnTo>
                      <a:pt x="560" y="124"/>
                    </a:lnTo>
                    <a:lnTo>
                      <a:pt x="564" y="102"/>
                    </a:lnTo>
                    <a:lnTo>
                      <a:pt x="566" y="80"/>
                    </a:lnTo>
                    <a:lnTo>
                      <a:pt x="566" y="56"/>
                    </a:lnTo>
                    <a:lnTo>
                      <a:pt x="566" y="34"/>
                    </a:lnTo>
                    <a:lnTo>
                      <a:pt x="562" y="10"/>
                    </a:lnTo>
                    <a:lnTo>
                      <a:pt x="562" y="10"/>
                    </a:lnTo>
                    <a:lnTo>
                      <a:pt x="544" y="20"/>
                    </a:lnTo>
                    <a:lnTo>
                      <a:pt x="524" y="32"/>
                    </a:lnTo>
                    <a:lnTo>
                      <a:pt x="502" y="48"/>
                    </a:lnTo>
                    <a:lnTo>
                      <a:pt x="476" y="70"/>
                    </a:lnTo>
                    <a:lnTo>
                      <a:pt x="464" y="84"/>
                    </a:lnTo>
                    <a:lnTo>
                      <a:pt x="452" y="98"/>
                    </a:lnTo>
                    <a:lnTo>
                      <a:pt x="440" y="116"/>
                    </a:lnTo>
                    <a:lnTo>
                      <a:pt x="430" y="132"/>
                    </a:lnTo>
                    <a:lnTo>
                      <a:pt x="420" y="152"/>
                    </a:lnTo>
                    <a:lnTo>
                      <a:pt x="412" y="174"/>
                    </a:lnTo>
                    <a:lnTo>
                      <a:pt x="412" y="174"/>
                    </a:lnTo>
                    <a:lnTo>
                      <a:pt x="408" y="168"/>
                    </a:lnTo>
                    <a:lnTo>
                      <a:pt x="398" y="156"/>
                    </a:lnTo>
                    <a:lnTo>
                      <a:pt x="392" y="152"/>
                    </a:lnTo>
                    <a:lnTo>
                      <a:pt x="386" y="148"/>
                    </a:lnTo>
                    <a:lnTo>
                      <a:pt x="380" y="146"/>
                    </a:lnTo>
                    <a:lnTo>
                      <a:pt x="374" y="148"/>
                    </a:lnTo>
                    <a:lnTo>
                      <a:pt x="374" y="148"/>
                    </a:lnTo>
                    <a:lnTo>
                      <a:pt x="368" y="156"/>
                    </a:lnTo>
                    <a:lnTo>
                      <a:pt x="364" y="162"/>
                    </a:lnTo>
                    <a:lnTo>
                      <a:pt x="364" y="168"/>
                    </a:lnTo>
                    <a:lnTo>
                      <a:pt x="366" y="170"/>
                    </a:lnTo>
                    <a:lnTo>
                      <a:pt x="366" y="170"/>
                    </a:lnTo>
                    <a:lnTo>
                      <a:pt x="370" y="184"/>
                    </a:lnTo>
                    <a:lnTo>
                      <a:pt x="376" y="222"/>
                    </a:lnTo>
                    <a:lnTo>
                      <a:pt x="380" y="242"/>
                    </a:lnTo>
                    <a:lnTo>
                      <a:pt x="382" y="264"/>
                    </a:lnTo>
                    <a:lnTo>
                      <a:pt x="382" y="284"/>
                    </a:lnTo>
                    <a:lnTo>
                      <a:pt x="380" y="302"/>
                    </a:lnTo>
                    <a:lnTo>
                      <a:pt x="380" y="302"/>
                    </a:lnTo>
                    <a:lnTo>
                      <a:pt x="356" y="252"/>
                    </a:lnTo>
                    <a:lnTo>
                      <a:pt x="338" y="214"/>
                    </a:lnTo>
                    <a:lnTo>
                      <a:pt x="320" y="172"/>
                    </a:lnTo>
                    <a:lnTo>
                      <a:pt x="306" y="126"/>
                    </a:lnTo>
                    <a:lnTo>
                      <a:pt x="300" y="104"/>
                    </a:lnTo>
                    <a:lnTo>
                      <a:pt x="296" y="84"/>
                    </a:lnTo>
                    <a:lnTo>
                      <a:pt x="294" y="64"/>
                    </a:lnTo>
                    <a:lnTo>
                      <a:pt x="296" y="44"/>
                    </a:lnTo>
                    <a:lnTo>
                      <a:pt x="298" y="28"/>
                    </a:lnTo>
                    <a:lnTo>
                      <a:pt x="304" y="12"/>
                    </a:lnTo>
                    <a:lnTo>
                      <a:pt x="304" y="12"/>
                    </a:lnTo>
                    <a:lnTo>
                      <a:pt x="306" y="10"/>
                    </a:lnTo>
                    <a:lnTo>
                      <a:pt x="306" y="6"/>
                    </a:lnTo>
                    <a:lnTo>
                      <a:pt x="304" y="2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292" y="0"/>
                    </a:lnTo>
                    <a:lnTo>
                      <a:pt x="280" y="0"/>
                    </a:lnTo>
                    <a:lnTo>
                      <a:pt x="274" y="2"/>
                    </a:lnTo>
                    <a:lnTo>
                      <a:pt x="266" y="8"/>
                    </a:lnTo>
                    <a:lnTo>
                      <a:pt x="260" y="14"/>
                    </a:lnTo>
                    <a:lnTo>
                      <a:pt x="254" y="22"/>
                    </a:lnTo>
                    <a:lnTo>
                      <a:pt x="254" y="22"/>
                    </a:lnTo>
                    <a:lnTo>
                      <a:pt x="252" y="26"/>
                    </a:lnTo>
                    <a:lnTo>
                      <a:pt x="246" y="30"/>
                    </a:lnTo>
                    <a:lnTo>
                      <a:pt x="244" y="34"/>
                    </a:lnTo>
                    <a:lnTo>
                      <a:pt x="242" y="40"/>
                    </a:lnTo>
                    <a:lnTo>
                      <a:pt x="242" y="40"/>
                    </a:lnTo>
                    <a:lnTo>
                      <a:pt x="244" y="58"/>
                    </a:lnTo>
                    <a:lnTo>
                      <a:pt x="248" y="80"/>
                    </a:lnTo>
                    <a:lnTo>
                      <a:pt x="254" y="106"/>
                    </a:lnTo>
                    <a:lnTo>
                      <a:pt x="264" y="138"/>
                    </a:lnTo>
                    <a:lnTo>
                      <a:pt x="278" y="174"/>
                    </a:lnTo>
                    <a:lnTo>
                      <a:pt x="296" y="218"/>
                    </a:lnTo>
                    <a:lnTo>
                      <a:pt x="342" y="322"/>
                    </a:lnTo>
                    <a:lnTo>
                      <a:pt x="342" y="322"/>
                    </a:lnTo>
                    <a:lnTo>
                      <a:pt x="328" y="314"/>
                    </a:lnTo>
                    <a:lnTo>
                      <a:pt x="312" y="300"/>
                    </a:lnTo>
                    <a:lnTo>
                      <a:pt x="294" y="286"/>
                    </a:lnTo>
                    <a:lnTo>
                      <a:pt x="280" y="272"/>
                    </a:lnTo>
                    <a:lnTo>
                      <a:pt x="254" y="244"/>
                    </a:lnTo>
                    <a:lnTo>
                      <a:pt x="244" y="232"/>
                    </a:lnTo>
                    <a:lnTo>
                      <a:pt x="244" y="232"/>
                    </a:lnTo>
                    <a:lnTo>
                      <a:pt x="242" y="232"/>
                    </a:lnTo>
                    <a:lnTo>
                      <a:pt x="238" y="228"/>
                    </a:lnTo>
                    <a:lnTo>
                      <a:pt x="230" y="226"/>
                    </a:lnTo>
                    <a:lnTo>
                      <a:pt x="220" y="228"/>
                    </a:lnTo>
                    <a:lnTo>
                      <a:pt x="220" y="228"/>
                    </a:lnTo>
                    <a:lnTo>
                      <a:pt x="216" y="232"/>
                    </a:lnTo>
                    <a:lnTo>
                      <a:pt x="214" y="236"/>
                    </a:lnTo>
                    <a:lnTo>
                      <a:pt x="212" y="244"/>
                    </a:lnTo>
                    <a:lnTo>
                      <a:pt x="214" y="252"/>
                    </a:lnTo>
                    <a:lnTo>
                      <a:pt x="218" y="268"/>
                    </a:lnTo>
                    <a:lnTo>
                      <a:pt x="220" y="274"/>
                    </a:lnTo>
                    <a:lnTo>
                      <a:pt x="220" y="274"/>
                    </a:lnTo>
                    <a:lnTo>
                      <a:pt x="198" y="268"/>
                    </a:lnTo>
                    <a:lnTo>
                      <a:pt x="176" y="264"/>
                    </a:lnTo>
                    <a:lnTo>
                      <a:pt x="156" y="264"/>
                    </a:lnTo>
                    <a:lnTo>
                      <a:pt x="136" y="264"/>
                    </a:lnTo>
                    <a:lnTo>
                      <a:pt x="116" y="264"/>
                    </a:lnTo>
                    <a:lnTo>
                      <a:pt x="98" y="268"/>
                    </a:lnTo>
                    <a:lnTo>
                      <a:pt x="66" y="274"/>
                    </a:lnTo>
                    <a:lnTo>
                      <a:pt x="40" y="284"/>
                    </a:lnTo>
                    <a:lnTo>
                      <a:pt x="18" y="292"/>
                    </a:lnTo>
                    <a:lnTo>
                      <a:pt x="0" y="302"/>
                    </a:lnTo>
                    <a:lnTo>
                      <a:pt x="0" y="302"/>
                    </a:lnTo>
                    <a:lnTo>
                      <a:pt x="18" y="318"/>
                    </a:lnTo>
                    <a:lnTo>
                      <a:pt x="36" y="332"/>
                    </a:lnTo>
                    <a:lnTo>
                      <a:pt x="56" y="344"/>
                    </a:lnTo>
                    <a:lnTo>
                      <a:pt x="74" y="356"/>
                    </a:lnTo>
                    <a:lnTo>
                      <a:pt x="96" y="366"/>
                    </a:lnTo>
                    <a:lnTo>
                      <a:pt x="116" y="374"/>
                    </a:lnTo>
                    <a:lnTo>
                      <a:pt x="154" y="386"/>
                    </a:lnTo>
                    <a:lnTo>
                      <a:pt x="190" y="394"/>
                    </a:lnTo>
                    <a:lnTo>
                      <a:pt x="222" y="400"/>
                    </a:lnTo>
                    <a:lnTo>
                      <a:pt x="260" y="404"/>
                    </a:lnTo>
                    <a:lnTo>
                      <a:pt x="260" y="404"/>
                    </a:lnTo>
                    <a:lnTo>
                      <a:pt x="266" y="406"/>
                    </a:lnTo>
                    <a:lnTo>
                      <a:pt x="270" y="406"/>
                    </a:lnTo>
                    <a:lnTo>
                      <a:pt x="270" y="408"/>
                    </a:lnTo>
                    <a:lnTo>
                      <a:pt x="268" y="412"/>
                    </a:lnTo>
                    <a:lnTo>
                      <a:pt x="264" y="414"/>
                    </a:lnTo>
                    <a:lnTo>
                      <a:pt x="260" y="416"/>
                    </a:lnTo>
                    <a:lnTo>
                      <a:pt x="260" y="416"/>
                    </a:lnTo>
                    <a:lnTo>
                      <a:pt x="246" y="418"/>
                    </a:lnTo>
                    <a:lnTo>
                      <a:pt x="230" y="422"/>
                    </a:lnTo>
                    <a:lnTo>
                      <a:pt x="210" y="432"/>
                    </a:lnTo>
                    <a:lnTo>
                      <a:pt x="200" y="438"/>
                    </a:lnTo>
                    <a:lnTo>
                      <a:pt x="188" y="446"/>
                    </a:lnTo>
                    <a:lnTo>
                      <a:pt x="176" y="456"/>
                    </a:lnTo>
                    <a:lnTo>
                      <a:pt x="166" y="468"/>
                    </a:lnTo>
                    <a:lnTo>
                      <a:pt x="154" y="484"/>
                    </a:lnTo>
                    <a:lnTo>
                      <a:pt x="144" y="500"/>
                    </a:lnTo>
                    <a:lnTo>
                      <a:pt x="134" y="520"/>
                    </a:lnTo>
                    <a:lnTo>
                      <a:pt x="124" y="544"/>
                    </a:lnTo>
                    <a:lnTo>
                      <a:pt x="652" y="544"/>
                    </a:lnTo>
                    <a:lnTo>
                      <a:pt x="652" y="544"/>
                    </a:lnTo>
                    <a:lnTo>
                      <a:pt x="632" y="512"/>
                    </a:lnTo>
                    <a:lnTo>
                      <a:pt x="622" y="498"/>
                    </a:lnTo>
                    <a:lnTo>
                      <a:pt x="612" y="484"/>
                    </a:lnTo>
                    <a:lnTo>
                      <a:pt x="600" y="472"/>
                    </a:lnTo>
                    <a:lnTo>
                      <a:pt x="586" y="462"/>
                    </a:lnTo>
                    <a:lnTo>
                      <a:pt x="574" y="454"/>
                    </a:lnTo>
                    <a:lnTo>
                      <a:pt x="560" y="448"/>
                    </a:lnTo>
                    <a:lnTo>
                      <a:pt x="560" y="448"/>
                    </a:lnTo>
                    <a:lnTo>
                      <a:pt x="558" y="446"/>
                    </a:lnTo>
                    <a:lnTo>
                      <a:pt x="556" y="442"/>
                    </a:lnTo>
                    <a:lnTo>
                      <a:pt x="556" y="440"/>
                    </a:lnTo>
                    <a:lnTo>
                      <a:pt x="556" y="438"/>
                    </a:lnTo>
                    <a:lnTo>
                      <a:pt x="560" y="438"/>
                    </a:lnTo>
                    <a:lnTo>
                      <a:pt x="564" y="438"/>
                    </a:lnTo>
                    <a:lnTo>
                      <a:pt x="564" y="438"/>
                    </a:lnTo>
                    <a:lnTo>
                      <a:pt x="590" y="442"/>
                    </a:lnTo>
                    <a:lnTo>
                      <a:pt x="630" y="450"/>
                    </a:lnTo>
                    <a:lnTo>
                      <a:pt x="652" y="454"/>
                    </a:lnTo>
                    <a:lnTo>
                      <a:pt x="676" y="454"/>
                    </a:lnTo>
                    <a:lnTo>
                      <a:pt x="696" y="454"/>
                    </a:lnTo>
                    <a:lnTo>
                      <a:pt x="716" y="452"/>
                    </a:lnTo>
                    <a:lnTo>
                      <a:pt x="716" y="452"/>
                    </a:lnTo>
                    <a:lnTo>
                      <a:pt x="750" y="442"/>
                    </a:lnTo>
                    <a:lnTo>
                      <a:pt x="772" y="436"/>
                    </a:lnTo>
                    <a:lnTo>
                      <a:pt x="798" y="426"/>
                    </a:lnTo>
                    <a:lnTo>
                      <a:pt x="830" y="412"/>
                    </a:lnTo>
                    <a:lnTo>
                      <a:pt x="870" y="392"/>
                    </a:lnTo>
                    <a:lnTo>
                      <a:pt x="918" y="366"/>
                    </a:lnTo>
                    <a:lnTo>
                      <a:pt x="976" y="332"/>
                    </a:lnTo>
                    <a:lnTo>
                      <a:pt x="976" y="332"/>
                    </a:lnTo>
                    <a:lnTo>
                      <a:pt x="966" y="334"/>
                    </a:lnTo>
                    <a:lnTo>
                      <a:pt x="952" y="334"/>
                    </a:lnTo>
                    <a:lnTo>
                      <a:pt x="930" y="332"/>
                    </a:lnTo>
                    <a:lnTo>
                      <a:pt x="900" y="328"/>
                    </a:lnTo>
                    <a:lnTo>
                      <a:pt x="860" y="316"/>
                    </a:lnTo>
                    <a:lnTo>
                      <a:pt x="810" y="298"/>
                    </a:lnTo>
                    <a:lnTo>
                      <a:pt x="748" y="274"/>
                    </a:lnTo>
                    <a:lnTo>
                      <a:pt x="748" y="274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301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2674357" rtl="0" eaLnBrk="1" latinLnBrk="0" hangingPunct="1">
        <a:spcBef>
          <a:spcPct val="0"/>
        </a:spcBef>
        <a:buNone/>
        <a:defRPr sz="18764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005767" indent="-2005767" algn="l" defTabSz="2674357" rtl="0" eaLnBrk="1" latinLnBrk="0" hangingPunct="1">
        <a:spcBef>
          <a:spcPct val="20000"/>
        </a:spcBef>
        <a:spcAft>
          <a:spcPts val="3510"/>
        </a:spcAft>
        <a:buClr>
          <a:schemeClr val="tx2"/>
        </a:buClr>
        <a:buFont typeface="Wingdings 2" charset="2"/>
        <a:buChar char=""/>
        <a:defRPr sz="10499" kern="1200">
          <a:solidFill>
            <a:schemeClr val="tx1"/>
          </a:solidFill>
          <a:latin typeface="+mn-lt"/>
          <a:ea typeface="+mn-ea"/>
          <a:cs typeface="+mn-cs"/>
        </a:defRPr>
      </a:lvl1pPr>
      <a:lvl2pPr marL="4345831" indent="-1671474" algn="l" defTabSz="2674357" rtl="0" eaLnBrk="1" latinLnBrk="0" hangingPunct="1">
        <a:spcBef>
          <a:spcPct val="20000"/>
        </a:spcBef>
        <a:spcAft>
          <a:spcPts val="3510"/>
        </a:spcAft>
        <a:buClr>
          <a:schemeClr val="tx2"/>
        </a:buClr>
        <a:buFont typeface="Wingdings 2" charset="2"/>
        <a:buChar char=""/>
        <a:defRPr sz="9317" kern="1200">
          <a:solidFill>
            <a:schemeClr val="tx1"/>
          </a:solidFill>
          <a:latin typeface="+mn-lt"/>
          <a:ea typeface="+mn-ea"/>
          <a:cs typeface="+mn-cs"/>
        </a:defRPr>
      </a:lvl2pPr>
      <a:lvl3pPr marL="6685893" indent="-1337178" algn="l" defTabSz="2674357" rtl="0" eaLnBrk="1" latinLnBrk="0" hangingPunct="1">
        <a:spcBef>
          <a:spcPct val="20000"/>
        </a:spcBef>
        <a:spcAft>
          <a:spcPts val="3510"/>
        </a:spcAft>
        <a:buClr>
          <a:schemeClr val="tx2"/>
        </a:buClr>
        <a:buFont typeface="Wingdings 2" charset="2"/>
        <a:buChar char=""/>
        <a:defRPr sz="8136" kern="1200">
          <a:solidFill>
            <a:schemeClr val="tx1"/>
          </a:solidFill>
          <a:latin typeface="+mn-lt"/>
          <a:ea typeface="+mn-ea"/>
          <a:cs typeface="+mn-cs"/>
        </a:defRPr>
      </a:lvl3pPr>
      <a:lvl4pPr marL="9360249" indent="-1337178" algn="l" defTabSz="2674357" rtl="0" eaLnBrk="1" latinLnBrk="0" hangingPunct="1">
        <a:spcBef>
          <a:spcPct val="20000"/>
        </a:spcBef>
        <a:spcAft>
          <a:spcPts val="3510"/>
        </a:spcAft>
        <a:buClr>
          <a:schemeClr val="tx2"/>
        </a:buClr>
        <a:buFont typeface="Wingdings 2" charset="2"/>
        <a:buChar char=""/>
        <a:defRPr sz="6955" kern="1200">
          <a:solidFill>
            <a:schemeClr val="tx1"/>
          </a:solidFill>
          <a:latin typeface="+mn-lt"/>
          <a:ea typeface="+mn-ea"/>
          <a:cs typeface="+mn-cs"/>
        </a:defRPr>
      </a:lvl4pPr>
      <a:lvl5pPr marL="12034605" indent="-1337178" algn="l" defTabSz="2674357" rtl="0" eaLnBrk="1" latinLnBrk="0" hangingPunct="1">
        <a:spcBef>
          <a:spcPct val="20000"/>
        </a:spcBef>
        <a:spcAft>
          <a:spcPts val="3510"/>
        </a:spcAft>
        <a:buClr>
          <a:schemeClr val="tx2"/>
        </a:buClr>
        <a:buFont typeface="Wingdings 2" charset="2"/>
        <a:buChar char=""/>
        <a:defRPr sz="6955" kern="1200">
          <a:solidFill>
            <a:schemeClr val="tx1"/>
          </a:solidFill>
          <a:latin typeface="+mn-lt"/>
          <a:ea typeface="+mn-ea"/>
          <a:cs typeface="+mn-cs"/>
        </a:defRPr>
      </a:lvl5pPr>
      <a:lvl6pPr marL="14708963" indent="-1337178" algn="l" defTabSz="2674357" rtl="0" eaLnBrk="1" latinLnBrk="0" hangingPunct="1">
        <a:spcBef>
          <a:spcPct val="20000"/>
        </a:spcBef>
        <a:buFont typeface="Arial"/>
        <a:buChar char="•"/>
        <a:defRPr sz="11680" kern="1200">
          <a:solidFill>
            <a:schemeClr val="tx1"/>
          </a:solidFill>
          <a:latin typeface="+mn-lt"/>
          <a:ea typeface="+mn-ea"/>
          <a:cs typeface="+mn-cs"/>
        </a:defRPr>
      </a:lvl6pPr>
      <a:lvl7pPr marL="17383320" indent="-1337178" algn="l" defTabSz="2674357" rtl="0" eaLnBrk="1" latinLnBrk="0" hangingPunct="1">
        <a:spcBef>
          <a:spcPct val="20000"/>
        </a:spcBef>
        <a:buFont typeface="Arial"/>
        <a:buChar char="•"/>
        <a:defRPr sz="11680" kern="1200">
          <a:solidFill>
            <a:schemeClr val="tx1"/>
          </a:solidFill>
          <a:latin typeface="+mn-lt"/>
          <a:ea typeface="+mn-ea"/>
          <a:cs typeface="+mn-cs"/>
        </a:defRPr>
      </a:lvl7pPr>
      <a:lvl8pPr marL="20057675" indent="-1337178" algn="l" defTabSz="2674357" rtl="0" eaLnBrk="1" latinLnBrk="0" hangingPunct="1">
        <a:spcBef>
          <a:spcPct val="20000"/>
        </a:spcBef>
        <a:buFont typeface="Arial"/>
        <a:buChar char="•"/>
        <a:defRPr sz="11680" kern="1200">
          <a:solidFill>
            <a:schemeClr val="tx1"/>
          </a:solidFill>
          <a:latin typeface="+mn-lt"/>
          <a:ea typeface="+mn-ea"/>
          <a:cs typeface="+mn-cs"/>
        </a:defRPr>
      </a:lvl8pPr>
      <a:lvl9pPr marL="22732033" indent="-1337178" algn="l" defTabSz="2674357" rtl="0" eaLnBrk="1" latinLnBrk="0" hangingPunct="1">
        <a:spcBef>
          <a:spcPct val="20000"/>
        </a:spcBef>
        <a:buFont typeface="Arial"/>
        <a:buChar char="•"/>
        <a:defRPr sz="1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74357" rtl="0" eaLnBrk="1" latinLnBrk="0" hangingPunct="1">
        <a:defRPr sz="10499" kern="1200">
          <a:solidFill>
            <a:schemeClr val="tx1"/>
          </a:solidFill>
          <a:latin typeface="+mn-lt"/>
          <a:ea typeface="+mn-ea"/>
          <a:cs typeface="+mn-cs"/>
        </a:defRPr>
      </a:lvl1pPr>
      <a:lvl2pPr marL="2674357" algn="l" defTabSz="2674357" rtl="0" eaLnBrk="1" latinLnBrk="0" hangingPunct="1">
        <a:defRPr sz="10499" kern="1200">
          <a:solidFill>
            <a:schemeClr val="tx1"/>
          </a:solidFill>
          <a:latin typeface="+mn-lt"/>
          <a:ea typeface="+mn-ea"/>
          <a:cs typeface="+mn-cs"/>
        </a:defRPr>
      </a:lvl2pPr>
      <a:lvl3pPr marL="5348712" algn="l" defTabSz="2674357" rtl="0" eaLnBrk="1" latinLnBrk="0" hangingPunct="1"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023070" algn="l" defTabSz="2674357" rtl="0" eaLnBrk="1" latinLnBrk="0" hangingPunct="1">
        <a:defRPr sz="10499" kern="1200">
          <a:solidFill>
            <a:schemeClr val="tx1"/>
          </a:solidFill>
          <a:latin typeface="+mn-lt"/>
          <a:ea typeface="+mn-ea"/>
          <a:cs typeface="+mn-cs"/>
        </a:defRPr>
      </a:lvl4pPr>
      <a:lvl5pPr marL="10697427" algn="l" defTabSz="2674357" rtl="0" eaLnBrk="1" latinLnBrk="0" hangingPunct="1">
        <a:defRPr sz="10499" kern="1200">
          <a:solidFill>
            <a:schemeClr val="tx1"/>
          </a:solidFill>
          <a:latin typeface="+mn-lt"/>
          <a:ea typeface="+mn-ea"/>
          <a:cs typeface="+mn-cs"/>
        </a:defRPr>
      </a:lvl5pPr>
      <a:lvl6pPr marL="13371784" algn="l" defTabSz="2674357" rtl="0" eaLnBrk="1" latinLnBrk="0" hangingPunct="1">
        <a:defRPr sz="10499" kern="1200">
          <a:solidFill>
            <a:schemeClr val="tx1"/>
          </a:solidFill>
          <a:latin typeface="+mn-lt"/>
          <a:ea typeface="+mn-ea"/>
          <a:cs typeface="+mn-cs"/>
        </a:defRPr>
      </a:lvl6pPr>
      <a:lvl7pPr marL="16046141" algn="l" defTabSz="2674357" rtl="0" eaLnBrk="1" latinLnBrk="0" hangingPunct="1">
        <a:defRPr sz="10499" kern="1200">
          <a:solidFill>
            <a:schemeClr val="tx1"/>
          </a:solidFill>
          <a:latin typeface="+mn-lt"/>
          <a:ea typeface="+mn-ea"/>
          <a:cs typeface="+mn-cs"/>
        </a:defRPr>
      </a:lvl7pPr>
      <a:lvl8pPr marL="18720497" algn="l" defTabSz="2674357" rtl="0" eaLnBrk="1" latinLnBrk="0" hangingPunct="1">
        <a:defRPr sz="10499" kern="1200">
          <a:solidFill>
            <a:schemeClr val="tx1"/>
          </a:solidFill>
          <a:latin typeface="+mn-lt"/>
          <a:ea typeface="+mn-ea"/>
          <a:cs typeface="+mn-cs"/>
        </a:defRPr>
      </a:lvl8pPr>
      <a:lvl9pPr marL="21394855" algn="l" defTabSz="2674357" rtl="0" eaLnBrk="1" latinLnBrk="0" hangingPunct="1">
        <a:defRPr sz="104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hyperlink" Target="mailto:chenbei12@mails.tsinghua.edu.cn" TargetMode="External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31" Type="http://schemas.openxmlformats.org/officeDocument/2006/relationships/image" Target="../media/image28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/>
          <p:cNvSpPr/>
          <p:nvPr/>
        </p:nvSpPr>
        <p:spPr>
          <a:xfrm>
            <a:off x="-95978" y="365827"/>
            <a:ext cx="21870098" cy="4959366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614" dirty="0"/>
          </a:p>
        </p:txBody>
      </p:sp>
      <p:sp>
        <p:nvSpPr>
          <p:cNvPr id="87" name="矩形 86"/>
          <p:cNvSpPr/>
          <p:nvPr/>
        </p:nvSpPr>
        <p:spPr>
          <a:xfrm>
            <a:off x="-7115338" y="1065907"/>
            <a:ext cx="3582416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Gill Sans MT" panose="020B0502020104020203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Scalable Discrete Supervised Hash Learning with</a:t>
            </a:r>
          </a:p>
          <a:p>
            <a:pPr algn="ctr"/>
            <a:r>
              <a:rPr lang="en-US" altLang="zh-CN" sz="8000" dirty="0">
                <a:solidFill>
                  <a:schemeClr val="bg1"/>
                </a:solidFill>
                <a:latin typeface="Gill Sans MT" panose="020B0502020104020203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Asymmetric Matrix Factorization</a:t>
            </a:r>
            <a:endParaRPr lang="en-US" altLang="zh-CN" sz="8000" dirty="0">
              <a:solidFill>
                <a:schemeClr val="bg1"/>
              </a:solidFill>
              <a:latin typeface="Gill Sans MT" panose="020B0502020104020203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-1504190" y="3747552"/>
            <a:ext cx="250290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i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Shifeng</a:t>
            </a:r>
            <a:r>
              <a:rPr lang="en-US" altLang="zh-CN" sz="4000" b="1" i="1" dirty="0">
                <a:solidFill>
                  <a:schemeClr val="bg1"/>
                </a:solidFill>
                <a:latin typeface="Gill Sans MT" panose="020B0502020104020203" pitchFamily="34" charset="0"/>
              </a:rPr>
              <a:t> Zhang,</a:t>
            </a:r>
            <a:r>
              <a:rPr lang="en-US" altLang="zh-CN" sz="40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sz="4000" b="1" i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Jianmin</a:t>
            </a:r>
            <a:r>
              <a:rPr lang="en-US" altLang="zh-CN" sz="4000" b="1" i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sz="4000" b="1" i="1" dirty="0">
                <a:solidFill>
                  <a:schemeClr val="bg1"/>
                </a:solidFill>
                <a:latin typeface="Gill Sans MT" panose="020B0502020104020203" pitchFamily="34" charset="0"/>
              </a:rPr>
              <a:t>Li, </a:t>
            </a:r>
            <a:r>
              <a:rPr lang="en-US" altLang="zh-CN" sz="4000" b="1" i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Jinma</a:t>
            </a:r>
            <a:r>
              <a:rPr lang="en-US" altLang="zh-CN" sz="4000" b="1" i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sz="4000" b="1" i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Guo</a:t>
            </a:r>
            <a:r>
              <a:rPr lang="en-US" altLang="zh-CN" sz="4000" b="1" i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sz="4000" dirty="0">
                <a:solidFill>
                  <a:schemeClr val="bg1"/>
                </a:solidFill>
                <a:latin typeface="Gill Sans MT" panose="020B0502020104020203" pitchFamily="34" charset="0"/>
              </a:rPr>
              <a:t>and</a:t>
            </a:r>
            <a:r>
              <a:rPr lang="en-US" altLang="zh-CN" sz="4000" b="1" i="1" dirty="0">
                <a:solidFill>
                  <a:schemeClr val="bg1"/>
                </a:solidFill>
                <a:latin typeface="Gill Sans MT" panose="020B0502020104020203" pitchFamily="34" charset="0"/>
              </a:rPr>
              <a:t> Bo Zhang </a:t>
            </a:r>
          </a:p>
          <a:p>
            <a:pPr algn="ctr"/>
            <a:r>
              <a:rPr lang="en-US" altLang="zh-CN" sz="4000" i="1" dirty="0">
                <a:solidFill>
                  <a:schemeClr val="bg1"/>
                </a:solidFill>
                <a:latin typeface="Gill Sans MT" panose="020B0502020104020203" pitchFamily="34" charset="0"/>
              </a:rPr>
              <a:t>from </a:t>
            </a:r>
            <a:r>
              <a:rPr lang="en-US" altLang="zh-CN" sz="4000" i="1" dirty="0">
                <a:solidFill>
                  <a:schemeClr val="bg1"/>
                </a:solidFill>
                <a:latin typeface="Gill Sans MT" panose="020B0502020104020203" pitchFamily="34" charset="0"/>
              </a:rPr>
              <a:t>Department of Computer Science and Technology, Tsinghua </a:t>
            </a:r>
            <a:r>
              <a:rPr lang="en-US" altLang="zh-CN" sz="4000" i="1" dirty="0">
                <a:solidFill>
                  <a:schemeClr val="bg1"/>
                </a:solidFill>
                <a:latin typeface="Gill Sans MT" panose="020B0502020104020203" pitchFamily="34" charset="0"/>
              </a:rPr>
              <a:t>University. </a:t>
            </a:r>
            <a:endParaRPr lang="zh-CN" altLang="en-US" sz="4000" i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3192" y="5346437"/>
            <a:ext cx="10787306" cy="10882643"/>
            <a:chOff x="903824" y="5537115"/>
            <a:chExt cx="13062369" cy="4483276"/>
          </a:xfrm>
          <a:solidFill>
            <a:schemeClr val="tx1"/>
          </a:solidFill>
        </p:grpSpPr>
        <p:sp>
          <p:nvSpPr>
            <p:cNvPr id="106" name="圆角矩形 105"/>
            <p:cNvSpPr/>
            <p:nvPr/>
          </p:nvSpPr>
          <p:spPr>
            <a:xfrm>
              <a:off x="903824" y="5537115"/>
              <a:ext cx="13062369" cy="4483276"/>
            </a:xfrm>
            <a:prstGeom prst="roundRect">
              <a:avLst>
                <a:gd name="adj" fmla="val 5691"/>
              </a:avLst>
            </a:prstGeom>
            <a:solidFill>
              <a:schemeClr val="tx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614" dirty="0">
                <a:solidFill>
                  <a:srgbClr val="EB7712"/>
                </a:solidFill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1303275" y="5585531"/>
              <a:ext cx="5316866" cy="4883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5400" b="1" dirty="0">
                  <a:solidFill>
                    <a:srgbClr val="7030A0"/>
                  </a:solidFill>
                  <a:latin typeface="Gill Sans MT" panose="020B0502020104020203" pitchFamily="34" charset="0"/>
                </a:rPr>
                <a:t>Introduction</a:t>
              </a:r>
              <a:endParaRPr lang="zh-CN" altLang="en-US" sz="5400" b="1" dirty="0">
                <a:solidFill>
                  <a:srgbClr val="7030A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1086026" y="6173989"/>
              <a:ext cx="12880167" cy="64664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</a:rPr>
                <a:t>Retrieval for high dimensional data </a:t>
              </a:r>
              <a:r>
                <a:rPr lang="en-US" altLang="zh-CN" sz="3200" dirty="0">
                  <a:solidFill>
                    <a:schemeClr val="bg1"/>
                  </a:solidFill>
                </a:rPr>
                <a:t>has attracted extensive attentions from academia and industry.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0926020" y="46742444"/>
            <a:ext cx="10530669" cy="2758957"/>
            <a:chOff x="28588119" y="29136271"/>
            <a:chExt cx="13062369" cy="2788539"/>
          </a:xfrm>
        </p:grpSpPr>
        <p:sp>
          <p:nvSpPr>
            <p:cNvPr id="210" name="圆角矩形 209"/>
            <p:cNvSpPr/>
            <p:nvPr/>
          </p:nvSpPr>
          <p:spPr>
            <a:xfrm>
              <a:off x="28588119" y="29196007"/>
              <a:ext cx="13062369" cy="2728803"/>
            </a:xfrm>
            <a:prstGeom prst="roundRect">
              <a:avLst>
                <a:gd name="adj" fmla="val 896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211" name="文本框 210"/>
            <p:cNvSpPr txBox="1"/>
            <p:nvPr/>
          </p:nvSpPr>
          <p:spPr>
            <a:xfrm>
              <a:off x="28881199" y="29136271"/>
              <a:ext cx="4713346" cy="839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rgbClr val="C00000"/>
                  </a:solidFill>
                  <a:latin typeface="Gill Sans MT" panose="020B0502020104020203" pitchFamily="34" charset="0"/>
                </a:rPr>
                <a:t>Contact </a:t>
              </a:r>
              <a:r>
                <a:rPr lang="en-US" altLang="zh-CN" sz="4800" b="1" dirty="0">
                  <a:solidFill>
                    <a:srgbClr val="C00000"/>
                  </a:solidFill>
                  <a:latin typeface="Gill Sans MT" panose="020B0502020104020203" pitchFamily="34" charset="0"/>
                </a:rPr>
                <a:t>Info</a:t>
              </a:r>
              <a:endParaRPr lang="zh-CN" altLang="en-US" sz="4800" b="1" dirty="0">
                <a:solidFill>
                  <a:srgbClr val="C000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28854006" y="30117065"/>
              <a:ext cx="9782172" cy="1399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 err="1">
                  <a:solidFill>
                    <a:schemeClr val="bg1"/>
                  </a:solidFill>
                  <a:latin typeface="Candara" panose="020E0502030303020204" pitchFamily="34" charset="0"/>
                  <a:ea typeface="Microsoft Yi Baiti" panose="03000500000000000000" pitchFamily="66" charset="0"/>
                  <a:cs typeface="Arial" panose="020B0604020202020204" pitchFamily="34" charset="0"/>
                </a:rPr>
                <a:t>Shifeng</a:t>
              </a:r>
              <a:r>
                <a:rPr kumimoji="1" lang="en-US" altLang="zh-CN" sz="2800" b="1" dirty="0">
                  <a:solidFill>
                    <a:schemeClr val="bg1"/>
                  </a:solidFill>
                  <a:latin typeface="Candara" panose="020E0502030303020204" pitchFamily="34" charset="0"/>
                  <a:ea typeface="Microsoft Yi Baiti" panose="03000500000000000000" pitchFamily="66" charset="0"/>
                  <a:cs typeface="Arial" panose="020B0604020202020204" pitchFamily="34" charset="0"/>
                </a:rPr>
                <a:t> Zhang (</a:t>
              </a:r>
              <a:r>
                <a:rPr kumimoji="1" lang="zh-CN" altLang="en-US" sz="2800" b="1" dirty="0">
                  <a:solidFill>
                    <a:schemeClr val="bg1"/>
                  </a:solidFill>
                  <a:latin typeface="Candara" panose="020E0502030303020204" pitchFamily="34" charset="0"/>
                  <a:ea typeface="仿宋" panose="02010609060101010101" pitchFamily="49" charset="-122"/>
                  <a:cs typeface="Arial" panose="020B0604020202020204" pitchFamily="34" charset="0"/>
                </a:rPr>
                <a:t>张</a:t>
              </a:r>
              <a:r>
                <a:rPr kumimoji="1" lang="zh-CN" altLang="en-US" sz="2800" b="1" dirty="0">
                  <a:solidFill>
                    <a:schemeClr val="bg1"/>
                  </a:solidFill>
                  <a:latin typeface="Candara" panose="020E0502030303020204" pitchFamily="34" charset="0"/>
                  <a:ea typeface="仿宋" panose="02010609060101010101" pitchFamily="49" charset="-122"/>
                  <a:cs typeface="Arial" panose="020B0604020202020204" pitchFamily="34" charset="0"/>
                </a:rPr>
                <a:t>世枫</a:t>
              </a:r>
              <a:r>
                <a:rPr kumimoji="1" lang="en-US" altLang="zh-CN" sz="2800" b="1" dirty="0">
                  <a:solidFill>
                    <a:schemeClr val="bg1"/>
                  </a:solidFill>
                  <a:latin typeface="Candara" panose="020E0502030303020204" pitchFamily="34" charset="0"/>
                  <a:ea typeface="Microsoft Yi Baiti" panose="03000500000000000000" pitchFamily="66" charset="0"/>
                  <a:cs typeface="Arial" panose="020B0604020202020204" pitchFamily="34" charset="0"/>
                </a:rPr>
                <a:t>)</a:t>
              </a:r>
              <a:r>
                <a:rPr kumimoji="1" lang="zh-CN" altLang="en-US" sz="2800" b="1" dirty="0">
                  <a:solidFill>
                    <a:schemeClr val="bg1"/>
                  </a:solidFill>
                  <a:latin typeface="Candara" panose="020E0502030303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2800" b="1" dirty="0">
                  <a:solidFill>
                    <a:schemeClr val="bg1"/>
                  </a:solidFill>
                  <a:latin typeface="Candara" panose="020E0502030303020204" pitchFamily="34" charset="0"/>
                  <a:ea typeface="Microsoft Yi Baiti" panose="03000500000000000000" pitchFamily="66" charset="0"/>
                  <a:cs typeface="Arial" panose="020B0604020202020204" pitchFamily="34" charset="0"/>
                </a:rPr>
                <a:t>  PhD </a:t>
              </a:r>
              <a:r>
                <a:rPr kumimoji="1" lang="en-US" altLang="zh-CN" sz="2800" b="1" dirty="0">
                  <a:solidFill>
                    <a:schemeClr val="bg1"/>
                  </a:solidFill>
                  <a:latin typeface="Candara" panose="020E0502030303020204" pitchFamily="34" charset="0"/>
                  <a:ea typeface="Microsoft Yi Baiti" panose="03000500000000000000" pitchFamily="66" charset="0"/>
                  <a:cs typeface="Arial" panose="020B0604020202020204" pitchFamily="34" charset="0"/>
                </a:rPr>
                <a:t>Student @ THU</a:t>
              </a:r>
            </a:p>
            <a:p>
              <a:r>
                <a:rPr kumimoji="1" lang="en-US" altLang="zh-CN" sz="2800" b="1" dirty="0">
                  <a:solidFill>
                    <a:schemeClr val="bg1"/>
                  </a:solidFill>
                  <a:latin typeface="Candara" panose="020E0502030303020204" pitchFamily="34" charset="0"/>
                  <a:ea typeface="Microsoft Yi Baiti" panose="03000500000000000000" pitchFamily="66" charset="0"/>
                  <a:cs typeface="Arial" panose="020B0604020202020204" pitchFamily="34" charset="0"/>
                  <a:hlinkClick r:id="rId3"/>
                </a:rPr>
                <a:t>zhangsf15@mails.tsinghua.edu.cn</a:t>
              </a:r>
            </a:p>
            <a:p>
              <a:endParaRPr lang="en-US" altLang="zh-CN" sz="2800" b="1" dirty="0">
                <a:solidFill>
                  <a:schemeClr val="bg1"/>
                </a:solidFill>
                <a:latin typeface="Candara" panose="020E0502030303020204" pitchFamily="34" charset="0"/>
                <a:ea typeface="Microsoft Yi Baiti" panose="03000500000000000000" pitchFamily="66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1873" y="2966160"/>
            <a:ext cx="2111636" cy="2188224"/>
          </a:xfrm>
          <a:prstGeom prst="rect">
            <a:avLst/>
          </a:prstGeom>
        </p:spPr>
      </p:pic>
      <p:grpSp>
        <p:nvGrpSpPr>
          <p:cNvPr id="116" name="组合 115"/>
          <p:cNvGrpSpPr/>
          <p:nvPr/>
        </p:nvGrpSpPr>
        <p:grpSpPr>
          <a:xfrm>
            <a:off x="124651" y="26137446"/>
            <a:ext cx="10683280" cy="23363956"/>
            <a:chOff x="903824" y="5537115"/>
            <a:chExt cx="13062369" cy="25499611"/>
          </a:xfrm>
          <a:solidFill>
            <a:schemeClr val="tx1"/>
          </a:solidFill>
        </p:grpSpPr>
        <p:sp>
          <p:nvSpPr>
            <p:cNvPr id="117" name="圆角矩形 116"/>
            <p:cNvSpPr/>
            <p:nvPr/>
          </p:nvSpPr>
          <p:spPr>
            <a:xfrm>
              <a:off x="903824" y="5537115"/>
              <a:ext cx="13062369" cy="25499611"/>
            </a:xfrm>
            <a:prstGeom prst="roundRect">
              <a:avLst>
                <a:gd name="adj" fmla="val 2298"/>
              </a:avLst>
            </a:prstGeom>
            <a:solidFill>
              <a:schemeClr val="tx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614" dirty="0">
                <a:solidFill>
                  <a:srgbClr val="EB7712"/>
                </a:solidFill>
              </a:endParaRPr>
            </a:p>
          </p:txBody>
        </p:sp>
        <p:sp>
          <p:nvSpPr>
            <p:cNvPr id="118" name="文本框 143"/>
            <p:cNvSpPr txBox="1"/>
            <p:nvPr/>
          </p:nvSpPr>
          <p:spPr>
            <a:xfrm>
              <a:off x="1245922" y="5642627"/>
              <a:ext cx="6981528" cy="100773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5400" b="1" dirty="0">
                  <a:solidFill>
                    <a:srgbClr val="7030A0"/>
                  </a:solidFill>
                  <a:latin typeface="Gill Sans MT" panose="020B0502020104020203" pitchFamily="34" charset="0"/>
                </a:rPr>
                <a:t>DISH framework</a:t>
              </a:r>
              <a:endParaRPr lang="zh-CN" altLang="en-US" sz="5400" b="1" dirty="0">
                <a:solidFill>
                  <a:srgbClr val="7030A0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83192" y="16573611"/>
            <a:ext cx="10762806" cy="9344312"/>
            <a:chOff x="903824" y="5537115"/>
            <a:chExt cx="13062369" cy="8445138"/>
          </a:xfrm>
          <a:solidFill>
            <a:schemeClr val="tx1"/>
          </a:solidFill>
        </p:grpSpPr>
        <p:sp>
          <p:nvSpPr>
            <p:cNvPr id="127" name="圆角矩形 126"/>
            <p:cNvSpPr/>
            <p:nvPr/>
          </p:nvSpPr>
          <p:spPr>
            <a:xfrm>
              <a:off x="903824" y="5537115"/>
              <a:ext cx="13062369" cy="8445138"/>
            </a:xfrm>
            <a:prstGeom prst="roundRect">
              <a:avLst>
                <a:gd name="adj" fmla="val 5691"/>
              </a:avLst>
            </a:prstGeom>
            <a:solidFill>
              <a:schemeClr val="tx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614" dirty="0">
                <a:solidFill>
                  <a:srgbClr val="EB7712"/>
                </a:solidFill>
              </a:endParaRPr>
            </a:p>
          </p:txBody>
        </p:sp>
        <p:sp>
          <p:nvSpPr>
            <p:cNvPr id="128" name="文本框 143"/>
            <p:cNvSpPr txBox="1"/>
            <p:nvPr/>
          </p:nvSpPr>
          <p:spPr>
            <a:xfrm>
              <a:off x="1303277" y="5585531"/>
              <a:ext cx="4479859" cy="83448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5400" b="1" dirty="0">
                  <a:solidFill>
                    <a:srgbClr val="7030A0"/>
                  </a:solidFill>
                  <a:latin typeface="Gill Sans MT" panose="020B0502020104020203" pitchFamily="34" charset="0"/>
                </a:rPr>
                <a:t>Challenges</a:t>
              </a:r>
              <a:endParaRPr lang="zh-CN" altLang="en-US" sz="5400" b="1" dirty="0">
                <a:solidFill>
                  <a:srgbClr val="7030A0"/>
                </a:solidFill>
                <a:latin typeface="Gill Sans MT" panose="020B0502020104020203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文本框 144"/>
                <p:cNvSpPr txBox="1"/>
                <p:nvPr/>
              </p:nvSpPr>
              <p:spPr>
                <a:xfrm>
                  <a:off x="1129021" y="6487016"/>
                  <a:ext cx="12588945" cy="511949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marL="599955" indent="-599955">
                    <a:buFont typeface="Wingdings" panose="05000000000000000000" pitchFamily="2" charset="2"/>
                    <a:buChar char="l"/>
                  </a:pPr>
                  <a:r>
                    <a:rPr lang="en-US" altLang="zh-CN" sz="3200" dirty="0">
                      <a:solidFill>
                        <a:schemeClr val="bg1"/>
                      </a:solidFill>
                    </a:rPr>
                    <a:t>Binary constraints lead to the hash learning problem NP-hard. Relaxing methods result in high quantization error.</a:t>
                  </a:r>
                </a:p>
                <a:p>
                  <a:pPr marL="1889620" lvl="1" indent="-599955">
                    <a:buFont typeface="Wingdings" panose="05000000000000000000" pitchFamily="2" charset="2"/>
                    <a:buChar char="Ø"/>
                  </a:pPr>
                  <a:r>
                    <a:rPr lang="en-US" altLang="zh-CN" sz="3200" b="1" i="1" dirty="0">
                      <a:solidFill>
                        <a:srgbClr val="7030A0"/>
                      </a:solidFill>
                    </a:rPr>
                    <a:t>Discrete </a:t>
                  </a:r>
                  <a:r>
                    <a:rPr lang="en-US" altLang="zh-CN" sz="3200" b="1" i="1" dirty="0">
                      <a:solidFill>
                        <a:srgbClr val="7030A0"/>
                      </a:solidFill>
                    </a:rPr>
                    <a:t>Supervised </a:t>
                  </a:r>
                  <a:r>
                    <a:rPr lang="en-US" altLang="zh-CN" sz="3200" b="1" i="1" dirty="0">
                      <a:solidFill>
                        <a:srgbClr val="7030A0"/>
                      </a:solidFill>
                    </a:rPr>
                    <a:t>H</a:t>
                  </a:r>
                  <a:r>
                    <a:rPr lang="en-US" altLang="zh-CN" sz="3200" b="1" i="1" dirty="0">
                      <a:solidFill>
                        <a:srgbClr val="7030A0"/>
                      </a:solidFill>
                    </a:rPr>
                    <a:t>ash Learning(DISH)</a:t>
                  </a:r>
                  <a:r>
                    <a:rPr lang="en-US" altLang="zh-CN" sz="3200" dirty="0">
                      <a:solidFill>
                        <a:srgbClr val="7030A0"/>
                      </a:solidFill>
                    </a:rPr>
                    <a:t> framework</a:t>
                  </a:r>
                </a:p>
                <a:p>
                  <a:pPr marL="1889620" lvl="1" indent="-599955">
                    <a:buFont typeface="Wingdings" panose="05000000000000000000" pitchFamily="2" charset="2"/>
                    <a:buChar char="Ø"/>
                  </a:pPr>
                  <a:r>
                    <a:rPr lang="en-US" altLang="zh-CN" sz="3200" b="1" i="1" dirty="0">
                      <a:solidFill>
                        <a:srgbClr val="7030A0"/>
                      </a:solidFill>
                    </a:rPr>
                    <a:t>Fast Cluster-based </a:t>
                  </a:r>
                  <a:r>
                    <a:rPr lang="en-US" altLang="zh-CN" sz="3200" b="1" i="1" dirty="0">
                      <a:solidFill>
                        <a:srgbClr val="7030A0"/>
                      </a:solidFill>
                    </a:rPr>
                    <a:t>Batch Coordinate Descent(Fast </a:t>
                  </a:r>
                  <a:r>
                    <a:rPr lang="en-US" altLang="zh-CN" sz="3200" b="1" i="1" dirty="0">
                      <a:solidFill>
                        <a:srgbClr val="7030A0"/>
                      </a:solidFill>
                    </a:rPr>
                    <a:t>C-BCD)</a:t>
                  </a:r>
                  <a:r>
                    <a:rPr lang="en-US" altLang="zh-CN" sz="3200" dirty="0">
                      <a:solidFill>
                        <a:srgbClr val="7030A0"/>
                      </a:solidFill>
                    </a:rPr>
                    <a:t> algorithm</a:t>
                  </a:r>
                </a:p>
                <a:p>
                  <a:pPr marL="1889620" lvl="1" indent="-599955">
                    <a:buFont typeface="Wingdings" panose="05000000000000000000" pitchFamily="2" charset="2"/>
                    <a:buChar char="Ø"/>
                  </a:pPr>
                  <a:r>
                    <a:rPr lang="en-US" altLang="zh-CN" sz="3200" dirty="0">
                      <a:solidFill>
                        <a:srgbClr val="7030A0"/>
                      </a:solidFill>
                    </a:rPr>
                    <a:t>B</a:t>
                  </a:r>
                  <a:r>
                    <a:rPr lang="en-US" altLang="zh-CN" sz="3200" dirty="0">
                      <a:solidFill>
                        <a:srgbClr val="7030A0"/>
                      </a:solidFill>
                    </a:rPr>
                    <a:t>inary </a:t>
                  </a:r>
                  <a:r>
                    <a:rPr lang="en-US" altLang="zh-CN" sz="3200" dirty="0">
                      <a:solidFill>
                        <a:srgbClr val="7030A0"/>
                      </a:solidFill>
                    </a:rPr>
                    <a:t>constraints are </a:t>
                  </a:r>
                  <a:r>
                    <a:rPr lang="en-US" altLang="zh-CN" sz="3200" b="1" dirty="0">
                      <a:solidFill>
                        <a:srgbClr val="7030A0"/>
                      </a:solidFill>
                    </a:rPr>
                    <a:t>preserved</a:t>
                  </a:r>
                  <a:r>
                    <a:rPr lang="en-US" altLang="zh-CN" sz="3200" dirty="0">
                      <a:solidFill>
                        <a:srgbClr val="7030A0"/>
                      </a:solidFill>
                    </a:rPr>
                    <a:t> during optimization</a:t>
                  </a:r>
                </a:p>
                <a:p>
                  <a:pPr marL="599955" indent="-599955">
                    <a:buFont typeface="Wingdings" panose="05000000000000000000" pitchFamily="2" charset="2"/>
                    <a:buChar char="l"/>
                  </a:pPr>
                  <a:r>
                    <a:rPr lang="en-US" altLang="zh-CN" sz="3200" dirty="0">
                      <a:solidFill>
                        <a:schemeClr val="bg1"/>
                      </a:solidFill>
                    </a:rPr>
                    <a:t>Pairwise similarity information lead to </a:t>
                  </a:r>
                  <a14:m>
                    <m:oMath xmlns:m="http://schemas.openxmlformats.org/officeDocument/2006/math">
                      <m:r>
                        <a:rPr lang="en-US" altLang="zh-CN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US" altLang="zh-CN" sz="3200" dirty="0">
                      <a:solidFill>
                        <a:schemeClr val="bg1"/>
                      </a:solidFill>
                    </a:rPr>
                    <a:t> complexity</a:t>
                  </a:r>
                </a:p>
                <a:p>
                  <a:pPr marL="1889620" lvl="1" indent="-599955">
                    <a:buFont typeface="Wingdings" panose="05000000000000000000" pitchFamily="2" charset="2"/>
                    <a:buChar char="Ø"/>
                  </a:pPr>
                  <a:r>
                    <a:rPr lang="en-US" altLang="zh-CN" sz="3200" b="1" i="1" dirty="0">
                      <a:solidFill>
                        <a:srgbClr val="7030A0"/>
                      </a:solidFill>
                    </a:rPr>
                    <a:t>Asymmetric Low-rank </a:t>
                  </a:r>
                  <a:r>
                    <a:rPr lang="en-US" altLang="zh-CN" sz="3200" b="1" i="1" dirty="0" err="1">
                      <a:solidFill>
                        <a:srgbClr val="7030A0"/>
                      </a:solidFill>
                    </a:rPr>
                    <a:t>Simiarlity</a:t>
                  </a:r>
                  <a:r>
                    <a:rPr lang="en-US" altLang="zh-CN" sz="3200" b="1" i="1" dirty="0">
                      <a:solidFill>
                        <a:srgbClr val="7030A0"/>
                      </a:solidFill>
                    </a:rPr>
                    <a:t> Matrix Factorization</a:t>
                  </a:r>
                  <a:r>
                    <a:rPr lang="en-US" altLang="zh-CN" sz="3200" dirty="0">
                      <a:solidFill>
                        <a:srgbClr val="7030A0"/>
                      </a:solidFill>
                    </a:rPr>
                    <a:t>: reduce the complexity to </a:t>
                  </a:r>
                  <a14:m>
                    <m:oMath xmlns:m="http://schemas.openxmlformats.org/officeDocument/2006/math">
                      <m:r>
                        <a:rPr lang="en-US" altLang="zh-CN" sz="3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a14:m>
                  <a:endParaRPr lang="en-US" altLang="zh-CN" sz="3200" dirty="0">
                    <a:solidFill>
                      <a:srgbClr val="7030A0"/>
                    </a:solidFill>
                  </a:endParaRPr>
                </a:p>
                <a:p>
                  <a:pPr marL="1889620" lvl="1" indent="-599955">
                    <a:buFont typeface="Wingdings" panose="05000000000000000000" pitchFamily="2" charset="2"/>
                    <a:buChar char="Ø"/>
                  </a:pPr>
                  <a:r>
                    <a:rPr lang="en-US" altLang="zh-CN" sz="3200" dirty="0">
                      <a:solidFill>
                        <a:srgbClr val="7030A0"/>
                      </a:solidFill>
                    </a:rPr>
                    <a:t>Succeeds in training on millions of data</a:t>
                  </a:r>
                  <a:endParaRPr lang="en-US" altLang="zh-CN" sz="32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129" name="文本框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021" y="6487016"/>
                  <a:ext cx="12588945" cy="5119494"/>
                </a:xfrm>
                <a:prstGeom prst="rect">
                  <a:avLst/>
                </a:prstGeom>
                <a:blipFill>
                  <a:blip r:embed="rId5"/>
                  <a:stretch>
                    <a:fillRect l="-1293" t="-1399" b="-429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组合 129"/>
          <p:cNvGrpSpPr/>
          <p:nvPr/>
        </p:nvGrpSpPr>
        <p:grpSpPr>
          <a:xfrm>
            <a:off x="11031550" y="5310678"/>
            <a:ext cx="10462151" cy="13799837"/>
            <a:chOff x="903824" y="5537113"/>
            <a:chExt cx="13062369" cy="10681297"/>
          </a:xfrm>
          <a:solidFill>
            <a:schemeClr val="tx1"/>
          </a:solidFill>
        </p:grpSpPr>
        <p:sp>
          <p:nvSpPr>
            <p:cNvPr id="131" name="圆角矩形 130"/>
            <p:cNvSpPr/>
            <p:nvPr/>
          </p:nvSpPr>
          <p:spPr>
            <a:xfrm>
              <a:off x="903824" y="5537113"/>
              <a:ext cx="13062369" cy="10681297"/>
            </a:xfrm>
            <a:prstGeom prst="roundRect">
              <a:avLst>
                <a:gd name="adj" fmla="val 4741"/>
              </a:avLst>
            </a:prstGeom>
            <a:solidFill>
              <a:schemeClr val="tx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5400" dirty="0">
                <a:solidFill>
                  <a:srgbClr val="EB7712"/>
                </a:solidFill>
              </a:endParaRPr>
            </a:p>
          </p:txBody>
        </p:sp>
        <p:sp>
          <p:nvSpPr>
            <p:cNvPr id="132" name="文本框 143"/>
            <p:cNvSpPr txBox="1"/>
            <p:nvPr/>
          </p:nvSpPr>
          <p:spPr>
            <a:xfrm>
              <a:off x="1303276" y="5585531"/>
              <a:ext cx="9412854" cy="7130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5400" b="1" dirty="0">
                  <a:solidFill>
                    <a:srgbClr val="7030A0"/>
                  </a:solidFill>
                  <a:latin typeface="Gill Sans MT" panose="020B0502020104020203" pitchFamily="34" charset="0"/>
                </a:rPr>
                <a:t>Fast C-BCD Algorithm</a:t>
              </a:r>
              <a:endParaRPr lang="zh-CN" altLang="en-US" sz="5400" b="1" dirty="0">
                <a:solidFill>
                  <a:srgbClr val="7030A0"/>
                </a:solidFill>
                <a:latin typeface="Gill Sans MT" panose="020B0502020104020203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11459854" y="14859631"/>
                <a:ext cx="9807044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bg1"/>
                    </a:solidFill>
                  </a:rPr>
                  <a:t>Optimization</a:t>
                </a:r>
              </a:p>
              <a:p>
                <a:pPr marL="674948" indent="-674948">
                  <a:buAutoNum type="arabicPeriod"/>
                </a:pPr>
                <a:r>
                  <a:rPr lang="en-US" altLang="zh-CN" sz="3200" dirty="0">
                    <a:solidFill>
                      <a:schemeClr val="bg1"/>
                    </a:solidFill>
                  </a:rPr>
                  <a:t>Initialize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</m:acc>
                  </m:oMath>
                </a14:m>
                <a:r>
                  <a:rPr lang="en-US" altLang="zh-CN" sz="3200" dirty="0">
                    <a:solidFill>
                      <a:schemeClr val="bg1"/>
                    </a:solidFill>
                  </a:rPr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3200" dirty="0">
                    <a:solidFill>
                      <a:schemeClr val="bg1"/>
                    </a:solidFill>
                  </a:rPr>
                  <a:t>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3200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674948" indent="-674948">
                  <a:buAutoNum type="arabicPeriod"/>
                </a:pPr>
                <a:r>
                  <a:rPr lang="en-US" altLang="zh-CN" sz="3200" dirty="0">
                    <a:solidFill>
                      <a:schemeClr val="bg1"/>
                    </a:solidFill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sim</m:t>
                    </m:r>
                    <m:d>
                      <m:dPr>
                        <m:ctrlPr>
                          <a:rPr lang="en-US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zh-C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</m:d>
                  </m:oMath>
                </a14:m>
                <a:r>
                  <a:rPr lang="en-US" altLang="zh-CN" sz="3200" dirty="0">
                    <a:solidFill>
                      <a:schemeClr val="bg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=1,…</m:t>
                    </m:r>
                    <m:r>
                      <a:rPr lang="en-US" altLang="zh-C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3200" dirty="0">
                  <a:solidFill>
                    <a:schemeClr val="bg1"/>
                  </a:solidFill>
                </a:endParaRPr>
              </a:p>
              <a:p>
                <a:pPr marL="674948" indent="-674948">
                  <a:buAutoNum type="arabicPeriod"/>
                </a:pPr>
                <a:r>
                  <a:rPr lang="en-US" altLang="zh-CN" sz="3200" dirty="0">
                    <a:solidFill>
                      <a:schemeClr val="bg1"/>
                    </a:solidFill>
                  </a:rPr>
                  <a:t>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3200" dirty="0">
                    <a:solidFill>
                      <a:schemeClr val="bg1"/>
                    </a:solidFill>
                  </a:rPr>
                  <a:t> as the subset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3200" dirty="0">
                    <a:solidFill>
                      <a:schemeClr val="bg1"/>
                    </a:solidFill>
                  </a:rPr>
                  <a:t>, such that they are in the first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3200" dirty="0">
                    <a:solidFill>
                      <a:schemeClr val="bg1"/>
                    </a:solidFill>
                  </a:rPr>
                  <a:t> maximum value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sim</m:t>
                    </m:r>
                    <m:d>
                      <m:dPr>
                        <m:ctrlPr>
                          <a:rPr lang="en-US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zh-C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</m:d>
                  </m:oMath>
                </a14:m>
                <a:endParaRPr lang="en-US" altLang="zh-CN" sz="3200" dirty="0">
                  <a:solidFill>
                    <a:schemeClr val="bg1"/>
                  </a:solidFill>
                </a:endParaRPr>
              </a:p>
              <a:p>
                <a:pPr marL="674948" indent="-674948">
                  <a:buAutoNum type="arabicPeriod"/>
                </a:pPr>
                <a:r>
                  <a:rPr lang="en-US" altLang="zh-CN" sz="3200" dirty="0">
                    <a:solidFill>
                      <a:schemeClr val="bg1"/>
                    </a:solidFill>
                  </a:rPr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32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3200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32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3200" dirty="0">
                    <a:solidFill>
                      <a:schemeClr val="bg1"/>
                    </a:solidFill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3200" dirty="0">
                  <a:solidFill>
                    <a:schemeClr val="bg1"/>
                  </a:solidFill>
                </a:endParaRPr>
              </a:p>
              <a:p>
                <a:pPr marL="674948" indent="-674948">
                  <a:buAutoNum type="arabicPeriod"/>
                </a:pPr>
                <a:r>
                  <a:rPr lang="en-US" altLang="zh-CN" sz="3200" dirty="0">
                    <a:solidFill>
                      <a:schemeClr val="bg1"/>
                    </a:solidFill>
                  </a:rPr>
                  <a:t>Go to 1 while not converged</a:t>
                </a:r>
                <a:endParaRPr lang="en-US" altLang="zh-CN" sz="3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854" y="14859631"/>
                <a:ext cx="9807044" cy="4031873"/>
              </a:xfrm>
              <a:prstGeom prst="rect">
                <a:avLst/>
              </a:prstGeom>
              <a:blipFill>
                <a:blip r:embed="rId6"/>
                <a:stretch>
                  <a:fillRect l="-1616" t="-1967" b="-4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0" name="组合 259"/>
          <p:cNvGrpSpPr/>
          <p:nvPr/>
        </p:nvGrpSpPr>
        <p:grpSpPr>
          <a:xfrm>
            <a:off x="10988156" y="25351945"/>
            <a:ext cx="10435159" cy="21271923"/>
            <a:chOff x="887437" y="5625735"/>
            <a:chExt cx="13062369" cy="12919015"/>
          </a:xfrm>
          <a:solidFill>
            <a:schemeClr val="tx1"/>
          </a:solidFill>
        </p:grpSpPr>
        <p:sp>
          <p:nvSpPr>
            <p:cNvPr id="261" name="圆角矩形 260"/>
            <p:cNvSpPr/>
            <p:nvPr/>
          </p:nvSpPr>
          <p:spPr>
            <a:xfrm>
              <a:off x="887437" y="5625735"/>
              <a:ext cx="13062369" cy="12919015"/>
            </a:xfrm>
            <a:prstGeom prst="roundRect">
              <a:avLst>
                <a:gd name="adj" fmla="val 1937"/>
              </a:avLst>
            </a:prstGeom>
            <a:solidFill>
              <a:schemeClr val="tx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614" dirty="0">
                <a:solidFill>
                  <a:srgbClr val="EB7712"/>
                </a:solidFill>
              </a:endParaRPr>
            </a:p>
          </p:txBody>
        </p:sp>
        <p:sp>
          <p:nvSpPr>
            <p:cNvPr id="262" name="文本框 143"/>
            <p:cNvSpPr txBox="1"/>
            <p:nvPr/>
          </p:nvSpPr>
          <p:spPr>
            <a:xfrm>
              <a:off x="1401598" y="5654046"/>
              <a:ext cx="4639802" cy="56076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5400" b="1" dirty="0">
                  <a:solidFill>
                    <a:srgbClr val="7030A0"/>
                  </a:solidFill>
                  <a:latin typeface="Gill Sans MT" panose="020B0502020104020203" pitchFamily="34" charset="0"/>
                </a:rPr>
                <a:t>Experimental Results</a:t>
              </a:r>
              <a:endParaRPr lang="zh-CN" altLang="en-US" sz="5400" b="1" dirty="0">
                <a:solidFill>
                  <a:srgbClr val="7030A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63" name="文本框 144"/>
            <p:cNvSpPr txBox="1"/>
            <p:nvPr/>
          </p:nvSpPr>
          <p:spPr>
            <a:xfrm>
              <a:off x="1106635" y="6222603"/>
              <a:ext cx="12588945" cy="83927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</a:rPr>
                <a:t>We demonstrate our models on three real datasets:</a:t>
              </a:r>
            </a:p>
            <a:p>
              <a:endParaRPr lang="en-US" altLang="zh-CN" sz="3200" dirty="0">
                <a:solidFill>
                  <a:schemeClr val="bg1"/>
                </a:solidFill>
              </a:endParaRPr>
            </a:p>
            <a:p>
              <a:endParaRPr lang="en-US" altLang="zh-CN" sz="3200" dirty="0">
                <a:solidFill>
                  <a:schemeClr val="bg1"/>
                </a:solidFill>
              </a:endParaRPr>
            </a:p>
            <a:p>
              <a:endParaRPr lang="en-US" altLang="zh-CN" sz="3200" dirty="0">
                <a:solidFill>
                  <a:schemeClr val="bg1"/>
                </a:solidFill>
              </a:endParaRPr>
            </a:p>
            <a:p>
              <a:endParaRPr lang="en-US" altLang="zh-CN" sz="3200" dirty="0">
                <a:solidFill>
                  <a:schemeClr val="bg1"/>
                </a:solidFill>
              </a:endParaRPr>
            </a:p>
            <a:p>
              <a:endParaRPr lang="en-US" altLang="zh-CN" sz="3200" b="1" dirty="0" smtClean="0">
                <a:solidFill>
                  <a:schemeClr val="bg1"/>
                </a:solidFill>
              </a:endParaRPr>
            </a:p>
            <a:p>
              <a:endParaRPr lang="en-US" altLang="zh-CN" sz="3200" b="1" dirty="0">
                <a:solidFill>
                  <a:schemeClr val="bg1"/>
                </a:solidFill>
              </a:endParaRPr>
            </a:p>
            <a:p>
              <a:endParaRPr lang="en-US" altLang="zh-CN" sz="3200" b="1" dirty="0" smtClean="0">
                <a:solidFill>
                  <a:schemeClr val="bg1"/>
                </a:solidFill>
              </a:endParaRPr>
            </a:p>
            <a:p>
              <a:endParaRPr lang="en-US" altLang="zh-CN" sz="3200" b="1" dirty="0">
                <a:solidFill>
                  <a:schemeClr val="bg1"/>
                </a:solidFill>
              </a:endParaRPr>
            </a:p>
            <a:p>
              <a:endParaRPr lang="en-US" altLang="zh-CN" sz="3200" b="1" dirty="0" smtClean="0">
                <a:solidFill>
                  <a:schemeClr val="bg1"/>
                </a:solidFill>
              </a:endParaRPr>
            </a:p>
            <a:p>
              <a:endParaRPr lang="en-US" altLang="zh-CN" sz="3200" b="1" dirty="0">
                <a:solidFill>
                  <a:schemeClr val="bg1"/>
                </a:solidFill>
              </a:endParaRPr>
            </a:p>
            <a:p>
              <a:r>
                <a:rPr lang="en-US" altLang="zh-CN" sz="3200" b="1" dirty="0">
                  <a:solidFill>
                    <a:schemeClr val="bg1"/>
                  </a:solidFill>
                </a:rPr>
                <a:t>Ranking performance of different deep hashing methods</a:t>
              </a:r>
              <a:endParaRPr lang="en-US" altLang="zh-CN" sz="3200" dirty="0">
                <a:solidFill>
                  <a:schemeClr val="bg1"/>
                </a:solidFill>
              </a:endParaRPr>
            </a:p>
            <a:p>
              <a:endParaRPr lang="en-US" altLang="zh-CN" sz="3200" dirty="0">
                <a:solidFill>
                  <a:schemeClr val="bg1"/>
                </a:solidFill>
              </a:endParaRPr>
            </a:p>
            <a:p>
              <a:endParaRPr lang="en-US" altLang="zh-CN" sz="3200" b="1" dirty="0">
                <a:solidFill>
                  <a:schemeClr val="bg1"/>
                </a:solidFill>
              </a:endParaRPr>
            </a:p>
            <a:p>
              <a:endParaRPr lang="en-US" altLang="zh-CN" sz="3200" b="1" dirty="0">
                <a:solidFill>
                  <a:schemeClr val="bg1"/>
                </a:solidFill>
              </a:endParaRPr>
            </a:p>
            <a:p>
              <a:endParaRPr lang="en-US" altLang="zh-CN" sz="3200" b="1" dirty="0">
                <a:solidFill>
                  <a:schemeClr val="bg1"/>
                </a:solidFill>
              </a:endParaRPr>
            </a:p>
            <a:p>
              <a:endParaRPr lang="en-US" altLang="zh-CN" sz="3200" b="1" dirty="0">
                <a:solidFill>
                  <a:schemeClr val="bg1"/>
                </a:solidFill>
              </a:endParaRPr>
            </a:p>
            <a:p>
              <a:endParaRPr lang="en-US" altLang="zh-CN" sz="3200" b="1" dirty="0">
                <a:solidFill>
                  <a:schemeClr val="bg1"/>
                </a:solidFill>
              </a:endParaRPr>
            </a:p>
            <a:p>
              <a:endParaRPr lang="en-US" altLang="zh-CN" sz="2800" b="1" dirty="0">
                <a:solidFill>
                  <a:schemeClr val="bg1"/>
                </a:solidFill>
              </a:endParaRPr>
            </a:p>
            <a:p>
              <a:endParaRPr lang="en-US" altLang="zh-CN" sz="3200" b="1" dirty="0">
                <a:solidFill>
                  <a:schemeClr val="bg1"/>
                </a:solidFill>
              </a:endParaRPr>
            </a:p>
            <a:p>
              <a:endParaRPr lang="en-US" altLang="zh-CN" sz="3200" b="1" dirty="0" smtClean="0">
                <a:solidFill>
                  <a:schemeClr val="bg1"/>
                </a:solidFill>
              </a:endParaRPr>
            </a:p>
            <a:p>
              <a:endParaRPr lang="en-US" altLang="zh-CN" sz="3200" b="1" dirty="0">
                <a:solidFill>
                  <a:schemeClr val="bg1"/>
                </a:solidFill>
              </a:endParaRPr>
            </a:p>
            <a:p>
              <a:endParaRPr lang="en-US" altLang="zh-CN" sz="3200" b="1" dirty="0">
                <a:solidFill>
                  <a:schemeClr val="bg1"/>
                </a:solidFill>
              </a:endParaRPr>
            </a:p>
            <a:p>
              <a:r>
                <a:rPr lang="en-US" altLang="zh-CN" sz="3200" b="1" dirty="0">
                  <a:solidFill>
                    <a:schemeClr val="bg1"/>
                  </a:solidFill>
                </a:rPr>
                <a:t>Scalability: training time on different dataset</a:t>
              </a:r>
            </a:p>
            <a:p>
              <a:endParaRPr lang="en-US" altLang="zh-CN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4" name="文本框 211"/>
          <p:cNvSpPr txBox="1"/>
          <p:nvPr/>
        </p:nvSpPr>
        <p:spPr>
          <a:xfrm>
            <a:off x="13360719" y="48736047"/>
            <a:ext cx="5259492" cy="657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74" b="1" dirty="0">
                <a:solidFill>
                  <a:schemeClr val="bg1"/>
                </a:solidFill>
                <a:latin typeface="Candara" panose="020E0502030303020204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Welcome for discussing! 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182" y="8445239"/>
            <a:ext cx="1783705" cy="142696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2824" y="8571971"/>
            <a:ext cx="7339996" cy="1344732"/>
          </a:xfrm>
          <a:prstGeom prst="rect">
            <a:avLst/>
          </a:prstGeom>
        </p:spPr>
      </p:pic>
      <p:sp>
        <p:nvSpPr>
          <p:cNvPr id="133" name="矩形 132"/>
          <p:cNvSpPr/>
          <p:nvPr/>
        </p:nvSpPr>
        <p:spPr>
          <a:xfrm>
            <a:off x="417967" y="9936425"/>
            <a:ext cx="1007790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dirty="0">
                <a:solidFill>
                  <a:schemeClr val="bg1"/>
                </a:solidFill>
              </a:rPr>
              <a:t>Hashing methods </a:t>
            </a:r>
            <a:r>
              <a:rPr lang="en-US" altLang="zh-CN" sz="3200" dirty="0">
                <a:solidFill>
                  <a:schemeClr val="bg1"/>
                </a:solidFill>
              </a:rPr>
              <a:t>encode high-dimensional data into compact short binary codes to compress data into small storage space, as well as conduct efficient nearest neighbor search.</a:t>
            </a:r>
          </a:p>
          <a:p>
            <a:pPr algn="just"/>
            <a:endParaRPr lang="zh-CN" altLang="en-US" sz="3600" dirty="0">
              <a:solidFill>
                <a:schemeClr val="bg1"/>
              </a:solidFill>
            </a:endParaRPr>
          </a:p>
        </p:txBody>
      </p:sp>
      <p:grpSp>
        <p:nvGrpSpPr>
          <p:cNvPr id="137" name="组合 136"/>
          <p:cNvGrpSpPr/>
          <p:nvPr/>
        </p:nvGrpSpPr>
        <p:grpSpPr>
          <a:xfrm>
            <a:off x="1128798" y="12679442"/>
            <a:ext cx="9010571" cy="3441119"/>
            <a:chOff x="3707904" y="107677"/>
            <a:chExt cx="5328592" cy="1943100"/>
          </a:xfrm>
        </p:grpSpPr>
        <p:pic>
          <p:nvPicPr>
            <p:cNvPr id="139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211046"/>
              <a:ext cx="1314450" cy="1781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1" name="Picture 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6596" y="107677"/>
              <a:ext cx="3009900" cy="1943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2" name="Picture 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922" y="973636"/>
              <a:ext cx="914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4"/>
              <p:cNvSpPr txBox="1"/>
              <p:nvPr/>
            </p:nvSpPr>
            <p:spPr>
              <a:xfrm>
                <a:off x="308181" y="40973853"/>
                <a:ext cx="10387559" cy="6086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ysClr val="windowText" lastClr="000000"/>
                    </a:solidFill>
                  </a:rPr>
                  <a:t>F-</a:t>
                </a:r>
                <a:r>
                  <a:rPr lang="en-US" altLang="zh-CN" sz="3600" b="1" dirty="0" err="1">
                    <a:solidFill>
                      <a:sysClr val="windowText" lastClr="000000"/>
                    </a:solidFill>
                  </a:rPr>
                  <a:t>subproblem</a:t>
                </a:r>
                <a:endParaRPr lang="en-US" altLang="zh-CN" sz="3600" b="1" dirty="0">
                  <a:solidFill>
                    <a:sysClr val="windowText" lastClr="000000"/>
                  </a:solidFill>
                </a:endParaRPr>
              </a:p>
              <a:p>
                <a:pPr marL="599955" indent="-599955">
                  <a:buFont typeface="Wingdings" panose="05000000000000000000" pitchFamily="2" charset="2"/>
                  <a:buChar char="l"/>
                </a:pPr>
                <a:r>
                  <a:rPr lang="en-US" altLang="zh-CN" sz="3600" dirty="0">
                    <a:solidFill>
                      <a:sysClr val="windowText" lastClr="000000"/>
                    </a:solidFill>
                  </a:rPr>
                  <a:t>Train </a:t>
                </a:r>
                <a14:m>
                  <m:oMath xmlns:m="http://schemas.openxmlformats.org/officeDocument/2006/math">
                    <m:r>
                      <a:rPr lang="en-US" altLang="zh-CN" sz="36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36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en-US" altLang="zh-CN" sz="3600" b="1" dirty="0">
                    <a:solidFill>
                      <a:srgbClr val="FF0000"/>
                    </a:solidFill>
                  </a:rPr>
                  <a:t>binary classifiers</a:t>
                </a:r>
              </a:p>
              <a:p>
                <a:r>
                  <a:rPr lang="en-US" altLang="zh-CN" sz="3600" b="1" dirty="0">
                    <a:solidFill>
                      <a:sysClr val="windowText" lastClr="000000"/>
                    </a:solidFill>
                  </a:rPr>
                  <a:t>H-</a:t>
                </a:r>
                <a:r>
                  <a:rPr lang="en-US" altLang="zh-CN" sz="3600" b="1" dirty="0" err="1">
                    <a:solidFill>
                      <a:sysClr val="windowText" lastClr="000000"/>
                    </a:solidFill>
                  </a:rPr>
                  <a:t>subproblem</a:t>
                </a:r>
                <a:endParaRPr lang="en-US" altLang="zh-CN" sz="3600" b="1" dirty="0">
                  <a:solidFill>
                    <a:sysClr val="windowText" lastClr="000000"/>
                  </a:solidFill>
                </a:endParaRPr>
              </a:p>
              <a:p>
                <a:pPr marL="599955" indent="-599955">
                  <a:buFont typeface="Wingdings" panose="05000000000000000000" pitchFamily="2" charset="2"/>
                  <a:buChar char="l"/>
                </a:pPr>
                <a:r>
                  <a:rPr lang="en-US" altLang="zh-CN" sz="3600" b="1" i="1" dirty="0">
                    <a:solidFill>
                      <a:sysClr val="windowText" lastClr="000000"/>
                    </a:solidFill>
                  </a:rPr>
                  <a:t>Batch Coordinate Descent</a:t>
                </a:r>
                <a:r>
                  <a:rPr lang="en-US" altLang="zh-CN" sz="3600" dirty="0">
                    <a:solidFill>
                      <a:sysClr val="windowText" lastClr="000000"/>
                    </a:solidFill>
                  </a:rPr>
                  <a:t>: learn one column of </a:t>
                </a:r>
                <a14:m>
                  <m:oMath xmlns:m="http://schemas.openxmlformats.org/officeDocument/2006/math">
                    <m:r>
                      <a:rPr lang="en-US" altLang="zh-CN" sz="3600" b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𝐇</m:t>
                    </m:r>
                  </m:oMath>
                </a14:m>
                <a:r>
                  <a:rPr lang="en-US" altLang="zh-CN" sz="3600" dirty="0">
                    <a:solidFill>
                      <a:sysClr val="windowText" lastClr="000000"/>
                    </a:solidFill>
                  </a:rPr>
                  <a:t> iteratively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sz="24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𝐑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  <m:r>
                                    <a:rPr lang="en-US" altLang="zh-CN" sz="24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  <m:sSup>
                                    <m:sSupPr>
                                      <m:ctrlPr>
                                        <a:rPr lang="en-US" altLang="zh-CN" sz="24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𝐛</m:t>
                                      </m:r>
                                    </m:e>
                                    <m:sup>
                                      <m:r>
                                        <a:rPr lang="en-US" altLang="zh-CN" sz="24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𝐓</m:t>
                                      </m:r>
                                    </m:sup>
                                  </m:sSup>
                                  <m:r>
                                    <a:rPr lang="en-US" altLang="zh-CN" sz="24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𝐇</m:t>
                                  </m:r>
                                  <m:sSup>
                                    <m:sSupPr>
                                      <m:ctrlPr>
                                        <a:rPr lang="en-US" altLang="zh-CN" sz="24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altLang="zh-CN" sz="24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𝐇</m:t>
                                      </m:r>
                                      <m:r>
                                        <a:rPr lang="en-US" altLang="zh-CN" sz="24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sz="2400" b="1" dirty="0">
                  <a:solidFill>
                    <a:sysClr val="windowText" lastClr="000000"/>
                  </a:solidFill>
                </a:endParaRPr>
              </a:p>
              <a:p>
                <a:pPr marL="599955" indent="-599955">
                  <a:buFont typeface="Wingdings" panose="05000000000000000000" pitchFamily="2" charset="2"/>
                  <a:buChar char="l"/>
                </a:pPr>
                <a:r>
                  <a:rPr lang="en-US" altLang="zh-CN" sz="3600" b="1" dirty="0">
                    <a:solidFill>
                      <a:sysClr val="windowText" lastClr="000000"/>
                    </a:solidFill>
                  </a:rPr>
                  <a:t>Constrained Binary Quadratic Programming(BQP)</a:t>
                </a:r>
                <a:endParaRPr lang="en-US" altLang="zh-CN" sz="3600" b="1" dirty="0">
                  <a:solidFill>
                    <a:sysClr val="windowText" lastClr="000000"/>
                  </a:solidFill>
                </a:endParaRPr>
              </a:p>
              <a:p>
                <a:endParaRPr lang="en-US" altLang="zh-CN" sz="3600" dirty="0">
                  <a:solidFill>
                    <a:sysClr val="windowText" lastClr="000000"/>
                  </a:solidFill>
                </a:endParaRPr>
              </a:p>
              <a:p>
                <a:endParaRPr lang="en-US" altLang="zh-CN" sz="36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43" name="文本框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81" y="40973853"/>
                <a:ext cx="10387559" cy="6086538"/>
              </a:xfrm>
              <a:prstGeom prst="rect">
                <a:avLst/>
              </a:prstGeom>
              <a:blipFill>
                <a:blip r:embed="rId12"/>
                <a:stretch>
                  <a:fillRect l="-1819" t="-1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右箭头 40"/>
          <p:cNvSpPr/>
          <p:nvPr/>
        </p:nvSpPr>
        <p:spPr>
          <a:xfrm>
            <a:off x="2189780" y="8799607"/>
            <a:ext cx="898120" cy="824842"/>
          </a:xfrm>
          <a:prstGeom prst="rightArrow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30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144"/>
              <p:cNvSpPr txBox="1"/>
              <p:nvPr/>
            </p:nvSpPr>
            <p:spPr>
              <a:xfrm>
                <a:off x="671791" y="31308665"/>
                <a:ext cx="9880658" cy="4925579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bg1"/>
                    </a:solidFill>
                  </a:rPr>
                  <a:t>The learning problem</a:t>
                </a:r>
                <a:endParaRPr lang="en-US" altLang="zh-CN" sz="32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func>
                      <m:r>
                        <a:rPr lang="en-US" altLang="zh-CN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𝑟𝑠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zh-CN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𝐡</m:t>
                                  </m:r>
                                  <m:sSup>
                                    <m:sSupPr>
                                      <m:ctrlPr>
                                        <a:rPr lang="en-US" altLang="zh-CN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0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𝐡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  <m:r>
                                <a:rPr lang="en-US" altLang="zh-CN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  <m:r>
                                <a:rPr lang="en-US" altLang="zh-CN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solidFill>
                    <a:schemeClr val="bg1"/>
                  </a:solidFill>
                </a:endParaRPr>
              </a:p>
              <a:p>
                <a:r>
                  <a:rPr lang="en-US" altLang="zh-CN" sz="3200" b="1" dirty="0">
                    <a:solidFill>
                      <a:schemeClr val="bg1"/>
                    </a:solidFill>
                  </a:rPr>
                  <a:t>Deal with binary constraints</a:t>
                </a:r>
                <a:endParaRPr lang="en-US" altLang="zh-CN" sz="2000" b="1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  <m: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func>
                      <m:r>
                        <a:rPr lang="en-US" altLang="zh-CN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  <m:r>
                                <a:rPr lang="en-US" altLang="zh-CN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  <m:sSup>
                                <m:sSupPr>
                                  <m:ctrlPr>
                                    <a:rPr lang="en-US" altLang="zh-CN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𝐇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  <m:e>
                              <m: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000" dirty="0">
                  <a:solidFill>
                    <a:schemeClr val="bg1"/>
                  </a:solidFill>
                </a:endParaRPr>
              </a:p>
              <a:p>
                <a:r>
                  <a:rPr lang="en-US" altLang="zh-CN" sz="3200" b="1" i="1" dirty="0">
                    <a:solidFill>
                      <a:schemeClr val="bg1"/>
                    </a:solidFill>
                  </a:rPr>
                  <a:t>Asymmetric Matrix Factorization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  <m:r>
                                <a:rPr lang="en-US" altLang="zh-CN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func>
                      <m:r>
                        <a:rPr lang="en-US" altLang="zh-CN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𝐑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altLang="zh-CN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𝐇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  <m:r>
                                    <a:rPr lang="en-US" altLang="zh-CN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zh-CN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US" altLang="zh-CN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𝐏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CN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lang="en-US" altLang="zh-CN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zh-CN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en-US" altLang="zh-CN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zh-CN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≪</m:t>
                      </m:r>
                      <m:r>
                        <a:rPr lang="en-US" altLang="zh-CN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20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sz="3200" b="1" dirty="0">
                    <a:solidFill>
                      <a:schemeClr val="bg1"/>
                    </a:solidFill>
                  </a:rPr>
                  <a:t>Discrete Learning Scheme</a:t>
                </a:r>
              </a:p>
              <a:p>
                <a:endParaRPr lang="en-US" altLang="zh-CN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4" name="文本框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91" y="31308665"/>
                <a:ext cx="9880658" cy="4925579"/>
              </a:xfrm>
              <a:prstGeom prst="rect">
                <a:avLst/>
              </a:prstGeom>
              <a:blipFill>
                <a:blip r:embed="rId13"/>
                <a:stretch>
                  <a:fillRect l="-1542" t="-1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0844" y="27472070"/>
            <a:ext cx="10041815" cy="32727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8" name="矩形 57"/>
              <p:cNvSpPr/>
              <p:nvPr/>
            </p:nvSpPr>
            <p:spPr>
              <a:xfrm>
                <a:off x="1403614" y="36262051"/>
                <a:ext cx="7771008" cy="1917005"/>
              </a:xfrm>
              <a:prstGeom prst="rect">
                <a:avLst/>
              </a:prstGeom>
              <a:noFill/>
              <a:ln w="57150">
                <a:solidFill>
                  <a:srgbClr val="7030A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624" b="1" dirty="0">
                    <a:solidFill>
                      <a:schemeClr val="bg1"/>
                    </a:solidFill>
                  </a:rPr>
                  <a:t>H-</a:t>
                </a:r>
                <a:r>
                  <a:rPr lang="en-US" altLang="zh-CN" sz="2624" b="1" dirty="0" err="1">
                    <a:solidFill>
                      <a:schemeClr val="bg1"/>
                    </a:solidFill>
                  </a:rPr>
                  <a:t>subproblem</a:t>
                </a:r>
                <a:r>
                  <a:rPr lang="en-US" altLang="zh-CN" sz="2624" b="1" dirty="0">
                    <a:solidFill>
                      <a:schemeClr val="bg1"/>
                    </a:solidFill>
                  </a:rPr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624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624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624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624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sz="2624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624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24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624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US" altLang="zh-CN" sz="2624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624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624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sz="2624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  <m:sSup>
                                    <m:sSupPr>
                                      <m:ctrlPr>
                                        <a:rPr lang="en-US" altLang="zh-CN" sz="2624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624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𝐑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624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  <m:r>
                                    <a:rPr lang="en-US" altLang="zh-CN" sz="2624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624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𝐇</m:t>
                                  </m:r>
                                  <m:sSup>
                                    <m:sSupPr>
                                      <m:ctrlPr>
                                        <a:rPr lang="en-US" altLang="zh-CN" sz="2624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624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𝐇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624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2624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624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624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624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  <m:nary>
                            <m:naryPr>
                              <m:chr m:val="∑"/>
                              <m:ctrlPr>
                                <a:rPr lang="en-US" altLang="zh-CN" sz="2624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624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624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624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624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624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624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624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sz="2624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d>
                                    <m:dPr>
                                      <m:ctrlPr>
                                        <a:rPr lang="en-US" altLang="zh-CN" sz="2624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624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24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24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  <m:r>
                                        <a:rPr lang="en-US" altLang="zh-CN" sz="2624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624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24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24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2624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624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624" b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624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2624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14" y="36262051"/>
                <a:ext cx="7771008" cy="191700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571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矩形 58"/>
              <p:cNvSpPr/>
              <p:nvPr/>
            </p:nvSpPr>
            <p:spPr>
              <a:xfrm>
                <a:off x="1403614" y="38738136"/>
                <a:ext cx="7771008" cy="1709849"/>
              </a:xfrm>
              <a:prstGeom prst="rect">
                <a:avLst/>
              </a:prstGeom>
              <a:noFill/>
              <a:ln w="57150">
                <a:solidFill>
                  <a:srgbClr val="7030A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624" b="1" dirty="0">
                    <a:solidFill>
                      <a:schemeClr val="bg1"/>
                    </a:solidFill>
                  </a:rPr>
                  <a:t>F-</a:t>
                </a:r>
                <a:r>
                  <a:rPr lang="en-US" altLang="zh-CN" sz="2624" b="1" dirty="0" err="1">
                    <a:solidFill>
                      <a:schemeClr val="bg1"/>
                    </a:solidFill>
                  </a:rPr>
                  <a:t>subproblem</a:t>
                </a:r>
                <a:r>
                  <a:rPr lang="en-US" altLang="zh-CN" sz="2624" b="1" dirty="0">
                    <a:solidFill>
                      <a:schemeClr val="bg1"/>
                    </a:solidFill>
                  </a:rPr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624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624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624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624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624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24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2624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altLang="zh-CN" sz="2624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sz="2624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624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624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624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624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624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624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624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sz="2624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d>
                                    <m:dPr>
                                      <m:ctrlPr>
                                        <a:rPr lang="en-US" altLang="zh-CN" sz="2624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624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24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24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  <m:r>
                                        <a:rPr lang="en-US" altLang="zh-CN" sz="2624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624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24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24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2624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624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624" b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624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2624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14" y="38738136"/>
                <a:ext cx="7771008" cy="170984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571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上弧形箭头 59"/>
          <p:cNvSpPr/>
          <p:nvPr/>
        </p:nvSpPr>
        <p:spPr>
          <a:xfrm rot="16200000">
            <a:off x="-360092" y="38095650"/>
            <a:ext cx="2717024" cy="653258"/>
          </a:xfrm>
          <a:prstGeom prst="curvedDownArrow">
            <a:avLst>
              <a:gd name="adj1" fmla="val 15972"/>
              <a:gd name="adj2" fmla="val 84108"/>
              <a:gd name="adj3" fmla="val 50868"/>
            </a:avLst>
          </a:prstGeom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49">
              <a:solidFill>
                <a:schemeClr val="bg1"/>
              </a:solidFill>
            </a:endParaRPr>
          </a:p>
        </p:txBody>
      </p:sp>
      <p:sp>
        <p:nvSpPr>
          <p:cNvPr id="61" name="上弧形箭头 60"/>
          <p:cNvSpPr/>
          <p:nvPr/>
        </p:nvSpPr>
        <p:spPr>
          <a:xfrm rot="5400000">
            <a:off x="8347663" y="38366746"/>
            <a:ext cx="2755661" cy="656282"/>
          </a:xfrm>
          <a:prstGeom prst="curvedDownArrow">
            <a:avLst>
              <a:gd name="adj1" fmla="val 15972"/>
              <a:gd name="adj2" fmla="val 84108"/>
              <a:gd name="adj3" fmla="val 50868"/>
            </a:avLst>
          </a:prstGeom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49">
              <a:solidFill>
                <a:schemeClr val="bg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10137" y="46083323"/>
            <a:ext cx="6853551" cy="2901750"/>
          </a:xfrm>
          <a:prstGeom prst="rect">
            <a:avLst/>
          </a:prstGeom>
        </p:spPr>
      </p:pic>
      <p:sp>
        <p:nvSpPr>
          <p:cNvPr id="68" name="矩形 67"/>
          <p:cNvSpPr/>
          <p:nvPr/>
        </p:nvSpPr>
        <p:spPr>
          <a:xfrm>
            <a:off x="6656964" y="46558340"/>
            <a:ext cx="2500639" cy="100635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49">
              <a:solidFill>
                <a:schemeClr val="bg1"/>
              </a:solidFill>
            </a:endParaRPr>
          </a:p>
        </p:txBody>
      </p:sp>
      <p:cxnSp>
        <p:nvCxnSpPr>
          <p:cNvPr id="69" name="直接连接符 68"/>
          <p:cNvCxnSpPr>
            <a:endCxn id="68" idx="3"/>
          </p:cNvCxnSpPr>
          <p:nvPr/>
        </p:nvCxnSpPr>
        <p:spPr>
          <a:xfrm flipH="1">
            <a:off x="9157603" y="46335817"/>
            <a:ext cx="482112" cy="72570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710633" y="45342767"/>
            <a:ext cx="2681973" cy="899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24" dirty="0">
                <a:solidFill>
                  <a:srgbClr val="7030A0"/>
                </a:solidFill>
              </a:rPr>
              <a:t>Bit-balanced constraints</a:t>
            </a:r>
            <a:endParaRPr lang="zh-CN" altLang="en-US" sz="2624" dirty="0">
              <a:solidFill>
                <a:srgbClr val="7030A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51571" y="46812327"/>
            <a:ext cx="1063157" cy="64527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49">
              <a:solidFill>
                <a:schemeClr val="bg1"/>
              </a:solidFill>
            </a:endParaRPr>
          </a:p>
        </p:txBody>
      </p:sp>
      <p:cxnSp>
        <p:nvCxnSpPr>
          <p:cNvPr id="74" name="直接连接符 73"/>
          <p:cNvCxnSpPr/>
          <p:nvPr/>
        </p:nvCxnSpPr>
        <p:spPr>
          <a:xfrm flipH="1">
            <a:off x="4674288" y="46476436"/>
            <a:ext cx="548539" cy="29270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矩形 74"/>
              <p:cNvSpPr/>
              <p:nvPr/>
            </p:nvSpPr>
            <p:spPr>
              <a:xfrm>
                <a:off x="4631111" y="45926233"/>
                <a:ext cx="2681973" cy="4961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24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𝐜</m:t>
                      </m:r>
                      <m:r>
                        <a:rPr lang="en-US" altLang="zh-CN" sz="2624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624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2624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zh-CN" sz="2624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+1)/2</m:t>
                      </m:r>
                    </m:oMath>
                  </m:oMathPara>
                </a14:m>
                <a:endParaRPr lang="zh-CN" altLang="en-US" sz="2624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111" y="45926233"/>
                <a:ext cx="2681973" cy="49616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/>
          <p:cNvSpPr/>
          <p:nvPr/>
        </p:nvSpPr>
        <p:spPr>
          <a:xfrm>
            <a:off x="4300065" y="47564694"/>
            <a:ext cx="773305" cy="40485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49">
              <a:solidFill>
                <a:schemeClr val="bg1"/>
              </a:solidFill>
            </a:endParaRPr>
          </a:p>
        </p:txBody>
      </p:sp>
      <p:cxnSp>
        <p:nvCxnSpPr>
          <p:cNvPr id="84" name="直接连接符 83"/>
          <p:cNvCxnSpPr/>
          <p:nvPr/>
        </p:nvCxnSpPr>
        <p:spPr>
          <a:xfrm flipH="1" flipV="1">
            <a:off x="2116222" y="47640326"/>
            <a:ext cx="2149809" cy="17733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矩形 87"/>
              <p:cNvSpPr/>
              <p:nvPr/>
            </p:nvSpPr>
            <p:spPr>
              <a:xfrm>
                <a:off x="104628" y="47184352"/>
                <a:ext cx="2964578" cy="5034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24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en-US" altLang="zh-CN" sz="2624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24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624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𝐏</m:t>
                      </m:r>
                      <m:sSup>
                        <m:sSupPr>
                          <m:ctrlPr>
                            <a:rPr lang="en-US" altLang="zh-CN" sz="2624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24" b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624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CN" sz="2624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624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𝐇</m:t>
                      </m:r>
                      <m:sSup>
                        <m:sSupPr>
                          <m:ctrlPr>
                            <a:rPr lang="en-US" altLang="zh-CN" sz="2624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24" b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sz="2624" b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𝐇</m:t>
                          </m:r>
                          <m:r>
                            <a:rPr lang="en-US" altLang="zh-CN" sz="2624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624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zh-CN" altLang="en-US" sz="2624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8" name="矩形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28" y="47184352"/>
                <a:ext cx="2964578" cy="50340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矩形 69"/>
          <p:cNvSpPr/>
          <p:nvPr/>
        </p:nvSpPr>
        <p:spPr>
          <a:xfrm>
            <a:off x="7313084" y="48577262"/>
            <a:ext cx="487558" cy="40781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49">
              <a:solidFill>
                <a:schemeClr val="bg1"/>
              </a:solidFill>
            </a:endParaRPr>
          </a:p>
        </p:txBody>
      </p:sp>
      <p:cxnSp>
        <p:nvCxnSpPr>
          <p:cNvPr id="71" name="直接连接符 70"/>
          <p:cNvCxnSpPr/>
          <p:nvPr/>
        </p:nvCxnSpPr>
        <p:spPr>
          <a:xfrm flipH="1">
            <a:off x="7800645" y="48615408"/>
            <a:ext cx="992129" cy="16575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矩形 71"/>
              <p:cNvSpPr/>
              <p:nvPr/>
            </p:nvSpPr>
            <p:spPr>
              <a:xfrm>
                <a:off x="7793861" y="48107179"/>
                <a:ext cx="3440586" cy="4961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24" b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zh-CN" altLang="en-US" sz="2624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624" dirty="0">
                    <a:solidFill>
                      <a:srgbClr val="7030A0"/>
                    </a:solidFill>
                  </a:rPr>
                  <a:t>is related to </a:t>
                </a:r>
                <a14:m>
                  <m:oMath xmlns:m="http://schemas.openxmlformats.org/officeDocument/2006/math">
                    <m:r>
                      <a:rPr lang="en-US" altLang="zh-CN" sz="2624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sz="2624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24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⋅,⋅</m:t>
                        </m:r>
                      </m:e>
                    </m:d>
                  </m:oMath>
                </a14:m>
                <a:endParaRPr lang="zh-CN" altLang="en-US" sz="2624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861" y="48107179"/>
                <a:ext cx="3440586" cy="496161"/>
              </a:xfrm>
              <a:prstGeom prst="rect">
                <a:avLst/>
              </a:prstGeom>
              <a:blipFill>
                <a:blip r:embed="rId20"/>
                <a:stretch>
                  <a:fillRect t="-12346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图片 75"/>
          <p:cNvPicPr>
            <a:picLocks noChangeAspect="1"/>
          </p:cNvPicPr>
          <p:nvPr/>
        </p:nvPicPr>
        <p:blipFill rotWithShape="1">
          <a:blip r:embed="rId21"/>
          <a:srcRect b="47553"/>
          <a:stretch/>
        </p:blipFill>
        <p:spPr>
          <a:xfrm>
            <a:off x="12018327" y="7088558"/>
            <a:ext cx="6817914" cy="1554963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718255" y="8856667"/>
            <a:ext cx="6930810" cy="9608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本框 77"/>
              <p:cNvSpPr txBox="1"/>
              <p:nvPr/>
            </p:nvSpPr>
            <p:spPr>
              <a:xfrm>
                <a:off x="11618917" y="9892692"/>
                <a:ext cx="4654095" cy="1061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149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3149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314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149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149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altLang="zh-CN" sz="3149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314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14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14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=1,…</m:t>
                          </m:r>
                          <m:r>
                            <a:rPr lang="en-US" altLang="zh-CN" sz="314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314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14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314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altLang="zh-CN" sz="3149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149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𝐕</m:t>
                      </m:r>
                      <m:r>
                        <a:rPr lang="en-US" altLang="zh-CN" sz="3149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14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149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149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altLang="zh-CN" sz="3149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14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altLang="zh-CN" sz="3149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149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altLang="zh-CN" sz="3149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314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149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149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altLang="zh-CN" sz="3149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149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314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CN" sz="3149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8" name="文本框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8917" y="9892692"/>
                <a:ext cx="4654095" cy="106157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矩形 78"/>
              <p:cNvSpPr/>
              <p:nvPr/>
            </p:nvSpPr>
            <p:spPr>
              <a:xfrm>
                <a:off x="11171042" y="11154248"/>
                <a:ext cx="9462192" cy="20709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bg1"/>
                    </a:solidFill>
                  </a:rPr>
                  <a:t>Theorem</a:t>
                </a:r>
              </a:p>
              <a:p>
                <a:r>
                  <a:rPr lang="en-US" altLang="zh-CN" sz="3200" i="1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en-US" altLang="zh-CN" sz="3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2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32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zh-CN" sz="32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US" altLang="zh-CN" sz="32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3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CN" sz="32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en-US" altLang="zh-CN" sz="3200" i="1" dirty="0">
                    <a:solidFill>
                      <a:schemeClr val="bg1"/>
                    </a:solidFill>
                  </a:rPr>
                  <a:t>, the </a:t>
                </a:r>
                <a:r>
                  <a:rPr lang="en-US" altLang="zh-CN" sz="3200" i="1" dirty="0">
                    <a:solidFill>
                      <a:srgbClr val="7030A0"/>
                    </a:solidFill>
                  </a:rPr>
                  <a:t>BQP Problem</a:t>
                </a:r>
                <a:r>
                  <a:rPr lang="en-US" altLang="zh-CN" sz="3200" i="1" dirty="0">
                    <a:solidFill>
                      <a:schemeClr val="bg1"/>
                    </a:solidFill>
                  </a:rPr>
                  <a:t> and the </a:t>
                </a:r>
                <a:r>
                  <a:rPr lang="en-US" altLang="zh-CN" sz="3200" i="1" dirty="0">
                    <a:solidFill>
                      <a:srgbClr val="7030A0"/>
                    </a:solidFill>
                  </a:rPr>
                  <a:t>Clustering Problem</a:t>
                </a:r>
                <a:r>
                  <a:rPr lang="en-US" altLang="zh-CN" sz="3200" i="1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3200" i="1" dirty="0">
                    <a:solidFill>
                      <a:schemeClr val="bg1"/>
                    </a:solidFill>
                  </a:rPr>
                  <a:t>are </a:t>
                </a:r>
                <a:r>
                  <a:rPr lang="en-US" altLang="zh-CN" sz="3200" i="1" dirty="0">
                    <a:solidFill>
                      <a:schemeClr val="bg1"/>
                    </a:solidFill>
                  </a:rPr>
                  <a:t>equivalent</a:t>
                </a:r>
                <a:r>
                  <a:rPr lang="en-US" altLang="zh-CN" sz="3200" i="1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3200" i="1" dirty="0">
                    <a:solidFill>
                      <a:schemeClr val="bg1"/>
                    </a:solidFill>
                  </a:rPr>
                  <a:t>such that</a:t>
                </a:r>
                <a:r>
                  <a:rPr lang="en-US" altLang="zh-CN" sz="3200" i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3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sz="3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altLang="zh-CN" sz="3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3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3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3200" i="1" dirty="0">
                    <a:solidFill>
                      <a:schemeClr val="bg1"/>
                    </a:solidFill>
                  </a:rPr>
                  <a:t> </a:t>
                </a:r>
                <a:endParaRPr lang="zh-CN" altLang="en-US" sz="32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9" name="矩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1042" y="11154248"/>
                <a:ext cx="9462192" cy="2070952"/>
              </a:xfrm>
              <a:prstGeom prst="rect">
                <a:avLst/>
              </a:prstGeom>
              <a:blipFill>
                <a:blip r:embed="rId24"/>
                <a:stretch>
                  <a:fillRect l="-1675" t="-3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矩形 79"/>
          <p:cNvSpPr/>
          <p:nvPr/>
        </p:nvSpPr>
        <p:spPr>
          <a:xfrm>
            <a:off x="15208194" y="6860529"/>
            <a:ext cx="3324283" cy="85898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74" dirty="0">
                <a:solidFill>
                  <a:schemeClr val="bg1"/>
                </a:solidFill>
              </a:rPr>
              <a:t>BQP Problem</a:t>
            </a:r>
            <a:endParaRPr lang="zh-CN" altLang="en-US" sz="3674" dirty="0">
              <a:solidFill>
                <a:schemeClr val="bg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6630654" y="9752870"/>
            <a:ext cx="3324283" cy="117660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74" dirty="0">
                <a:solidFill>
                  <a:schemeClr val="bg1"/>
                </a:solidFill>
              </a:rPr>
              <a:t>Clustering Problem</a:t>
            </a:r>
            <a:endParaRPr lang="zh-CN" altLang="en-US" sz="3674" dirty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123" y="12667971"/>
            <a:ext cx="4300573" cy="28107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矩形 118"/>
              <p:cNvSpPr/>
              <p:nvPr/>
            </p:nvSpPr>
            <p:spPr>
              <a:xfrm>
                <a:off x="10252600" y="13299338"/>
                <a:ext cx="6216239" cy="13451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1 ,1 ,1 ,0 ,0 ,0 ,1 ,0 ,1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  <a:p>
                <a:pPr algn="ctr"/>
                <a:r>
                  <a:rPr lang="en-US" altLang="zh-CN" sz="24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19" name="矩形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600" y="13299338"/>
                <a:ext cx="6216239" cy="134514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左右箭头 11"/>
          <p:cNvSpPr/>
          <p:nvPr/>
        </p:nvSpPr>
        <p:spPr>
          <a:xfrm>
            <a:off x="15707693" y="13732561"/>
            <a:ext cx="874378" cy="403925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301"/>
          </a:p>
        </p:txBody>
      </p:sp>
      <p:graphicFrame>
        <p:nvGraphicFramePr>
          <p:cNvPr id="121" name="表格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60941"/>
              </p:ext>
            </p:extLst>
          </p:nvPr>
        </p:nvGraphicFramePr>
        <p:xfrm>
          <a:off x="11390874" y="27471598"/>
          <a:ext cx="9829348" cy="467889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66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0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0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5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5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237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Data</a:t>
                      </a:r>
                      <a:r>
                        <a:rPr lang="en-US" altLang="zh-CN" sz="2800" baseline="0" dirty="0" smtClean="0"/>
                        <a:t> Set</a:t>
                      </a:r>
                      <a:endParaRPr lang="zh-CN" altLang="en-US" sz="2800" dirty="0">
                        <a:solidFill>
                          <a:srgbClr val="7030A0"/>
                        </a:solidFill>
                        <a:latin typeface="+mn-lt"/>
                        <a:ea typeface="+mj-ea"/>
                      </a:endParaRPr>
                    </a:p>
                  </a:txBody>
                  <a:tcPr marL="119985" marR="119985" marT="59993" marB="59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# Training set</a:t>
                      </a:r>
                      <a:endParaRPr lang="zh-CN" altLang="en-US" sz="2800" dirty="0">
                        <a:solidFill>
                          <a:srgbClr val="7030A0"/>
                        </a:solidFill>
                        <a:latin typeface="+mn-lt"/>
                        <a:ea typeface="+mj-ea"/>
                      </a:endParaRPr>
                    </a:p>
                  </a:txBody>
                  <a:tcPr marL="119985" marR="119985" marT="59993" marB="59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# images</a:t>
                      </a:r>
                      <a:r>
                        <a:rPr lang="en-US" altLang="zh-CN" sz="2800" baseline="0" dirty="0" smtClean="0"/>
                        <a:t> in database</a:t>
                      </a:r>
                      <a:endParaRPr lang="zh-CN" altLang="en-US" sz="2800" dirty="0">
                        <a:solidFill>
                          <a:srgbClr val="7030A0"/>
                        </a:solidFill>
                        <a:latin typeface="+mn-lt"/>
                        <a:ea typeface="+mj-ea"/>
                      </a:endParaRPr>
                    </a:p>
                  </a:txBody>
                  <a:tcPr marL="119985" marR="119985" marT="59993" marB="59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#</a:t>
                      </a:r>
                      <a:r>
                        <a:rPr lang="en-US" altLang="zh-CN" sz="2800" baseline="0" dirty="0" smtClean="0"/>
                        <a:t> query set</a:t>
                      </a:r>
                      <a:endParaRPr lang="zh-CN" altLang="en-US" sz="2800" dirty="0">
                        <a:solidFill>
                          <a:srgbClr val="7030A0"/>
                        </a:solidFill>
                        <a:latin typeface="+mn-lt"/>
                        <a:ea typeface="+mj-ea"/>
                      </a:endParaRPr>
                    </a:p>
                  </a:txBody>
                  <a:tcPr marL="119985" marR="119985" marT="59993" marB="59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Similarity measure</a:t>
                      </a:r>
                      <a:endParaRPr lang="zh-CN" altLang="en-US" sz="2800" dirty="0">
                        <a:solidFill>
                          <a:srgbClr val="7030A0"/>
                        </a:solidFill>
                        <a:latin typeface="+mn-lt"/>
                        <a:ea typeface="+mj-ea"/>
                      </a:endParaRPr>
                    </a:p>
                  </a:txBody>
                  <a:tcPr marL="119985" marR="119985" marT="59993" marB="5999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9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CIFAR10</a:t>
                      </a:r>
                      <a:endParaRPr lang="zh-CN" altLang="en-US" sz="2800" b="1" dirty="0">
                        <a:solidFill>
                          <a:srgbClr val="7030A0"/>
                        </a:solidFill>
                        <a:latin typeface="+mn-lt"/>
                        <a:ea typeface="+mj-ea"/>
                      </a:endParaRPr>
                    </a:p>
                  </a:txBody>
                  <a:tcPr marL="119985" marR="119985" marT="59993" marB="59993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5,000</a:t>
                      </a:r>
                      <a:endParaRPr lang="en-US" altLang="zh-CN" sz="2800" dirty="0" smtClean="0">
                        <a:solidFill>
                          <a:srgbClr val="7030A0"/>
                        </a:solidFill>
                        <a:latin typeface="+mn-lt"/>
                        <a:ea typeface="+mj-ea"/>
                      </a:endParaRPr>
                    </a:p>
                  </a:txBody>
                  <a:tcPr marL="119985" marR="119985" marT="59993" marB="59993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59,000</a:t>
                      </a:r>
                      <a:endParaRPr lang="en-US" altLang="zh-CN" sz="2800" dirty="0" smtClean="0">
                        <a:solidFill>
                          <a:srgbClr val="7030A0"/>
                        </a:solidFill>
                        <a:latin typeface="+mn-lt"/>
                        <a:ea typeface="+mj-ea"/>
                      </a:endParaRPr>
                    </a:p>
                  </a:txBody>
                  <a:tcPr marL="119985" marR="119985" marT="59993" marB="59993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1,000</a:t>
                      </a:r>
                      <a:endParaRPr lang="en-US" altLang="zh-CN" sz="2800" dirty="0" smtClean="0">
                        <a:solidFill>
                          <a:srgbClr val="7030A0"/>
                        </a:solidFill>
                        <a:latin typeface="+mn-lt"/>
                        <a:ea typeface="+mj-ea"/>
                      </a:endParaRPr>
                    </a:p>
                  </a:txBody>
                  <a:tcPr marL="119985" marR="119985" marT="59993" marB="59993" anchor="ctr"/>
                </a:tc>
                <a:tc rowSpan="3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Share at least</a:t>
                      </a:r>
                      <a:r>
                        <a:rPr lang="en-US" altLang="zh-CN" sz="2800" baseline="0" dirty="0" smtClean="0"/>
                        <a:t> one semantic label</a:t>
                      </a:r>
                      <a:endParaRPr lang="en-US" altLang="zh-CN" sz="2800" dirty="0" smtClean="0">
                        <a:solidFill>
                          <a:srgbClr val="7030A0"/>
                        </a:solidFill>
                        <a:latin typeface="+mn-lt"/>
                        <a:ea typeface="+mj-ea"/>
                      </a:endParaRPr>
                    </a:p>
                  </a:txBody>
                  <a:tcPr marL="119985" marR="119985" marT="59993" marB="5999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9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Nuswide</a:t>
                      </a:r>
                      <a:endParaRPr lang="zh-CN" altLang="en-US" sz="2800" b="1" dirty="0">
                        <a:solidFill>
                          <a:srgbClr val="7030A0"/>
                        </a:solidFill>
                        <a:latin typeface="+mn-lt"/>
                        <a:ea typeface="+mj-ea"/>
                      </a:endParaRPr>
                    </a:p>
                  </a:txBody>
                  <a:tcPr marL="119985" marR="119985" marT="59993" marB="59993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190K</a:t>
                      </a:r>
                      <a:endParaRPr lang="en-US" altLang="zh-CN" sz="2800" dirty="0" smtClean="0">
                        <a:solidFill>
                          <a:srgbClr val="7030A0"/>
                        </a:solidFill>
                        <a:latin typeface="+mn-lt"/>
                        <a:ea typeface="+mj-ea"/>
                      </a:endParaRPr>
                    </a:p>
                  </a:txBody>
                  <a:tcPr marL="119985" marR="119985" marT="59993" marB="59993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190K</a:t>
                      </a:r>
                      <a:endParaRPr lang="en-US" altLang="zh-CN" sz="2800" dirty="0" smtClean="0">
                        <a:solidFill>
                          <a:srgbClr val="7030A0"/>
                        </a:solidFill>
                        <a:latin typeface="+mn-lt"/>
                        <a:ea typeface="+mj-ea"/>
                      </a:endParaRPr>
                    </a:p>
                  </a:txBody>
                  <a:tcPr marL="119985" marR="119985" marT="59993" marB="59993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2,100</a:t>
                      </a:r>
                      <a:endParaRPr lang="en-US" altLang="zh-CN" sz="2800" dirty="0" smtClean="0">
                        <a:solidFill>
                          <a:srgbClr val="7030A0"/>
                        </a:solidFill>
                        <a:latin typeface="+mn-lt"/>
                        <a:ea typeface="+mj-ea"/>
                      </a:endParaRPr>
                    </a:p>
                  </a:txBody>
                  <a:tcPr marL="119985" marR="119985" marT="59993" marB="59993" anchor="ctr"/>
                </a:tc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9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ImageNet</a:t>
                      </a:r>
                      <a:endParaRPr lang="zh-CN" altLang="en-US" sz="2800" b="1" dirty="0">
                        <a:solidFill>
                          <a:srgbClr val="7030A0"/>
                        </a:solidFill>
                        <a:latin typeface="+mn-lt"/>
                        <a:ea typeface="+mj-ea"/>
                      </a:endParaRPr>
                    </a:p>
                  </a:txBody>
                  <a:tcPr marL="119985" marR="119985" marT="59993" marB="59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10K-1200K</a:t>
                      </a:r>
                      <a:endParaRPr lang="zh-CN" altLang="en-US" sz="2800" dirty="0">
                        <a:solidFill>
                          <a:srgbClr val="7030A0"/>
                        </a:solidFill>
                        <a:latin typeface="+mn-lt"/>
                        <a:ea typeface="+mj-ea"/>
                      </a:endParaRPr>
                    </a:p>
                  </a:txBody>
                  <a:tcPr marL="119985" marR="119985" marT="59993" marB="59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1200K</a:t>
                      </a:r>
                      <a:endParaRPr lang="zh-CN" altLang="en-US" sz="2800" dirty="0">
                        <a:solidFill>
                          <a:srgbClr val="7030A0"/>
                        </a:solidFill>
                        <a:latin typeface="+mn-lt"/>
                        <a:ea typeface="+mj-ea"/>
                      </a:endParaRPr>
                    </a:p>
                  </a:txBody>
                  <a:tcPr marL="119985" marR="119985" marT="59993" marB="59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50K</a:t>
                      </a:r>
                      <a:endParaRPr lang="zh-CN" altLang="en-US" sz="2800" dirty="0">
                        <a:solidFill>
                          <a:srgbClr val="7030A0"/>
                        </a:solidFill>
                        <a:latin typeface="+mn-lt"/>
                        <a:ea typeface="+mj-ea"/>
                      </a:endParaRPr>
                    </a:p>
                  </a:txBody>
                  <a:tcPr marL="119985" marR="119985" marT="59993" marB="59993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7" name="图片 16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1546870" y="33244307"/>
            <a:ext cx="9086364" cy="512435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2018327" y="41065178"/>
            <a:ext cx="7206699" cy="207350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68198" y="43296258"/>
            <a:ext cx="8443708" cy="3104095"/>
          </a:xfrm>
          <a:prstGeom prst="rect">
            <a:avLst/>
          </a:prstGeom>
        </p:spPr>
      </p:pic>
      <p:sp>
        <p:nvSpPr>
          <p:cNvPr id="123" name="圆角矩形 122"/>
          <p:cNvSpPr/>
          <p:nvPr/>
        </p:nvSpPr>
        <p:spPr>
          <a:xfrm>
            <a:off x="11234447" y="39553188"/>
            <a:ext cx="9626900" cy="1551995"/>
          </a:xfrm>
          <a:prstGeom prst="roundRect">
            <a:avLst/>
          </a:prstGeom>
          <a:ln>
            <a:solidFill>
              <a:srgbClr val="7030A0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3599993" rtl="0" eaLnBrk="1" latinLnBrk="0" hangingPunct="1">
              <a:defRPr sz="7087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799996" algn="l" defTabSz="3599993" rtl="0" eaLnBrk="1" latinLnBrk="0" hangingPunct="1">
              <a:defRPr sz="7087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599993" algn="l" defTabSz="3599993" rtl="0" eaLnBrk="1" latinLnBrk="0" hangingPunct="1">
              <a:defRPr sz="7087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399989" algn="l" defTabSz="3599993" rtl="0" eaLnBrk="1" latinLnBrk="0" hangingPunct="1">
              <a:defRPr sz="7087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199986" algn="l" defTabSz="3599993" rtl="0" eaLnBrk="1" latinLnBrk="0" hangingPunct="1">
              <a:defRPr sz="7087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8999982" algn="l" defTabSz="3599993" rtl="0" eaLnBrk="1" latinLnBrk="0" hangingPunct="1">
              <a:defRPr sz="7087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799978" algn="l" defTabSz="3599993" rtl="0" eaLnBrk="1" latinLnBrk="0" hangingPunct="1">
              <a:defRPr sz="7087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599975" algn="l" defTabSz="3599993" rtl="0" eaLnBrk="1" latinLnBrk="0" hangingPunct="1">
              <a:defRPr sz="7087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399971" algn="l" defTabSz="3599993" rtl="0" eaLnBrk="1" latinLnBrk="0" hangingPunct="1">
              <a:defRPr sz="7087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7030A0"/>
                </a:solidFill>
              </a:rPr>
              <a:t>Deep hashing methods (left)</a:t>
            </a:r>
          </a:p>
          <a:p>
            <a:pPr marL="0" lvl="1"/>
            <a:r>
              <a:rPr lang="en-US" altLang="zh-CN" sz="2800" dirty="0" err="1">
                <a:solidFill>
                  <a:srgbClr val="7030A0"/>
                </a:solidFill>
              </a:rPr>
              <a:t>ImageNet+kernel-based</a:t>
            </a:r>
            <a:r>
              <a:rPr lang="en-US" altLang="zh-CN" sz="2800" dirty="0">
                <a:solidFill>
                  <a:srgbClr val="7030A0"/>
                </a:solidFill>
              </a:rPr>
              <a:t> hashing (right)</a:t>
            </a:r>
            <a:endParaRPr lang="en-US" altLang="zh-CN" sz="2800" dirty="0">
              <a:solidFill>
                <a:srgbClr val="7030A0"/>
              </a:solidFill>
            </a:endParaRPr>
          </a:p>
        </p:txBody>
      </p:sp>
      <p:grpSp>
        <p:nvGrpSpPr>
          <p:cNvPr id="124" name="组合 123"/>
          <p:cNvGrpSpPr/>
          <p:nvPr/>
        </p:nvGrpSpPr>
        <p:grpSpPr>
          <a:xfrm>
            <a:off x="10988156" y="19270966"/>
            <a:ext cx="10468533" cy="5863151"/>
            <a:chOff x="903824" y="5537117"/>
            <a:chExt cx="13062369" cy="7561210"/>
          </a:xfrm>
          <a:solidFill>
            <a:schemeClr val="tx1"/>
          </a:solidFill>
        </p:grpSpPr>
        <p:sp>
          <p:nvSpPr>
            <p:cNvPr id="125" name="圆角矩形 124"/>
            <p:cNvSpPr/>
            <p:nvPr/>
          </p:nvSpPr>
          <p:spPr>
            <a:xfrm>
              <a:off x="903824" y="5537117"/>
              <a:ext cx="13062369" cy="7561210"/>
            </a:xfrm>
            <a:prstGeom prst="roundRect">
              <a:avLst>
                <a:gd name="adj" fmla="val 5691"/>
              </a:avLst>
            </a:prstGeom>
            <a:solidFill>
              <a:schemeClr val="tx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614" dirty="0">
                <a:solidFill>
                  <a:srgbClr val="EB7712"/>
                </a:solidFill>
              </a:endParaRPr>
            </a:p>
          </p:txBody>
        </p:sp>
        <p:sp>
          <p:nvSpPr>
            <p:cNvPr id="134" name="文本框 143"/>
            <p:cNvSpPr txBox="1"/>
            <p:nvPr/>
          </p:nvSpPr>
          <p:spPr>
            <a:xfrm>
              <a:off x="1303277" y="5585530"/>
              <a:ext cx="11193444" cy="98558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5400" b="1" dirty="0">
                  <a:solidFill>
                    <a:srgbClr val="7030A0"/>
                  </a:solidFill>
                  <a:latin typeface="Gill Sans MT" panose="020B0502020104020203" pitchFamily="34" charset="0"/>
                </a:rPr>
                <a:t>Extension to Deep Hashing</a:t>
              </a:r>
              <a:endParaRPr lang="zh-CN" altLang="en-US" sz="5400" b="1" dirty="0">
                <a:solidFill>
                  <a:srgbClr val="7030A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35" name="文本框 144"/>
            <p:cNvSpPr txBox="1"/>
            <p:nvPr/>
          </p:nvSpPr>
          <p:spPr>
            <a:xfrm>
              <a:off x="1129021" y="6772678"/>
              <a:ext cx="12588945" cy="6242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</a:rPr>
                <a:t>Optimize during the F-</a:t>
              </a:r>
              <a:r>
                <a:rPr lang="en-US" altLang="zh-CN" sz="3200" b="1" dirty="0" err="1">
                  <a:solidFill>
                    <a:schemeClr val="bg1"/>
                  </a:solidFill>
                </a:rPr>
                <a:t>subproblem</a:t>
              </a:r>
              <a:endParaRPr lang="en-US" altLang="zh-CN" sz="3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0669" y="21555163"/>
            <a:ext cx="7650688" cy="30772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11040328" y="22464698"/>
                <a:ext cx="1453608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rgbClr val="7030A0"/>
                    </a:solidFill>
                  </a:rPr>
                  <a:t>Input </a:t>
                </a:r>
                <a:r>
                  <a:rPr lang="en-US" altLang="zh-CN" sz="3200" dirty="0" err="1">
                    <a:solidFill>
                      <a:srgbClr val="7030A0"/>
                    </a:solidFill>
                  </a:rPr>
                  <a:t>data</a:t>
                </a:r>
                <a14:m>
                  <m:oMath xmlns:m="http://schemas.openxmlformats.org/officeDocument/2006/math">
                    <m:r>
                      <a:rPr lang="en-US" altLang="zh-CN" sz="36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36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36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40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0328" y="22464698"/>
                <a:ext cx="1453608" cy="1692771"/>
              </a:xfrm>
              <a:prstGeom prst="rect">
                <a:avLst/>
              </a:prstGeom>
              <a:blipFill>
                <a:blip r:embed="rId31"/>
                <a:stretch>
                  <a:fillRect l="-5021" t="-4676" r="-14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右箭头 135"/>
          <p:cNvSpPr/>
          <p:nvPr/>
        </p:nvSpPr>
        <p:spPr>
          <a:xfrm>
            <a:off x="12566014" y="22928002"/>
            <a:ext cx="487667" cy="42203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301"/>
          </a:p>
        </p:txBody>
      </p:sp>
    </p:spTree>
    <p:extLst>
      <p:ext uri="{BB962C8B-B14F-4D97-AF65-F5344CB8AC3E}">
        <p14:creationId xmlns:p14="http://schemas.microsoft.com/office/powerpoint/2010/main" val="380322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8" grpId="0" animBg="1"/>
      <p:bldP spid="73" grpId="0" animBg="1"/>
      <p:bldP spid="82" grpId="0" animBg="1"/>
      <p:bldP spid="70" grpId="0" animBg="1"/>
      <p:bldP spid="78" grpId="0"/>
      <p:bldP spid="80" grpId="0" animBg="1"/>
      <p:bldP spid="81" grpId="0" animBg="1"/>
      <p:bldP spid="119" grpId="0"/>
    </p:bldLst>
  </p:timing>
</p:sld>
</file>

<file path=ppt/theme/theme1.xml><?xml version="1.0" encoding="utf-8"?>
<a:theme xmlns:a="http://schemas.openxmlformats.org/drawingml/2006/main" name="Autumn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Autumn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tum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100000"/>
                <a:hueMod val="108000"/>
                <a:satMod val="130000"/>
                <a:lumMod val="108000"/>
              </a:schemeClr>
            </a:gs>
            <a:gs pos="92000">
              <a:schemeClr val="phClr">
                <a:shade val="88000"/>
                <a:hueMod val="96000"/>
                <a:satMod val="120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hade val="100000"/>
                <a:hueMod val="100000"/>
                <a:satMod val="130000"/>
                <a:lumMod val="112000"/>
              </a:schemeClr>
            </a:gs>
            <a:gs pos="100000">
              <a:schemeClr val="phClr">
                <a:shade val="84000"/>
                <a:hueMod val="96000"/>
                <a:satMod val="120000"/>
                <a:lumMod val="80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TM02455610[[fn=秋季]]</Template>
  <TotalTime>4191</TotalTime>
  <Words>271</Words>
  <Application>Microsoft Office PowerPoint</Application>
  <PresentationFormat>自定义</PresentationFormat>
  <Paragraphs>105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7" baseType="lpstr">
      <vt:lpstr>Arial Unicode MS</vt:lpstr>
      <vt:lpstr>仿宋</vt:lpstr>
      <vt:lpstr>宋体</vt:lpstr>
      <vt:lpstr>微软雅黑</vt:lpstr>
      <vt:lpstr>Arial</vt:lpstr>
      <vt:lpstr>Calibri</vt:lpstr>
      <vt:lpstr>Cambria Math</vt:lpstr>
      <vt:lpstr>Candara</vt:lpstr>
      <vt:lpstr>Courier New</vt:lpstr>
      <vt:lpstr>Gill Sans MT</vt:lpstr>
      <vt:lpstr>Microsoft Yi Baiti</vt:lpstr>
      <vt:lpstr>Trebuchet MS</vt:lpstr>
      <vt:lpstr>Verdana</vt:lpstr>
      <vt:lpstr>Wingdings</vt:lpstr>
      <vt:lpstr>Wingdings 2</vt:lpstr>
      <vt:lpstr>Autumn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ft01</dc:creator>
  <cp:lastModifiedBy>wuser</cp:lastModifiedBy>
  <cp:revision>190</cp:revision>
  <cp:lastPrinted>2016-01-20T13:13:40Z</cp:lastPrinted>
  <dcterms:created xsi:type="dcterms:W3CDTF">2015-10-28T02:57:46Z</dcterms:created>
  <dcterms:modified xsi:type="dcterms:W3CDTF">2018-06-02T05:59:03Z</dcterms:modified>
</cp:coreProperties>
</file>