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1" r:id="rId9"/>
    <p:sldId id="270" r:id="rId10"/>
    <p:sldId id="263" r:id="rId11"/>
    <p:sldId id="264" r:id="rId12"/>
    <p:sldId id="265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u Kang" userId="c6323cfc4e9685da" providerId="LiveId" clId="{CF939628-056A-40A5-BD9E-5B1FD977C697}"/>
    <pc:docChg chg="undo redo custSel addSld delSld modSld">
      <pc:chgData name="Jungu Kang" userId="c6323cfc4e9685da" providerId="LiveId" clId="{CF939628-056A-40A5-BD9E-5B1FD977C697}" dt="2022-01-18T05:03:41.600" v="3847" actId="20577"/>
      <pc:docMkLst>
        <pc:docMk/>
      </pc:docMkLst>
      <pc:sldChg chg="modSp mod">
        <pc:chgData name="Jungu Kang" userId="c6323cfc4e9685da" providerId="LiveId" clId="{CF939628-056A-40A5-BD9E-5B1FD977C697}" dt="2022-01-13T21:02:03.425" v="1290"/>
        <pc:sldMkLst>
          <pc:docMk/>
          <pc:sldMk cId="1959992504" sldId="256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959992504" sldId="256"/>
            <ac:spMk id="2" creationId="{80CFA006-B864-4F16-A8A3-91A1A375819C}"/>
          </ac:spMkLst>
        </pc:spChg>
        <pc:spChg chg="mod">
          <ac:chgData name="Jungu Kang" userId="c6323cfc4e9685da" providerId="LiveId" clId="{CF939628-056A-40A5-BD9E-5B1FD977C697}" dt="2022-01-13T21:02:03.425" v="1290"/>
          <ac:spMkLst>
            <pc:docMk/>
            <pc:sldMk cId="1959992504" sldId="256"/>
            <ac:spMk id="3" creationId="{B37CEA52-9435-47AA-B901-A79FC3CA3A8C}"/>
          </ac:spMkLst>
        </pc:spChg>
      </pc:sldChg>
      <pc:sldChg chg="modSp new mod">
        <pc:chgData name="Jungu Kang" userId="c6323cfc4e9685da" providerId="LiveId" clId="{CF939628-056A-40A5-BD9E-5B1FD977C697}" dt="2022-01-18T04:17:50.446" v="2873" actId="20577"/>
        <pc:sldMkLst>
          <pc:docMk/>
          <pc:sldMk cId="427858035" sldId="257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427858035" sldId="257"/>
            <ac:spMk id="2" creationId="{2F78C369-1CC7-488D-B7AF-B67361E2FCDD}"/>
          </ac:spMkLst>
        </pc:spChg>
        <pc:spChg chg="mod">
          <ac:chgData name="Jungu Kang" userId="c6323cfc4e9685da" providerId="LiveId" clId="{CF939628-056A-40A5-BD9E-5B1FD977C697}" dt="2022-01-18T04:17:50.446" v="2873" actId="20577"/>
          <ac:spMkLst>
            <pc:docMk/>
            <pc:sldMk cId="427858035" sldId="257"/>
            <ac:spMk id="3" creationId="{F93364AF-ECFD-49EC-A413-DCE4DE964B08}"/>
          </ac:spMkLst>
        </pc:spChg>
      </pc:sldChg>
      <pc:sldChg chg="addSp modSp new mod">
        <pc:chgData name="Jungu Kang" userId="c6323cfc4e9685da" providerId="LiveId" clId="{CF939628-056A-40A5-BD9E-5B1FD977C697}" dt="2022-01-14T03:43:23.087" v="1957" actId="6549"/>
        <pc:sldMkLst>
          <pc:docMk/>
          <pc:sldMk cId="48617649" sldId="258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48617649" sldId="258"/>
            <ac:spMk id="2" creationId="{3B7C0308-8198-4CD5-A31D-A700146100C1}"/>
          </ac:spMkLst>
        </pc:spChg>
        <pc:spChg chg="mod">
          <ac:chgData name="Jungu Kang" userId="c6323cfc4e9685da" providerId="LiveId" clId="{CF939628-056A-40A5-BD9E-5B1FD977C697}" dt="2022-01-14T03:43:23.087" v="1957" actId="6549"/>
          <ac:spMkLst>
            <pc:docMk/>
            <pc:sldMk cId="48617649" sldId="258"/>
            <ac:spMk id="3" creationId="{7D3D295E-4E5B-42F9-A217-38CB2D853871}"/>
          </ac:spMkLst>
        </pc:spChg>
        <pc:picChg chg="add mod">
          <ac:chgData name="Jungu Kang" userId="c6323cfc4e9685da" providerId="LiveId" clId="{CF939628-056A-40A5-BD9E-5B1FD977C697}" dt="2022-01-14T03:43:02.099" v="1955" actId="1076"/>
          <ac:picMkLst>
            <pc:docMk/>
            <pc:sldMk cId="48617649" sldId="258"/>
            <ac:picMk id="5" creationId="{A05C6A8D-D7E9-4F95-9284-D89C474A3D2A}"/>
          </ac:picMkLst>
        </pc:picChg>
      </pc:sldChg>
      <pc:sldChg chg="addSp delSp modSp new mod">
        <pc:chgData name="Jungu Kang" userId="c6323cfc4e9685da" providerId="LiveId" clId="{CF939628-056A-40A5-BD9E-5B1FD977C697}" dt="2022-01-18T04:19:48.453" v="2941" actId="20577"/>
        <pc:sldMkLst>
          <pc:docMk/>
          <pc:sldMk cId="2345454894" sldId="259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345454894" sldId="259"/>
            <ac:spMk id="2" creationId="{CD34B234-FFE8-49B2-8622-BC7E9F5FAF0A}"/>
          </ac:spMkLst>
        </pc:spChg>
        <pc:spChg chg="del">
          <ac:chgData name="Jungu Kang" userId="c6323cfc4e9685da" providerId="LiveId" clId="{CF939628-056A-40A5-BD9E-5B1FD977C697}" dt="2022-01-11T20:10:33.817" v="492" actId="22"/>
          <ac:spMkLst>
            <pc:docMk/>
            <pc:sldMk cId="2345454894" sldId="259"/>
            <ac:spMk id="3" creationId="{A981CA62-8C04-4AC3-8A59-808483B71599}"/>
          </ac:spMkLst>
        </pc:spChg>
        <pc:spChg chg="add del mod">
          <ac:chgData name="Jungu Kang" userId="c6323cfc4e9685da" providerId="LiveId" clId="{CF939628-056A-40A5-BD9E-5B1FD977C697}" dt="2022-01-11T20:11:51.339" v="494" actId="22"/>
          <ac:spMkLst>
            <pc:docMk/>
            <pc:sldMk cId="2345454894" sldId="259"/>
            <ac:spMk id="7" creationId="{0D59A865-F083-4AD4-AC0D-6924A6963935}"/>
          </ac:spMkLst>
        </pc:spChg>
        <pc:spChg chg="add mod">
          <ac:chgData name="Jungu Kang" userId="c6323cfc4e9685da" providerId="LiveId" clId="{CF939628-056A-40A5-BD9E-5B1FD977C697}" dt="2022-01-18T04:19:48.453" v="2941" actId="20577"/>
          <ac:spMkLst>
            <pc:docMk/>
            <pc:sldMk cId="2345454894" sldId="259"/>
            <ac:spMk id="10" creationId="{BA6B2D31-C6FB-43BA-8AC7-3F219647E4C8}"/>
          </ac:spMkLst>
        </pc:spChg>
        <pc:picChg chg="add del mod ord">
          <ac:chgData name="Jungu Kang" userId="c6323cfc4e9685da" providerId="LiveId" clId="{CF939628-056A-40A5-BD9E-5B1FD977C697}" dt="2022-01-11T20:11:26.678" v="493" actId="478"/>
          <ac:picMkLst>
            <pc:docMk/>
            <pc:sldMk cId="2345454894" sldId="259"/>
            <ac:picMk id="5" creationId="{83552133-A0C2-42A5-95D5-0D56D7CB5ACE}"/>
          </ac:picMkLst>
        </pc:picChg>
        <pc:picChg chg="add mod ord">
          <ac:chgData name="Jungu Kang" userId="c6323cfc4e9685da" providerId="LiveId" clId="{CF939628-056A-40A5-BD9E-5B1FD977C697}" dt="2022-01-13T21:02:32.324" v="1292" actId="1076"/>
          <ac:picMkLst>
            <pc:docMk/>
            <pc:sldMk cId="2345454894" sldId="259"/>
            <ac:picMk id="9" creationId="{948C0668-3C8B-4E6A-BFFB-8AFF8052A988}"/>
          </ac:picMkLst>
        </pc:picChg>
      </pc:sldChg>
      <pc:sldChg chg="addSp delSp modSp new mod">
        <pc:chgData name="Jungu Kang" userId="c6323cfc4e9685da" providerId="LiveId" clId="{CF939628-056A-40A5-BD9E-5B1FD977C697}" dt="2022-01-13T21:02:03.425" v="1290"/>
        <pc:sldMkLst>
          <pc:docMk/>
          <pc:sldMk cId="1184925559" sldId="260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184925559" sldId="260"/>
            <ac:spMk id="2" creationId="{277FA9A3-7C13-432F-802A-C5B7A2E323A7}"/>
          </ac:spMkLst>
        </pc:spChg>
        <pc:spChg chg="add del">
          <ac:chgData name="Jungu Kang" userId="c6323cfc4e9685da" providerId="LiveId" clId="{CF939628-056A-40A5-BD9E-5B1FD977C697}" dt="2022-01-12T08:11:13.735" v="638" actId="478"/>
          <ac:spMkLst>
            <pc:docMk/>
            <pc:sldMk cId="1184925559" sldId="260"/>
            <ac:spMk id="3" creationId="{8B0DDBC5-AC3A-4233-8179-E95D9F123D17}"/>
          </ac:spMkLst>
        </pc:spChg>
        <pc:spChg chg="add del">
          <ac:chgData name="Jungu Kang" userId="c6323cfc4e9685da" providerId="LiveId" clId="{CF939628-056A-40A5-BD9E-5B1FD977C697}" dt="2022-01-12T08:11:00.635" v="634"/>
          <ac:spMkLst>
            <pc:docMk/>
            <pc:sldMk cId="1184925559" sldId="260"/>
            <ac:spMk id="4" creationId="{E560D507-706E-485B-A691-ED4469E3C515}"/>
          </ac:spMkLst>
        </pc:spChg>
        <pc:spChg chg="add del mod">
          <ac:chgData name="Jungu Kang" userId="c6323cfc4e9685da" providerId="LiveId" clId="{CF939628-056A-40A5-BD9E-5B1FD977C697}" dt="2022-01-12T08:11:02.364" v="636"/>
          <ac:spMkLst>
            <pc:docMk/>
            <pc:sldMk cId="1184925559" sldId="260"/>
            <ac:spMk id="5" creationId="{B1D96C39-C9AE-4A5D-BD20-343123729B3C}"/>
          </ac:spMkLst>
        </pc:spChg>
        <pc:spChg chg="add mod">
          <ac:chgData name="Jungu Kang" userId="c6323cfc4e9685da" providerId="LiveId" clId="{CF939628-056A-40A5-BD9E-5B1FD977C697}" dt="2022-01-12T09:19:05.028" v="795" actId="20577"/>
          <ac:spMkLst>
            <pc:docMk/>
            <pc:sldMk cId="1184925559" sldId="260"/>
            <ac:spMk id="8" creationId="{36AACC64-D8DD-48A9-9698-4C978231496A}"/>
          </ac:spMkLst>
        </pc:spChg>
        <pc:picChg chg="add mod ord">
          <ac:chgData name="Jungu Kang" userId="c6323cfc4e9685da" providerId="LiveId" clId="{CF939628-056A-40A5-BD9E-5B1FD977C697}" dt="2022-01-12T09:02:19.039" v="741" actId="1076"/>
          <ac:picMkLst>
            <pc:docMk/>
            <pc:sldMk cId="1184925559" sldId="260"/>
            <ac:picMk id="6" creationId="{65C57AA8-A9E5-4CB5-BCF1-344BF51A7761}"/>
          </ac:picMkLst>
        </pc:picChg>
        <pc:picChg chg="add mod ord">
          <ac:chgData name="Jungu Kang" userId="c6323cfc4e9685da" providerId="LiveId" clId="{CF939628-056A-40A5-BD9E-5B1FD977C697}" dt="2022-01-12T09:02:19.039" v="741" actId="1076"/>
          <ac:picMkLst>
            <pc:docMk/>
            <pc:sldMk cId="1184925559" sldId="260"/>
            <ac:picMk id="7" creationId="{0D02FC90-388B-4B6C-8D5D-8A1E662A21DA}"/>
          </ac:picMkLst>
        </pc:picChg>
      </pc:sldChg>
      <pc:sldChg chg="addSp delSp modSp new mod">
        <pc:chgData name="Jungu Kang" userId="c6323cfc4e9685da" providerId="LiveId" clId="{CF939628-056A-40A5-BD9E-5B1FD977C697}" dt="2022-01-18T04:20:40.460" v="3046" actId="1036"/>
        <pc:sldMkLst>
          <pc:docMk/>
          <pc:sldMk cId="929015462" sldId="261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929015462" sldId="261"/>
            <ac:spMk id="2" creationId="{891EAFAC-3B96-4C5F-A4FE-E524BD82D119}"/>
          </ac:spMkLst>
        </pc:spChg>
        <pc:spChg chg="del">
          <ac:chgData name="Jungu Kang" userId="c6323cfc4e9685da" providerId="LiveId" clId="{CF939628-056A-40A5-BD9E-5B1FD977C697}" dt="2022-01-12T08:21:47.894" v="660" actId="478"/>
          <ac:spMkLst>
            <pc:docMk/>
            <pc:sldMk cId="929015462" sldId="261"/>
            <ac:spMk id="3" creationId="{DA248775-F275-4A53-99AA-2B7B84165A01}"/>
          </ac:spMkLst>
        </pc:spChg>
        <pc:spChg chg="add del">
          <ac:chgData name="Jungu Kang" userId="c6323cfc4e9685da" providerId="LiveId" clId="{CF939628-056A-40A5-BD9E-5B1FD977C697}" dt="2022-01-12T08:22:13.355" v="662"/>
          <ac:spMkLst>
            <pc:docMk/>
            <pc:sldMk cId="929015462" sldId="261"/>
            <ac:spMk id="4" creationId="{FD2D8A45-6930-4AE7-86E8-CABC23BE060F}"/>
          </ac:spMkLst>
        </pc:spChg>
        <pc:spChg chg="add del">
          <ac:chgData name="Jungu Kang" userId="c6323cfc4e9685da" providerId="LiveId" clId="{CF939628-056A-40A5-BD9E-5B1FD977C697}" dt="2022-01-12T08:32:04.336" v="702"/>
          <ac:spMkLst>
            <pc:docMk/>
            <pc:sldMk cId="929015462" sldId="261"/>
            <ac:spMk id="9" creationId="{CC78014E-8E15-4600-BC5B-8A4CD3EDB211}"/>
          </ac:spMkLst>
        </pc:spChg>
        <pc:spChg chg="add mod ord">
          <ac:chgData name="Jungu Kang" userId="c6323cfc4e9685da" providerId="LiveId" clId="{CF939628-056A-40A5-BD9E-5B1FD977C697}" dt="2022-01-18T04:20:30.972" v="3034" actId="20577"/>
          <ac:spMkLst>
            <pc:docMk/>
            <pc:sldMk cId="929015462" sldId="261"/>
            <ac:spMk id="17" creationId="{A483F01B-DF44-4434-86B2-DEE0F19E7B53}"/>
          </ac:spMkLst>
        </pc:sp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5" creationId="{B22C4B6B-D1C8-46D6-B9A1-2ACA74F23866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6" creationId="{37240D90-B225-40B9-98CE-D09491BE4C18}"/>
          </ac:picMkLst>
        </pc:picChg>
        <pc:picChg chg="add del mod">
          <ac:chgData name="Jungu Kang" userId="c6323cfc4e9685da" providerId="LiveId" clId="{CF939628-056A-40A5-BD9E-5B1FD977C697}" dt="2022-01-12T08:25:24.789" v="696" actId="478"/>
          <ac:picMkLst>
            <pc:docMk/>
            <pc:sldMk cId="929015462" sldId="261"/>
            <ac:picMk id="7" creationId="{88647EF8-68B2-439F-A564-1C6EF83F3668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8" creationId="{33EC5750-7D98-447B-8206-48567EFA619D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0" creationId="{42405893-96FE-46A1-9430-1D0F865EF176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1" creationId="{B8A0C7FC-2F26-4572-A461-1B13D61F1777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2" creationId="{2A259CFF-807B-45CB-B293-9E77CADF1040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3" creationId="{5D5A3419-2E4E-4972-82C3-EFE30025FC55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4" creationId="{CD00E749-0D9D-4233-8653-41503F1F62C3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5" creationId="{3461D791-9F95-4420-B30A-6BD9AF03526E}"/>
          </ac:picMkLst>
        </pc:picChg>
        <pc:picChg chg="add mod">
          <ac:chgData name="Jungu Kang" userId="c6323cfc4e9685da" providerId="LiveId" clId="{CF939628-056A-40A5-BD9E-5B1FD977C697}" dt="2022-01-18T04:20:40.460" v="3046" actId="1036"/>
          <ac:picMkLst>
            <pc:docMk/>
            <pc:sldMk cId="929015462" sldId="261"/>
            <ac:picMk id="16" creationId="{B2E0790F-1F0D-4099-90C6-18D2DA6A50EB}"/>
          </ac:picMkLst>
        </pc:picChg>
      </pc:sldChg>
      <pc:sldChg chg="addSp delSp modSp new del mod">
        <pc:chgData name="Jungu Kang" userId="c6323cfc4e9685da" providerId="LiveId" clId="{CF939628-056A-40A5-BD9E-5B1FD977C697}" dt="2022-01-18T04:34:41.315" v="3285" actId="47"/>
        <pc:sldMkLst>
          <pc:docMk/>
          <pc:sldMk cId="2463496334" sldId="262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463496334" sldId="262"/>
            <ac:spMk id="2" creationId="{B761B4CC-EB25-4A2C-A204-01A6A35F279F}"/>
          </ac:spMkLst>
        </pc:spChg>
        <pc:spChg chg="mod">
          <ac:chgData name="Jungu Kang" userId="c6323cfc4e9685da" providerId="LiveId" clId="{CF939628-056A-40A5-BD9E-5B1FD977C697}" dt="2022-01-14T02:10:08.585" v="1745" actId="20577"/>
          <ac:spMkLst>
            <pc:docMk/>
            <pc:sldMk cId="2463496334" sldId="262"/>
            <ac:spMk id="3" creationId="{719A5CCC-F1D4-40F6-BF61-05B4A558A203}"/>
          </ac:spMkLst>
        </pc:spChg>
        <pc:picChg chg="add mod">
          <ac:chgData name="Jungu Kang" userId="c6323cfc4e9685da" providerId="LiveId" clId="{CF939628-056A-40A5-BD9E-5B1FD977C697}" dt="2022-01-12T09:39:16.011" v="997" actId="14100"/>
          <ac:picMkLst>
            <pc:docMk/>
            <pc:sldMk cId="2463496334" sldId="262"/>
            <ac:picMk id="5" creationId="{7734D4BB-1D63-4FEC-8192-AAA654B94B15}"/>
          </ac:picMkLst>
        </pc:picChg>
        <pc:picChg chg="add del mod">
          <ac:chgData name="Jungu Kang" userId="c6323cfc4e9685da" providerId="LiveId" clId="{CF939628-056A-40A5-BD9E-5B1FD977C697}" dt="2022-01-14T03:57:21.081" v="2071" actId="21"/>
          <ac:picMkLst>
            <pc:docMk/>
            <pc:sldMk cId="2463496334" sldId="262"/>
            <ac:picMk id="6" creationId="{C551A484-02A8-4FCB-AB40-79E16B4643BB}"/>
          </ac:picMkLst>
        </pc:picChg>
        <pc:picChg chg="add mod">
          <ac:chgData name="Jungu Kang" userId="c6323cfc4e9685da" providerId="LiveId" clId="{CF939628-056A-40A5-BD9E-5B1FD977C697}" dt="2022-01-12T09:32:28.929" v="935" actId="14100"/>
          <ac:picMkLst>
            <pc:docMk/>
            <pc:sldMk cId="2463496334" sldId="262"/>
            <ac:picMk id="7" creationId="{EA989278-D496-4501-84D4-53398FF23073}"/>
          </ac:picMkLst>
        </pc:picChg>
      </pc:sldChg>
      <pc:sldChg chg="addSp delSp modSp new mod">
        <pc:chgData name="Jungu Kang" userId="c6323cfc4e9685da" providerId="LiveId" clId="{CF939628-056A-40A5-BD9E-5B1FD977C697}" dt="2022-01-18T04:39:49.603" v="3435" actId="14100"/>
        <pc:sldMkLst>
          <pc:docMk/>
          <pc:sldMk cId="1953813529" sldId="263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953813529" sldId="263"/>
            <ac:spMk id="2" creationId="{69C54509-9762-4C8A-8E09-D7ADFD04482F}"/>
          </ac:spMkLst>
        </pc:spChg>
        <pc:spChg chg="mod">
          <ac:chgData name="Jungu Kang" userId="c6323cfc4e9685da" providerId="LiveId" clId="{CF939628-056A-40A5-BD9E-5B1FD977C697}" dt="2022-01-14T02:27:58.777" v="1776" actId="6549"/>
          <ac:spMkLst>
            <pc:docMk/>
            <pc:sldMk cId="1953813529" sldId="263"/>
            <ac:spMk id="3" creationId="{9CF87727-52A4-43E9-BB30-3E8F12C876AD}"/>
          </ac:spMkLst>
        </pc:spChg>
        <pc:picChg chg="add mod modCrop">
          <ac:chgData name="Jungu Kang" userId="c6323cfc4e9685da" providerId="LiveId" clId="{CF939628-056A-40A5-BD9E-5B1FD977C697}" dt="2022-01-18T04:39:17.003" v="3430" actId="14100"/>
          <ac:picMkLst>
            <pc:docMk/>
            <pc:sldMk cId="1953813529" sldId="263"/>
            <ac:picMk id="5" creationId="{57BB6F8F-7631-4830-B158-BF27C96B3C9D}"/>
          </ac:picMkLst>
        </pc:picChg>
        <pc:picChg chg="add del mod">
          <ac:chgData name="Jungu Kang" userId="c6323cfc4e9685da" providerId="LiveId" clId="{CF939628-056A-40A5-BD9E-5B1FD977C697}" dt="2022-01-14T02:27:07.345" v="1765" actId="478"/>
          <ac:picMkLst>
            <pc:docMk/>
            <pc:sldMk cId="1953813529" sldId="263"/>
            <ac:picMk id="5" creationId="{99EB2BCD-4E0F-428B-BAAD-9A61C0E0B12B}"/>
          </ac:picMkLst>
        </pc:picChg>
        <pc:picChg chg="add del mod">
          <ac:chgData name="Jungu Kang" userId="c6323cfc4e9685da" providerId="LiveId" clId="{CF939628-056A-40A5-BD9E-5B1FD977C697}" dt="2022-01-18T04:38:46.978" v="3424" actId="478"/>
          <ac:picMkLst>
            <pc:docMk/>
            <pc:sldMk cId="1953813529" sldId="263"/>
            <ac:picMk id="6" creationId="{61E617F0-871A-4354-AC07-39E00E45455A}"/>
          </ac:picMkLst>
        </pc:picChg>
        <pc:picChg chg="add del mod">
          <ac:chgData name="Jungu Kang" userId="c6323cfc4e9685da" providerId="LiveId" clId="{CF939628-056A-40A5-BD9E-5B1FD977C697}" dt="2022-01-14T02:27:21.488" v="1769" actId="478"/>
          <ac:picMkLst>
            <pc:docMk/>
            <pc:sldMk cId="1953813529" sldId="263"/>
            <ac:picMk id="7" creationId="{E96694C4-A8C5-40ED-BA77-32073572095A}"/>
          </ac:picMkLst>
        </pc:picChg>
        <pc:picChg chg="add del">
          <ac:chgData name="Jungu Kang" userId="c6323cfc4e9685da" providerId="LiveId" clId="{CF939628-056A-40A5-BD9E-5B1FD977C697}" dt="2022-01-18T04:39:28.571" v="3432" actId="22"/>
          <ac:picMkLst>
            <pc:docMk/>
            <pc:sldMk cId="1953813529" sldId="263"/>
            <ac:picMk id="8" creationId="{D57CBC52-F234-42E2-BE24-1785AC9EA158}"/>
          </ac:picMkLst>
        </pc:picChg>
        <pc:picChg chg="add del mod">
          <ac:chgData name="Jungu Kang" userId="c6323cfc4e9685da" providerId="LiveId" clId="{CF939628-056A-40A5-BD9E-5B1FD977C697}" dt="2022-01-18T04:38:47.618" v="3425" actId="478"/>
          <ac:picMkLst>
            <pc:docMk/>
            <pc:sldMk cId="1953813529" sldId="263"/>
            <ac:picMk id="9" creationId="{E3772921-C00C-463E-952E-7BE93130AB78}"/>
          </ac:picMkLst>
        </pc:picChg>
        <pc:picChg chg="add mod">
          <ac:chgData name="Jungu Kang" userId="c6323cfc4e9685da" providerId="LiveId" clId="{CF939628-056A-40A5-BD9E-5B1FD977C697}" dt="2022-01-18T04:39:49.603" v="3435" actId="14100"/>
          <ac:picMkLst>
            <pc:docMk/>
            <pc:sldMk cId="1953813529" sldId="263"/>
            <ac:picMk id="11" creationId="{9D8B6B36-6400-423B-9751-E81C6BA98CC6}"/>
          </ac:picMkLst>
        </pc:picChg>
      </pc:sldChg>
      <pc:sldChg chg="addSp delSp modSp new mod">
        <pc:chgData name="Jungu Kang" userId="c6323cfc4e9685da" providerId="LiveId" clId="{CF939628-056A-40A5-BD9E-5B1FD977C697}" dt="2022-01-18T04:42:52.550" v="3445" actId="14100"/>
        <pc:sldMkLst>
          <pc:docMk/>
          <pc:sldMk cId="2466182110" sldId="264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466182110" sldId="264"/>
            <ac:spMk id="2" creationId="{7B2277C6-D964-4BC0-A3EB-70377A003D69}"/>
          </ac:spMkLst>
        </pc:spChg>
        <pc:spChg chg="mod">
          <ac:chgData name="Jungu Kang" userId="c6323cfc4e9685da" providerId="LiveId" clId="{CF939628-056A-40A5-BD9E-5B1FD977C697}" dt="2022-01-13T22:20:46.999" v="1565" actId="20577"/>
          <ac:spMkLst>
            <pc:docMk/>
            <pc:sldMk cId="2466182110" sldId="264"/>
            <ac:spMk id="3" creationId="{44EBAFDF-C98F-432E-A6DE-AA6919523CF4}"/>
          </ac:spMkLst>
        </pc:spChg>
        <pc:picChg chg="add mod modCrop">
          <ac:chgData name="Jungu Kang" userId="c6323cfc4e9685da" providerId="LiveId" clId="{CF939628-056A-40A5-BD9E-5B1FD977C697}" dt="2022-01-18T04:42:29.525" v="3442" actId="14100"/>
          <ac:picMkLst>
            <pc:docMk/>
            <pc:sldMk cId="2466182110" sldId="264"/>
            <ac:picMk id="5" creationId="{1C45B0E6-F864-44A1-A13D-E8402F72C06D}"/>
          </ac:picMkLst>
        </pc:picChg>
        <pc:picChg chg="add del mod">
          <ac:chgData name="Jungu Kang" userId="c6323cfc4e9685da" providerId="LiveId" clId="{CF939628-056A-40A5-BD9E-5B1FD977C697}" dt="2022-01-14T03:01:55.111" v="1804" actId="478"/>
          <ac:picMkLst>
            <pc:docMk/>
            <pc:sldMk cId="2466182110" sldId="264"/>
            <ac:picMk id="5" creationId="{636110D4-41DF-4F64-9150-F5DE952FCCD4}"/>
          </ac:picMkLst>
        </pc:picChg>
        <pc:picChg chg="add del mod">
          <ac:chgData name="Jungu Kang" userId="c6323cfc4e9685da" providerId="LiveId" clId="{CF939628-056A-40A5-BD9E-5B1FD977C697}" dt="2022-01-18T04:41:42.785" v="3436" actId="478"/>
          <ac:picMkLst>
            <pc:docMk/>
            <pc:sldMk cId="2466182110" sldId="264"/>
            <ac:picMk id="6" creationId="{890330D1-F5D0-4288-AF40-ECA02CE1F927}"/>
          </ac:picMkLst>
        </pc:picChg>
        <pc:picChg chg="add mod">
          <ac:chgData name="Jungu Kang" userId="c6323cfc4e9685da" providerId="LiveId" clId="{CF939628-056A-40A5-BD9E-5B1FD977C697}" dt="2022-01-18T04:42:52.550" v="3445" actId="14100"/>
          <ac:picMkLst>
            <pc:docMk/>
            <pc:sldMk cId="2466182110" sldId="264"/>
            <ac:picMk id="8" creationId="{E08780AE-934E-4B2B-BE55-0811152E63C9}"/>
          </ac:picMkLst>
        </pc:picChg>
      </pc:sldChg>
      <pc:sldChg chg="addSp delSp modSp new mod">
        <pc:chgData name="Jungu Kang" userId="c6323cfc4e9685da" providerId="LiveId" clId="{CF939628-056A-40A5-BD9E-5B1FD977C697}" dt="2022-01-18T04:47:12.977" v="3747" actId="1076"/>
        <pc:sldMkLst>
          <pc:docMk/>
          <pc:sldMk cId="197704666" sldId="265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97704666" sldId="265"/>
            <ac:spMk id="2" creationId="{13652C42-8521-4B55-9F8D-5F44A616EF6B}"/>
          </ac:spMkLst>
        </pc:spChg>
        <pc:spChg chg="add del mod">
          <ac:chgData name="Jungu Kang" userId="c6323cfc4e9685da" providerId="LiveId" clId="{CF939628-056A-40A5-BD9E-5B1FD977C697}" dt="2022-01-18T04:46:48.022" v="3740" actId="6549"/>
          <ac:spMkLst>
            <pc:docMk/>
            <pc:sldMk cId="197704666" sldId="265"/>
            <ac:spMk id="3" creationId="{F177A4E0-5EFF-403F-BFEB-A1C1BE7CDC12}"/>
          </ac:spMkLst>
        </pc:spChg>
        <pc:picChg chg="add del mod">
          <ac:chgData name="Jungu Kang" userId="c6323cfc4e9685da" providerId="LiveId" clId="{CF939628-056A-40A5-BD9E-5B1FD977C697}" dt="2022-01-14T03:02:11.271" v="1806" actId="478"/>
          <ac:picMkLst>
            <pc:docMk/>
            <pc:sldMk cId="197704666" sldId="265"/>
            <ac:picMk id="5" creationId="{7C5C251F-ADAA-442D-A84E-08CD75F9CE80}"/>
          </ac:picMkLst>
        </pc:picChg>
        <pc:picChg chg="add mod">
          <ac:chgData name="Jungu Kang" userId="c6323cfc4e9685da" providerId="LiveId" clId="{CF939628-056A-40A5-BD9E-5B1FD977C697}" dt="2022-01-18T04:47:12.977" v="3747" actId="1076"/>
          <ac:picMkLst>
            <pc:docMk/>
            <pc:sldMk cId="197704666" sldId="265"/>
            <ac:picMk id="5" creationId="{C83D7F07-8BF9-434C-A592-0300A7D0506C}"/>
          </ac:picMkLst>
        </pc:picChg>
        <pc:picChg chg="add del mod">
          <ac:chgData name="Jungu Kang" userId="c6323cfc4e9685da" providerId="LiveId" clId="{CF939628-056A-40A5-BD9E-5B1FD977C697}" dt="2022-01-18T04:44:02.199" v="3446" actId="478"/>
          <ac:picMkLst>
            <pc:docMk/>
            <pc:sldMk cId="197704666" sldId="265"/>
            <ac:picMk id="6" creationId="{03689C00-C02E-4060-9F0B-A1D996C8F7AC}"/>
          </ac:picMkLst>
        </pc:picChg>
        <pc:picChg chg="add del mod">
          <ac:chgData name="Jungu Kang" userId="c6323cfc4e9685da" providerId="LiveId" clId="{CF939628-056A-40A5-BD9E-5B1FD977C697}" dt="2022-01-14T03:02:11.919" v="1807" actId="478"/>
          <ac:picMkLst>
            <pc:docMk/>
            <pc:sldMk cId="197704666" sldId="265"/>
            <ac:picMk id="7" creationId="{E56CC41F-EA39-4FF4-BBF9-17440E81DDED}"/>
          </ac:picMkLst>
        </pc:picChg>
        <pc:picChg chg="add mod">
          <ac:chgData name="Jungu Kang" userId="c6323cfc4e9685da" providerId="LiveId" clId="{CF939628-056A-40A5-BD9E-5B1FD977C697}" dt="2022-01-18T04:47:09.242" v="3746" actId="1076"/>
          <ac:picMkLst>
            <pc:docMk/>
            <pc:sldMk cId="197704666" sldId="265"/>
            <ac:picMk id="8" creationId="{0188EDB0-FC2A-44AB-9558-8FF2EF90FFA7}"/>
          </ac:picMkLst>
        </pc:picChg>
        <pc:picChg chg="add del mod">
          <ac:chgData name="Jungu Kang" userId="c6323cfc4e9685da" providerId="LiveId" clId="{CF939628-056A-40A5-BD9E-5B1FD977C697}" dt="2022-01-18T04:44:02.719" v="3447" actId="478"/>
          <ac:picMkLst>
            <pc:docMk/>
            <pc:sldMk cId="197704666" sldId="265"/>
            <ac:picMk id="9" creationId="{D1323EAC-AC97-430B-9F3F-7850B210E2F9}"/>
          </ac:picMkLst>
        </pc:picChg>
      </pc:sldChg>
      <pc:sldChg chg="addSp delSp modSp new del mod">
        <pc:chgData name="Jungu Kang" userId="c6323cfc4e9685da" providerId="LiveId" clId="{CF939628-056A-40A5-BD9E-5B1FD977C697}" dt="2022-01-18T05:01:18.651" v="3758" actId="47"/>
        <pc:sldMkLst>
          <pc:docMk/>
          <pc:sldMk cId="565836537" sldId="266"/>
        </pc:sldMkLst>
        <pc:spChg chg="mod">
          <ac:chgData name="Jungu Kang" userId="c6323cfc4e9685da" providerId="LiveId" clId="{CF939628-056A-40A5-BD9E-5B1FD977C697}" dt="2022-01-18T04:47:38.117" v="3755" actId="20577"/>
          <ac:spMkLst>
            <pc:docMk/>
            <pc:sldMk cId="565836537" sldId="266"/>
            <ac:spMk id="2" creationId="{CC4D835D-01FE-4F47-93BC-992AA35659C0}"/>
          </ac:spMkLst>
        </pc:spChg>
        <pc:spChg chg="mod">
          <ac:chgData name="Jungu Kang" userId="c6323cfc4e9685da" providerId="LiveId" clId="{CF939628-056A-40A5-BD9E-5B1FD977C697}" dt="2022-01-18T04:47:59.453" v="3757" actId="6549"/>
          <ac:spMkLst>
            <pc:docMk/>
            <pc:sldMk cId="565836537" sldId="266"/>
            <ac:spMk id="3" creationId="{42B5C384-3324-4FD7-9315-26118C35AC4B}"/>
          </ac:spMkLst>
        </pc:spChg>
        <pc:spChg chg="add del">
          <ac:chgData name="Jungu Kang" userId="c6323cfc4e9685da" providerId="LiveId" clId="{CF939628-056A-40A5-BD9E-5B1FD977C697}" dt="2022-01-12T09:56:12.905" v="1172"/>
          <ac:spMkLst>
            <pc:docMk/>
            <pc:sldMk cId="565836537" sldId="266"/>
            <ac:spMk id="6" creationId="{756011F7-39C3-4A1A-B3E7-FE65E59912FB}"/>
          </ac:spMkLst>
        </pc:spChg>
        <pc:spChg chg="add del">
          <ac:chgData name="Jungu Kang" userId="c6323cfc4e9685da" providerId="LiveId" clId="{CF939628-056A-40A5-BD9E-5B1FD977C697}" dt="2022-01-12T09:56:15.261" v="1174"/>
          <ac:spMkLst>
            <pc:docMk/>
            <pc:sldMk cId="565836537" sldId="266"/>
            <ac:spMk id="7" creationId="{D68F13C4-6201-446A-83EB-9E84032A245C}"/>
          </ac:spMkLst>
        </pc:spChg>
        <pc:picChg chg="add del mod">
          <ac:chgData name="Jungu Kang" userId="c6323cfc4e9685da" providerId="LiveId" clId="{CF939628-056A-40A5-BD9E-5B1FD977C697}" dt="2022-01-14T03:04:08.351" v="1866" actId="478"/>
          <ac:picMkLst>
            <pc:docMk/>
            <pc:sldMk cId="565836537" sldId="266"/>
            <ac:picMk id="5" creationId="{7D9871A7-2A15-434A-A812-0F6C3FE60D3C}"/>
          </ac:picMkLst>
        </pc:picChg>
        <pc:picChg chg="add del mod">
          <ac:chgData name="Jungu Kang" userId="c6323cfc4e9685da" providerId="LiveId" clId="{CF939628-056A-40A5-BD9E-5B1FD977C697}" dt="2022-01-18T04:47:54.229" v="3756" actId="478"/>
          <ac:picMkLst>
            <pc:docMk/>
            <pc:sldMk cId="565836537" sldId="266"/>
            <ac:picMk id="6" creationId="{8E5E0AA9-08BE-426F-A40A-91736291A528}"/>
          </ac:picMkLst>
        </pc:picChg>
        <pc:picChg chg="add del mod">
          <ac:chgData name="Jungu Kang" userId="c6323cfc4e9685da" providerId="LiveId" clId="{CF939628-056A-40A5-BD9E-5B1FD977C697}" dt="2022-01-12T10:04:30.573" v="1262" actId="21"/>
          <ac:picMkLst>
            <pc:docMk/>
            <pc:sldMk cId="565836537" sldId="266"/>
            <ac:picMk id="8" creationId="{11E230C0-FDE5-4958-A564-08D1D8E718F9}"/>
          </ac:picMkLst>
        </pc:picChg>
        <pc:picChg chg="add del mod">
          <ac:chgData name="Jungu Kang" userId="c6323cfc4e9685da" providerId="LiveId" clId="{CF939628-056A-40A5-BD9E-5B1FD977C697}" dt="2022-01-12T10:04:30.573" v="1262" actId="21"/>
          <ac:picMkLst>
            <pc:docMk/>
            <pc:sldMk cId="565836537" sldId="266"/>
            <ac:picMk id="9" creationId="{707DA71A-BAF5-44A2-BD3E-C7D5294E6C35}"/>
          </ac:picMkLst>
        </pc:picChg>
      </pc:sldChg>
      <pc:sldChg chg="addSp delSp modSp new mod">
        <pc:chgData name="Jungu Kang" userId="c6323cfc4e9685da" providerId="LiveId" clId="{CF939628-056A-40A5-BD9E-5B1FD977C697}" dt="2022-01-18T05:02:28.137" v="3800" actId="20577"/>
        <pc:sldMkLst>
          <pc:docMk/>
          <pc:sldMk cId="4104117720" sldId="267"/>
        </pc:sldMkLst>
        <pc:spChg chg="mod">
          <ac:chgData name="Jungu Kang" userId="c6323cfc4e9685da" providerId="LiveId" clId="{CF939628-056A-40A5-BD9E-5B1FD977C697}" dt="2022-01-18T05:01:22.928" v="3766" actId="20577"/>
          <ac:spMkLst>
            <pc:docMk/>
            <pc:sldMk cId="4104117720" sldId="267"/>
            <ac:spMk id="2" creationId="{9A7EE4AB-4C50-41D9-B10D-7436AFC4A6C0}"/>
          </ac:spMkLst>
        </pc:spChg>
        <pc:spChg chg="add del">
          <ac:chgData name="Jungu Kang" userId="c6323cfc4e9685da" providerId="LiveId" clId="{CF939628-056A-40A5-BD9E-5B1FD977C697}" dt="2022-01-12T10:00:41.058" v="1183"/>
          <ac:spMkLst>
            <pc:docMk/>
            <pc:sldMk cId="4104117720" sldId="267"/>
            <ac:spMk id="3" creationId="{1CE55112-5371-4058-AEEF-81A47882D37A}"/>
          </ac:spMkLst>
        </pc:spChg>
        <pc:spChg chg="add del">
          <ac:chgData name="Jungu Kang" userId="c6323cfc4e9685da" providerId="LiveId" clId="{CF939628-056A-40A5-BD9E-5B1FD977C697}" dt="2022-01-14T03:04:42.122" v="1870"/>
          <ac:spMkLst>
            <pc:docMk/>
            <pc:sldMk cId="4104117720" sldId="267"/>
            <ac:spMk id="3" creationId="{4C3DE143-208A-45D7-A6E4-2711DF712DDC}"/>
          </ac:spMkLst>
        </pc:spChg>
        <pc:spChg chg="add del mod">
          <ac:chgData name="Jungu Kang" userId="c6323cfc4e9685da" providerId="LiveId" clId="{CF939628-056A-40A5-BD9E-5B1FD977C697}" dt="2022-01-12T10:00:41.047" v="1182"/>
          <ac:spMkLst>
            <pc:docMk/>
            <pc:sldMk cId="4104117720" sldId="267"/>
            <ac:spMk id="4" creationId="{897D6553-7375-4B88-A87F-E4F2E0404D41}"/>
          </ac:spMkLst>
        </pc:spChg>
        <pc:spChg chg="add del">
          <ac:chgData name="Jungu Kang" userId="c6323cfc4e9685da" providerId="LiveId" clId="{CF939628-056A-40A5-BD9E-5B1FD977C697}" dt="2022-01-14T03:04:59.772" v="1878"/>
          <ac:spMkLst>
            <pc:docMk/>
            <pc:sldMk cId="4104117720" sldId="267"/>
            <ac:spMk id="5" creationId="{0FCCFC8B-A0D0-4123-8344-D5E02109DD18}"/>
          </ac:spMkLst>
        </pc:spChg>
        <pc:spChg chg="add mod">
          <ac:chgData name="Jungu Kang" userId="c6323cfc4e9685da" providerId="LiveId" clId="{CF939628-056A-40A5-BD9E-5B1FD977C697}" dt="2022-01-18T05:02:28.137" v="3800" actId="20577"/>
          <ac:spMkLst>
            <pc:docMk/>
            <pc:sldMk cId="4104117720" sldId="267"/>
            <ac:spMk id="8" creationId="{BFA7CB95-9DC5-4CFD-BB1B-530391C802BC}"/>
          </ac:spMkLst>
        </pc:spChg>
        <pc:spChg chg="add del mod">
          <ac:chgData name="Jungu Kang" userId="c6323cfc4e9685da" providerId="LiveId" clId="{CF939628-056A-40A5-BD9E-5B1FD977C697}" dt="2022-01-12T10:04:03.459" v="1225" actId="478"/>
          <ac:spMkLst>
            <pc:docMk/>
            <pc:sldMk cId="4104117720" sldId="267"/>
            <ac:spMk id="10" creationId="{173513F7-65E9-42BF-95A9-55C124FE2CF6}"/>
          </ac:spMkLst>
        </pc:spChg>
        <pc:picChg chg="add mod">
          <ac:chgData name="Jungu Kang" userId="c6323cfc4e9685da" providerId="LiveId" clId="{CF939628-056A-40A5-BD9E-5B1FD977C697}" dt="2022-01-14T04:43:17.790" v="2780" actId="1076"/>
          <ac:picMkLst>
            <pc:docMk/>
            <pc:sldMk cId="4104117720" sldId="267"/>
            <ac:picMk id="4" creationId="{426A1424-D292-4FFB-B53A-451951300CED}"/>
          </ac:picMkLst>
        </pc:picChg>
        <pc:picChg chg="add del mod">
          <ac:chgData name="Jungu Kang" userId="c6323cfc4e9685da" providerId="LiveId" clId="{CF939628-056A-40A5-BD9E-5B1FD977C697}" dt="2022-01-12T10:01:58.961" v="1203" actId="21"/>
          <ac:picMkLst>
            <pc:docMk/>
            <pc:sldMk cId="4104117720" sldId="267"/>
            <ac:picMk id="5" creationId="{EF70C532-66E8-4130-B2F4-E82F055BE007}"/>
          </ac:picMkLst>
        </pc:picChg>
        <pc:picChg chg="add mod">
          <ac:chgData name="Jungu Kang" userId="c6323cfc4e9685da" providerId="LiveId" clId="{CF939628-056A-40A5-BD9E-5B1FD977C697}" dt="2022-01-14T04:43:17.790" v="2780" actId="1076"/>
          <ac:picMkLst>
            <pc:docMk/>
            <pc:sldMk cId="4104117720" sldId="267"/>
            <ac:picMk id="6" creationId="{9770D0CF-2944-4E1E-AC32-EB71B80AA71E}"/>
          </ac:picMkLst>
        </pc:picChg>
        <pc:picChg chg="add del mod">
          <ac:chgData name="Jungu Kang" userId="c6323cfc4e9685da" providerId="LiveId" clId="{CF939628-056A-40A5-BD9E-5B1FD977C697}" dt="2022-01-12T10:04:25.099" v="1261" actId="478"/>
          <ac:picMkLst>
            <pc:docMk/>
            <pc:sldMk cId="4104117720" sldId="267"/>
            <ac:picMk id="7" creationId="{E2096044-6DA7-4FFA-A1E0-44E718788B05}"/>
          </ac:picMkLst>
        </pc:picChg>
        <pc:picChg chg="add del mod">
          <ac:chgData name="Jungu Kang" userId="c6323cfc4e9685da" providerId="LiveId" clId="{CF939628-056A-40A5-BD9E-5B1FD977C697}" dt="2022-01-14T03:04:46.655" v="1873" actId="478"/>
          <ac:picMkLst>
            <pc:docMk/>
            <pc:sldMk cId="4104117720" sldId="267"/>
            <ac:picMk id="11" creationId="{8A4DF5CB-8E2D-47AA-9E51-947410A03ADC}"/>
          </ac:picMkLst>
        </pc:picChg>
        <pc:picChg chg="add del mod">
          <ac:chgData name="Jungu Kang" userId="c6323cfc4e9685da" providerId="LiveId" clId="{CF939628-056A-40A5-BD9E-5B1FD977C697}" dt="2022-01-14T03:04:54.207" v="1876" actId="478"/>
          <ac:picMkLst>
            <pc:docMk/>
            <pc:sldMk cId="4104117720" sldId="267"/>
            <ac:picMk id="12" creationId="{EACD7455-EB17-4FEE-804A-796BCE574DEE}"/>
          </ac:picMkLst>
        </pc:picChg>
      </pc:sldChg>
      <pc:sldChg chg="modSp new mod">
        <pc:chgData name="Jungu Kang" userId="c6323cfc4e9685da" providerId="LiveId" clId="{CF939628-056A-40A5-BD9E-5B1FD977C697}" dt="2022-01-18T05:03:41.600" v="3847" actId="20577"/>
        <pc:sldMkLst>
          <pc:docMk/>
          <pc:sldMk cId="3063354972" sldId="268"/>
        </pc:sldMkLst>
        <pc:spChg chg="mod">
          <ac:chgData name="Jungu Kang" userId="c6323cfc4e9685da" providerId="LiveId" clId="{CF939628-056A-40A5-BD9E-5B1FD977C697}" dt="2022-01-14T04:42:20.389" v="2667" actId="20577"/>
          <ac:spMkLst>
            <pc:docMk/>
            <pc:sldMk cId="3063354972" sldId="268"/>
            <ac:spMk id="2" creationId="{7066E45E-AB85-4EBA-96B3-0CD7727AF653}"/>
          </ac:spMkLst>
        </pc:spChg>
        <pc:spChg chg="mod">
          <ac:chgData name="Jungu Kang" userId="c6323cfc4e9685da" providerId="LiveId" clId="{CF939628-056A-40A5-BD9E-5B1FD977C697}" dt="2022-01-18T05:03:41.600" v="3847" actId="20577"/>
          <ac:spMkLst>
            <pc:docMk/>
            <pc:sldMk cId="3063354972" sldId="268"/>
            <ac:spMk id="3" creationId="{E83C4677-FB9A-4B24-93EF-76C75CAD49F9}"/>
          </ac:spMkLst>
        </pc:spChg>
      </pc:sldChg>
      <pc:sldChg chg="modSp new del mod">
        <pc:chgData name="Jungu Kang" userId="c6323cfc4e9685da" providerId="LiveId" clId="{CF939628-056A-40A5-BD9E-5B1FD977C697}" dt="2022-01-14T04:42:33.390" v="2672" actId="47"/>
        <pc:sldMkLst>
          <pc:docMk/>
          <pc:sldMk cId="2088104330" sldId="269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088104330" sldId="269"/>
            <ac:spMk id="2" creationId="{5E171872-8D36-4189-A649-F5EB7CB07E37}"/>
          </ac:spMkLst>
        </pc:spChg>
        <pc:spChg chg="mod">
          <ac:chgData name="Jungu Kang" userId="c6323cfc4e9685da" providerId="LiveId" clId="{CF939628-056A-40A5-BD9E-5B1FD977C697}" dt="2022-01-14T04:38:50.245" v="2607" actId="20577"/>
          <ac:spMkLst>
            <pc:docMk/>
            <pc:sldMk cId="2088104330" sldId="269"/>
            <ac:spMk id="3" creationId="{95288DD0-0F97-43B2-B78C-189EA25C9DA5}"/>
          </ac:spMkLst>
        </pc:spChg>
      </pc:sldChg>
      <pc:sldChg chg="addSp delSp modSp new mod">
        <pc:chgData name="Jungu Kang" userId="c6323cfc4e9685da" providerId="LiveId" clId="{CF939628-056A-40A5-BD9E-5B1FD977C697}" dt="2022-01-18T04:38:05.891" v="3422" actId="6549"/>
        <pc:sldMkLst>
          <pc:docMk/>
          <pc:sldMk cId="2358876094" sldId="270"/>
        </pc:sldMkLst>
        <pc:spChg chg="mod">
          <ac:chgData name="Jungu Kang" userId="c6323cfc4e9685da" providerId="LiveId" clId="{CF939628-056A-40A5-BD9E-5B1FD977C697}" dt="2022-01-14T02:07:39.040" v="1604" actId="20577"/>
          <ac:spMkLst>
            <pc:docMk/>
            <pc:sldMk cId="2358876094" sldId="270"/>
            <ac:spMk id="2" creationId="{99D0EBAE-B058-413E-9C93-A9673BB4D249}"/>
          </ac:spMkLst>
        </pc:spChg>
        <pc:spChg chg="mod">
          <ac:chgData name="Jungu Kang" userId="c6323cfc4e9685da" providerId="LiveId" clId="{CF939628-056A-40A5-BD9E-5B1FD977C697}" dt="2022-01-18T04:38:05.891" v="3422" actId="6549"/>
          <ac:spMkLst>
            <pc:docMk/>
            <pc:sldMk cId="2358876094" sldId="270"/>
            <ac:spMk id="3" creationId="{53994712-BA6B-42A9-948F-3A36A892A867}"/>
          </ac:spMkLst>
        </pc:spChg>
        <pc:picChg chg="add mod modCrop">
          <ac:chgData name="Jungu Kang" userId="c6323cfc4e9685da" providerId="LiveId" clId="{CF939628-056A-40A5-BD9E-5B1FD977C697}" dt="2022-01-18T04:35:56.643" v="3292" actId="14100"/>
          <ac:picMkLst>
            <pc:docMk/>
            <pc:sldMk cId="2358876094" sldId="270"/>
            <ac:picMk id="5" creationId="{BC8CA503-BF9E-4585-B8E6-F629E587132C}"/>
          </ac:picMkLst>
        </pc:picChg>
        <pc:picChg chg="add del mod">
          <ac:chgData name="Jungu Kang" userId="c6323cfc4e9685da" providerId="LiveId" clId="{CF939628-056A-40A5-BD9E-5B1FD977C697}" dt="2022-01-14T02:25:11.217" v="1754" actId="478"/>
          <ac:picMkLst>
            <pc:docMk/>
            <pc:sldMk cId="2358876094" sldId="270"/>
            <ac:picMk id="5" creationId="{D07EE9D8-DA7E-4E13-8F2B-27A0D3051099}"/>
          </ac:picMkLst>
        </pc:picChg>
        <pc:picChg chg="add del mod">
          <ac:chgData name="Jungu Kang" userId="c6323cfc4e9685da" providerId="LiveId" clId="{CF939628-056A-40A5-BD9E-5B1FD977C697}" dt="2022-01-14T02:25:11.794" v="1755" actId="478"/>
          <ac:picMkLst>
            <pc:docMk/>
            <pc:sldMk cId="2358876094" sldId="270"/>
            <ac:picMk id="7" creationId="{7243A61D-420C-4A6A-9005-7489C5CF048F}"/>
          </ac:picMkLst>
        </pc:picChg>
        <pc:picChg chg="add mod">
          <ac:chgData name="Jungu Kang" userId="c6323cfc4e9685da" providerId="LiveId" clId="{CF939628-056A-40A5-BD9E-5B1FD977C697}" dt="2022-01-18T04:36:24.747" v="3296" actId="14100"/>
          <ac:picMkLst>
            <pc:docMk/>
            <pc:sldMk cId="2358876094" sldId="270"/>
            <ac:picMk id="7" creationId="{7C6D079B-CBFC-437D-82F8-2BC58C5AC102}"/>
          </ac:picMkLst>
        </pc:picChg>
        <pc:picChg chg="add del mod">
          <ac:chgData name="Jungu Kang" userId="c6323cfc4e9685da" providerId="LiveId" clId="{CF939628-056A-40A5-BD9E-5B1FD977C697}" dt="2022-01-18T04:35:58.011" v="3293" actId="478"/>
          <ac:picMkLst>
            <pc:docMk/>
            <pc:sldMk cId="2358876094" sldId="270"/>
            <ac:picMk id="9" creationId="{8BB10034-C14C-40B0-9FAE-A7155923AF18}"/>
          </ac:picMkLst>
        </pc:picChg>
        <pc:picChg chg="add del mod">
          <ac:chgData name="Jungu Kang" userId="c6323cfc4e9685da" providerId="LiveId" clId="{CF939628-056A-40A5-BD9E-5B1FD977C697}" dt="2022-01-18T04:35:31.364" v="3286" actId="478"/>
          <ac:picMkLst>
            <pc:docMk/>
            <pc:sldMk cId="2358876094" sldId="270"/>
            <ac:picMk id="11" creationId="{2C064A19-5CD5-438E-BD13-075B51F878CD}"/>
          </ac:picMkLst>
        </pc:picChg>
      </pc:sldChg>
      <pc:sldChg chg="addSp delSp modSp new mod">
        <pc:chgData name="Jungu Kang" userId="c6323cfc4e9685da" providerId="LiveId" clId="{CF939628-056A-40A5-BD9E-5B1FD977C697}" dt="2022-01-14T04:06:29.075" v="2115" actId="14100"/>
        <pc:sldMkLst>
          <pc:docMk/>
          <pc:sldMk cId="4288807719" sldId="271"/>
        </pc:sldMkLst>
        <pc:spChg chg="mod">
          <ac:chgData name="Jungu Kang" userId="c6323cfc4e9685da" providerId="LiveId" clId="{CF939628-056A-40A5-BD9E-5B1FD977C697}" dt="2022-01-14T03:57:38.023" v="2076"/>
          <ac:spMkLst>
            <pc:docMk/>
            <pc:sldMk cId="4288807719" sldId="271"/>
            <ac:spMk id="2" creationId="{19BFDB51-3E2F-4C09-A524-85DA7D158ED4}"/>
          </ac:spMkLst>
        </pc:spChg>
        <pc:spChg chg="del">
          <ac:chgData name="Jungu Kang" userId="c6323cfc4e9685da" providerId="LiveId" clId="{CF939628-056A-40A5-BD9E-5B1FD977C697}" dt="2022-01-14T03:57:24.428" v="2073"/>
          <ac:spMkLst>
            <pc:docMk/>
            <pc:sldMk cId="4288807719" sldId="271"/>
            <ac:spMk id="3" creationId="{B8397DF7-AC84-4FD9-8814-7058DADE215E}"/>
          </ac:spMkLst>
        </pc:spChg>
        <pc:spChg chg="add mod">
          <ac:chgData name="Jungu Kang" userId="c6323cfc4e9685da" providerId="LiveId" clId="{CF939628-056A-40A5-BD9E-5B1FD977C697}" dt="2022-01-14T03:57:54.398" v="2108" actId="20577"/>
          <ac:spMkLst>
            <pc:docMk/>
            <pc:sldMk cId="4288807719" sldId="271"/>
            <ac:spMk id="6" creationId="{CE8A4F8D-B148-4710-9508-F91A6FFA4F48}"/>
          </ac:spMkLst>
        </pc:spChg>
        <pc:spChg chg="add del">
          <ac:chgData name="Jungu Kang" userId="c6323cfc4e9685da" providerId="LiveId" clId="{CF939628-056A-40A5-BD9E-5B1FD977C697}" dt="2022-01-14T04:06:18.840" v="2111"/>
          <ac:spMkLst>
            <pc:docMk/>
            <pc:sldMk cId="4288807719" sldId="271"/>
            <ac:spMk id="8" creationId="{88129E44-9E8B-437A-A25C-283CADB4722D}"/>
          </ac:spMkLst>
        </pc:spChg>
        <pc:picChg chg="add del mod">
          <ac:chgData name="Jungu Kang" userId="c6323cfc4e9685da" providerId="LiveId" clId="{CF939628-056A-40A5-BD9E-5B1FD977C697}" dt="2022-01-14T03:57:39.108" v="2078" actId="21"/>
          <ac:picMkLst>
            <pc:docMk/>
            <pc:sldMk cId="4288807719" sldId="271"/>
            <ac:picMk id="4" creationId="{82830FB1-0EC2-4B78-89A8-B416557F90AF}"/>
          </ac:picMkLst>
        </pc:picChg>
        <pc:picChg chg="add del mod">
          <ac:chgData name="Jungu Kang" userId="c6323cfc4e9685da" providerId="LiveId" clId="{CF939628-056A-40A5-BD9E-5B1FD977C697}" dt="2022-01-14T04:06:22.038" v="2113" actId="478"/>
          <ac:picMkLst>
            <pc:docMk/>
            <pc:sldMk cId="4288807719" sldId="271"/>
            <ac:picMk id="7" creationId="{925B6E24-AE4F-480A-8201-A0F1CFB9774B}"/>
          </ac:picMkLst>
        </pc:picChg>
        <pc:picChg chg="add mod">
          <ac:chgData name="Jungu Kang" userId="c6323cfc4e9685da" providerId="LiveId" clId="{CF939628-056A-40A5-BD9E-5B1FD977C697}" dt="2022-01-14T04:06:29.075" v="2115" actId="14100"/>
          <ac:picMkLst>
            <pc:docMk/>
            <pc:sldMk cId="4288807719" sldId="271"/>
            <ac:picMk id="9" creationId="{EE5BD509-9490-45FB-B35D-9A0D5EC5BDF6}"/>
          </ac:picMkLst>
        </pc:picChg>
      </pc:sldChg>
      <pc:sldChg chg="modSp new mod">
        <pc:chgData name="Jungu Kang" userId="c6323cfc4e9685da" providerId="LiveId" clId="{CF939628-056A-40A5-BD9E-5B1FD977C697}" dt="2022-01-14T04:40:06.604" v="2644" actId="20577"/>
        <pc:sldMkLst>
          <pc:docMk/>
          <pc:sldMk cId="87400206" sldId="272"/>
        </pc:sldMkLst>
        <pc:spChg chg="mod">
          <ac:chgData name="Jungu Kang" userId="c6323cfc4e9685da" providerId="LiveId" clId="{CF939628-056A-40A5-BD9E-5B1FD977C697}" dt="2022-01-14T04:39:59.149" v="2618" actId="20577"/>
          <ac:spMkLst>
            <pc:docMk/>
            <pc:sldMk cId="87400206" sldId="272"/>
            <ac:spMk id="2" creationId="{2E516910-CEDB-4A33-84DF-E281ABBA3A56}"/>
          </ac:spMkLst>
        </pc:spChg>
        <pc:spChg chg="mod">
          <ac:chgData name="Jungu Kang" userId="c6323cfc4e9685da" providerId="LiveId" clId="{CF939628-056A-40A5-BD9E-5B1FD977C697}" dt="2022-01-14T04:40:06.604" v="2644" actId="20577"/>
          <ac:spMkLst>
            <pc:docMk/>
            <pc:sldMk cId="87400206" sldId="272"/>
            <ac:spMk id="3" creationId="{7D7E2DBB-3164-4F4E-BABA-0A28783E8496}"/>
          </ac:spMkLst>
        </pc:spChg>
      </pc:sldChg>
      <pc:sldChg chg="addSp delSp modSp add mod">
        <pc:chgData name="Jungu Kang" userId="c6323cfc4e9685da" providerId="LiveId" clId="{CF939628-056A-40A5-BD9E-5B1FD977C697}" dt="2022-01-18T04:34:34.245" v="3284" actId="20577"/>
        <pc:sldMkLst>
          <pc:docMk/>
          <pc:sldMk cId="1524411021" sldId="273"/>
        </pc:sldMkLst>
        <pc:spChg chg="mod">
          <ac:chgData name="Jungu Kang" userId="c6323cfc4e9685da" providerId="LiveId" clId="{CF939628-056A-40A5-BD9E-5B1FD977C697}" dt="2022-01-18T04:31:23.246" v="3161" actId="20577"/>
          <ac:spMkLst>
            <pc:docMk/>
            <pc:sldMk cId="1524411021" sldId="273"/>
            <ac:spMk id="2" creationId="{CC4D835D-01FE-4F47-93BC-992AA35659C0}"/>
          </ac:spMkLst>
        </pc:spChg>
        <pc:spChg chg="mod">
          <ac:chgData name="Jungu Kang" userId="c6323cfc4e9685da" providerId="LiveId" clId="{CF939628-056A-40A5-BD9E-5B1FD977C697}" dt="2022-01-18T04:34:34.245" v="3284" actId="20577"/>
          <ac:spMkLst>
            <pc:docMk/>
            <pc:sldMk cId="1524411021" sldId="273"/>
            <ac:spMk id="3" creationId="{42B5C384-3324-4FD7-9315-26118C35AC4B}"/>
          </ac:spMkLst>
        </pc:spChg>
        <pc:picChg chg="add mod modCrop">
          <ac:chgData name="Jungu Kang" userId="c6323cfc4e9685da" providerId="LiveId" clId="{CF939628-056A-40A5-BD9E-5B1FD977C697}" dt="2022-01-18T04:33:20.935" v="3238" actId="14100"/>
          <ac:picMkLst>
            <pc:docMk/>
            <pc:sldMk cId="1524411021" sldId="273"/>
            <ac:picMk id="5" creationId="{C3F9E58F-61BB-4108-8AC8-942CCC710835}"/>
          </ac:picMkLst>
        </pc:picChg>
        <pc:picChg chg="del">
          <ac:chgData name="Jungu Kang" userId="c6323cfc4e9685da" providerId="LiveId" clId="{CF939628-056A-40A5-BD9E-5B1FD977C697}" dt="2022-01-18T04:32:14.392" v="3228" actId="478"/>
          <ac:picMkLst>
            <pc:docMk/>
            <pc:sldMk cId="1524411021" sldId="273"/>
            <ac:picMk id="6" creationId="{8E5E0AA9-08BE-426F-A40A-91736291A528}"/>
          </ac:picMkLst>
        </pc:picChg>
        <pc:picChg chg="add mod">
          <ac:chgData name="Jungu Kang" userId="c6323cfc4e9685da" providerId="LiveId" clId="{CF939628-056A-40A5-BD9E-5B1FD977C697}" dt="2022-01-18T04:34:03.977" v="3243" actId="14100"/>
          <ac:picMkLst>
            <pc:docMk/>
            <pc:sldMk cId="1524411021" sldId="273"/>
            <ac:picMk id="8" creationId="{BD6D5182-0D14-444C-9CD6-525EE51D46B1}"/>
          </ac:picMkLst>
        </pc:picChg>
      </pc:sldChg>
      <pc:sldChg chg="new del">
        <pc:chgData name="Jungu Kang" userId="c6323cfc4e9685da" providerId="LiveId" clId="{CF939628-056A-40A5-BD9E-5B1FD977C697}" dt="2022-01-18T05:02:06.875" v="3770" actId="47"/>
        <pc:sldMkLst>
          <pc:docMk/>
          <pc:sldMk cId="107098333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3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6FB687-0532-4A7F-B30F-17D2847BE24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1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nehalbirla/vehicle-dataset-from-cardekh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006-B864-4F16-A8A3-91A1A375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CAR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CEA52-9435-47AA-B901-A79FC3CA3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JUNGU KANG</a:t>
            </a:r>
          </a:p>
        </p:txBody>
      </p:sp>
    </p:spTree>
    <p:extLst>
      <p:ext uri="{BB962C8B-B14F-4D97-AF65-F5344CB8AC3E}">
        <p14:creationId xmlns:p14="http://schemas.microsoft.com/office/powerpoint/2010/main" val="195999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509-9762-4C8A-8E09-D7ADFD04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7727-52A4-43E9-BB30-3E8F12C8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2: no engine cc</a:t>
            </a:r>
          </a:p>
          <a:p>
            <a:pPr lvl="1"/>
            <a:r>
              <a:rPr lang="en-US" dirty="0"/>
              <a:t>Take out the features having VIF higher than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B6F8F-7631-4830-B158-BF27C96B3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1202919" y="3429000"/>
            <a:ext cx="4126639" cy="2788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B6B36-6400-423B-9751-E81C6BA9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3429001"/>
            <a:ext cx="3138263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7C6-D964-4BC0-A3EB-70377A00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AFDF-C98F-432E-A6DE-AA691952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3: take out features having p-value &gt;0.05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5B0E6-F864-44A1-A13D-E8402F72C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1202918" y="3429000"/>
            <a:ext cx="4126639" cy="278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8780AE-934E-4B2B-BE55-0811152E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3429001"/>
            <a:ext cx="3839389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2C42-8521-4B55-9F8D-5F44A616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A4E0-5EFF-403F-BFEB-A1C1BE7C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 err="1"/>
              <a:t>train_lm</a:t>
            </a:r>
            <a:r>
              <a:rPr lang="en-US" dirty="0"/>
              <a:t>: all variables</a:t>
            </a:r>
          </a:p>
          <a:p>
            <a:pPr lvl="1"/>
            <a:r>
              <a:rPr lang="en-US" dirty="0"/>
              <a:t>train_lm2: all variables with adjusted </a:t>
            </a:r>
            <a:r>
              <a:rPr lang="en-US" dirty="0" err="1"/>
              <a:t>dummify</a:t>
            </a:r>
            <a:r>
              <a:rPr lang="en-US" dirty="0"/>
              <a:t> selection for fuel variable</a:t>
            </a:r>
          </a:p>
          <a:p>
            <a:pPr lvl="1"/>
            <a:r>
              <a:rPr lang="en-US" dirty="0"/>
              <a:t>train_lm3: removed </a:t>
            </a:r>
            <a:r>
              <a:rPr lang="en-US" dirty="0" err="1"/>
              <a:t>eng_cc</a:t>
            </a:r>
            <a:r>
              <a:rPr lang="en-US" dirty="0"/>
              <a:t> that has VIF score higher than 5</a:t>
            </a:r>
          </a:p>
          <a:p>
            <a:pPr lvl="1"/>
            <a:r>
              <a:rPr lang="en-US" dirty="0"/>
              <a:t>train_lm4: removed </a:t>
            </a:r>
            <a:r>
              <a:rPr lang="en-US" dirty="0" err="1"/>
              <a:t>mil_km</a:t>
            </a:r>
            <a:r>
              <a:rPr lang="en-US" dirty="0"/>
              <a:t> that has p-value higher than 0.05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D7F07-8BF9-434C-A592-0300A7D0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9" y="4503706"/>
            <a:ext cx="573405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8EDB0-FC2A-44AB-9558-8FF2EF90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4503706"/>
            <a:ext cx="5734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4AB-4C50-41D9-B10D-7436AFC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A7CB95-9DC5-4CFD-BB1B-530391C802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error: 0.379</a:t>
            </a:r>
          </a:p>
          <a:p>
            <a:r>
              <a:rPr lang="en-US" dirty="0"/>
              <a:t>Predicted R square score: 0.868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1424-D292-4FFB-B53A-45195130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9422"/>
            <a:ext cx="4452721" cy="274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0D0CF-2944-4E1E-AC32-EB71B80A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3019421"/>
            <a:ext cx="4452723" cy="27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E45E-AB85-4EBA-96B3-0CD7727A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677-FB9A-4B24-93EF-76C75CAD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selling price was skewed, so logarithm was applied.</a:t>
            </a:r>
          </a:p>
          <a:p>
            <a:r>
              <a:rPr lang="en-US" dirty="0"/>
              <a:t>After checking the linear regression assumptions and AIC, BIC scores, the best regression model was chosen as train_lm4.</a:t>
            </a:r>
          </a:p>
          <a:p>
            <a:r>
              <a:rPr lang="en-US" dirty="0"/>
              <a:t>The prediction with the model gives 0.868 of the predicted r square score to the test dataset.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</a:t>
            </a:r>
          </a:p>
          <a:p>
            <a:r>
              <a:rPr lang="en-US" dirty="0"/>
              <a:t>Using different regression models such as </a:t>
            </a:r>
            <a:r>
              <a:rPr lang="en-US" dirty="0" err="1"/>
              <a:t>RandomForestRegressor</a:t>
            </a:r>
            <a:r>
              <a:rPr lang="en-US" dirty="0"/>
              <a:t> may conclude a better result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910-CEDB-4A33-84DF-E281ABBA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2DBB-3164-4F4E-BABA-0A28783E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8740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C369-1CC7-488D-B7AF-B67361E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64AF-ECFD-49EC-A413-DCE4DE96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best model for predicting a used car price</a:t>
            </a:r>
          </a:p>
          <a:p>
            <a:pPr lvl="1"/>
            <a:r>
              <a:rPr lang="en-US" dirty="0"/>
              <a:t>70% training set – 30% test set</a:t>
            </a:r>
          </a:p>
          <a:p>
            <a:r>
              <a:rPr lang="en-US" dirty="0"/>
              <a:t>Language: R</a:t>
            </a:r>
          </a:p>
          <a:p>
            <a:r>
              <a:rPr lang="en-US" dirty="0"/>
              <a:t>Method: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278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308-8198-4CD5-A31D-A7001461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295E-4E5B-42F9-A217-38CB2D85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https://www.kaggle.com/nehalbirla/vehicle-dataset-from-cardekho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Target: Selling Price</a:t>
            </a:r>
          </a:p>
          <a:p>
            <a:r>
              <a:rPr lang="en-US" dirty="0"/>
              <a:t>Features: Year, km, Fuel Type, Seller Type, Transmission,</a:t>
            </a:r>
          </a:p>
          <a:p>
            <a:pPr marL="0" indent="0">
              <a:buNone/>
            </a:pPr>
            <a:r>
              <a:rPr lang="en-US" dirty="0"/>
              <a:t>		nth owner, Mileage, Engine, Max Power, Torque, Seats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C6A8D-D7E9-4F95-9284-D89C474A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710"/>
            <a:ext cx="10515600" cy="12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234-FFE8-49B2-8622-BC7E9F5F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C0668-3C8B-4E6A-BFFB-8AFF8052A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59" y="2968745"/>
            <a:ext cx="9220200" cy="344805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6B2D31-C6FB-43BA-8AC7-3F219647E4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rows are outliers or NA</a:t>
            </a:r>
          </a:p>
          <a:p>
            <a:r>
              <a:rPr lang="en-US" dirty="0"/>
              <a:t>After filtering, the observations become 8128 -&gt; 7885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5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A9A3-7C13-432F-802A-C5B7A2E3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ACC64-D8DD-48A9-9698-4C97823149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Histogram of selling price</a:t>
            </a:r>
          </a:p>
          <a:p>
            <a:r>
              <a:rPr lang="en-US" dirty="0"/>
              <a:t>Original vs logarithm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57AA8-A9E5-4CB5-BCF1-344BF51A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3218"/>
            <a:ext cx="4318665" cy="266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FC90-388B-4B6C-8D5D-8A1E662A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69" y="3223219"/>
            <a:ext cx="4318664" cy="26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83F01B-DF44-4434-86B2-DEE0F19E7B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of selling price vs other features</a:t>
            </a:r>
          </a:p>
          <a:p>
            <a:r>
              <a:rPr lang="en-US" dirty="0"/>
              <a:t>Graphs are available in </a:t>
            </a:r>
            <a:r>
              <a:rPr lang="en-US" dirty="0" err="1"/>
              <a:t>RShiny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EAFAC-3B96-4C5F-A4FE-E524BD82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C4B6B-D1C8-46D6-B9A1-2ACA74F2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5" y="2996867"/>
            <a:ext cx="2222501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40D90-B225-40B9-98CE-D09491BE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3" y="2996867"/>
            <a:ext cx="2222501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C5750-7D98-447B-8206-48567EFA6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74" y="2996867"/>
            <a:ext cx="2222501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05893-96FE-46A1-9430-1D0F865EF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075" y="2996867"/>
            <a:ext cx="2222501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7FC-2F26-4572-A461-1B13D61F1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473" y="2996867"/>
            <a:ext cx="22225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59CFF-807B-45CB-B293-9E77CADF1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75" y="4401156"/>
            <a:ext cx="22225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A3419-2E4E-4972-82C3-EFE30025F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074" y="4401156"/>
            <a:ext cx="22225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0E749-0D9D-4233-8653-41503F1F6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8575" y="4401156"/>
            <a:ext cx="22225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1D791-9F95-4420-B30A-6BD9AF035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1075" y="4401156"/>
            <a:ext cx="2222501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E0790F-1F0D-4099-90C6-18D2DA6A50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9472" y="4401156"/>
            <a:ext cx="22225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835D-01FE-4F47-93BC-992AA356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C384-3324-4FD7-9315-26118C35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70% train, 30% test set for Multiple Linear Regression</a:t>
            </a:r>
          </a:p>
          <a:p>
            <a:r>
              <a:rPr lang="en-US" dirty="0"/>
              <a:t>Perform </a:t>
            </a:r>
            <a:r>
              <a:rPr lang="en-US" dirty="0" err="1"/>
              <a:t>dummify</a:t>
            </a:r>
            <a:r>
              <a:rPr lang="en-US" dirty="0"/>
              <a:t> for categorical variables in the test set</a:t>
            </a:r>
          </a:p>
          <a:p>
            <a:r>
              <a:rPr lang="en-US" dirty="0"/>
              <a:t>VIF scores for multicollinearity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9E58F-61BB-4108-8AC8-942CCC710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1202919" y="3429000"/>
            <a:ext cx="4126639" cy="278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6D5182-0D14-444C-9CD6-525EE51D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1"/>
            <a:ext cx="2757932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B51-3E2F-4C09-A524-85DA7D15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4F8D-B148-4710-9508-F91A6FFA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dirty="0" err="1"/>
              <a:t>fuel_Diesel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BD509-9490-45FB-B35D-9A0D5EC5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33907"/>
            <a:ext cx="5969465" cy="36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BAE-B058-413E-9C93-A9673BB4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4712-BA6B-42A9-948F-3A36A892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dummify</a:t>
            </a:r>
            <a:r>
              <a:rPr lang="en-US" dirty="0"/>
              <a:t> for fuel variable as from DIESEL to CNG</a:t>
            </a:r>
          </a:p>
          <a:p>
            <a:pPr lvl="1"/>
            <a:r>
              <a:rPr lang="en-US" dirty="0"/>
              <a:t>Since DIESEL has a big correlation with Petrol, replace it to CNG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CA503-BF9E-4585-B8E6-F629E587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1202918" y="3325089"/>
            <a:ext cx="4280389" cy="2892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D079B-CBFC-437D-82F8-2BC58C5A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3325089"/>
            <a:ext cx="2583308" cy="28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76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1403</TotalTime>
  <Words>354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Banded</vt:lpstr>
      <vt:lpstr>USED CAR PRICE</vt:lpstr>
      <vt:lpstr>Objective</vt:lpstr>
      <vt:lpstr>Dataset</vt:lpstr>
      <vt:lpstr>Preprocessing</vt:lpstr>
      <vt:lpstr>VISUALIZATION</vt:lpstr>
      <vt:lpstr>VISUALIZATION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AIC, BIC</vt:lpstr>
      <vt:lpstr>Test set</vt:lpstr>
      <vt:lpstr>Summary &amp; Future study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Jungu Kang</dc:creator>
  <cp:lastModifiedBy>Jungu Kang</cp:lastModifiedBy>
  <cp:revision>7</cp:revision>
  <dcterms:created xsi:type="dcterms:W3CDTF">2022-01-11T19:12:45Z</dcterms:created>
  <dcterms:modified xsi:type="dcterms:W3CDTF">2022-01-18T05:03:44Z</dcterms:modified>
</cp:coreProperties>
</file>