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u Kang" userId="c6323cfc4e9685da" providerId="LiveId" clId="{CF939628-056A-40A5-BD9E-5B1FD977C697}"/>
    <pc:docChg chg="undo redo custSel addSld delSld modSld">
      <pc:chgData name="Jungu Kang" userId="c6323cfc4e9685da" providerId="LiveId" clId="{CF939628-056A-40A5-BD9E-5B1FD977C697}" dt="2022-01-14T04:43:49.701" v="2784" actId="15"/>
      <pc:docMkLst>
        <pc:docMk/>
      </pc:docMkLst>
      <pc:sldChg chg="modSp mod">
        <pc:chgData name="Jungu Kang" userId="c6323cfc4e9685da" providerId="LiveId" clId="{CF939628-056A-40A5-BD9E-5B1FD977C697}" dt="2022-01-13T21:02:03.425" v="1290"/>
        <pc:sldMkLst>
          <pc:docMk/>
          <pc:sldMk cId="1959992504" sldId="256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1959992504" sldId="256"/>
            <ac:spMk id="2" creationId="{80CFA006-B864-4F16-A8A3-91A1A375819C}"/>
          </ac:spMkLst>
        </pc:spChg>
        <pc:spChg chg="mod">
          <ac:chgData name="Jungu Kang" userId="c6323cfc4e9685da" providerId="LiveId" clId="{CF939628-056A-40A5-BD9E-5B1FD977C697}" dt="2022-01-13T21:02:03.425" v="1290"/>
          <ac:spMkLst>
            <pc:docMk/>
            <pc:sldMk cId="1959992504" sldId="256"/>
            <ac:spMk id="3" creationId="{B37CEA52-9435-47AA-B901-A79FC3CA3A8C}"/>
          </ac:spMkLst>
        </pc:spChg>
      </pc:sldChg>
      <pc:sldChg chg="modSp new mod">
        <pc:chgData name="Jungu Kang" userId="c6323cfc4e9685da" providerId="LiveId" clId="{CF939628-056A-40A5-BD9E-5B1FD977C697}" dt="2022-01-14T03:42:33.846" v="1951" actId="20577"/>
        <pc:sldMkLst>
          <pc:docMk/>
          <pc:sldMk cId="427858035" sldId="257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427858035" sldId="257"/>
            <ac:spMk id="2" creationId="{2F78C369-1CC7-488D-B7AF-B67361E2FCDD}"/>
          </ac:spMkLst>
        </pc:spChg>
        <pc:spChg chg="mod">
          <ac:chgData name="Jungu Kang" userId="c6323cfc4e9685da" providerId="LiveId" clId="{CF939628-056A-40A5-BD9E-5B1FD977C697}" dt="2022-01-14T03:42:33.846" v="1951" actId="20577"/>
          <ac:spMkLst>
            <pc:docMk/>
            <pc:sldMk cId="427858035" sldId="257"/>
            <ac:spMk id="3" creationId="{F93364AF-ECFD-49EC-A413-DCE4DE964B08}"/>
          </ac:spMkLst>
        </pc:spChg>
      </pc:sldChg>
      <pc:sldChg chg="addSp modSp new mod">
        <pc:chgData name="Jungu Kang" userId="c6323cfc4e9685da" providerId="LiveId" clId="{CF939628-056A-40A5-BD9E-5B1FD977C697}" dt="2022-01-14T03:43:23.087" v="1957" actId="6549"/>
        <pc:sldMkLst>
          <pc:docMk/>
          <pc:sldMk cId="48617649" sldId="258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48617649" sldId="258"/>
            <ac:spMk id="2" creationId="{3B7C0308-8198-4CD5-A31D-A700146100C1}"/>
          </ac:spMkLst>
        </pc:spChg>
        <pc:spChg chg="mod">
          <ac:chgData name="Jungu Kang" userId="c6323cfc4e9685da" providerId="LiveId" clId="{CF939628-056A-40A5-BD9E-5B1FD977C697}" dt="2022-01-14T03:43:23.087" v="1957" actId="6549"/>
          <ac:spMkLst>
            <pc:docMk/>
            <pc:sldMk cId="48617649" sldId="258"/>
            <ac:spMk id="3" creationId="{7D3D295E-4E5B-42F9-A217-38CB2D853871}"/>
          </ac:spMkLst>
        </pc:spChg>
        <pc:picChg chg="add mod">
          <ac:chgData name="Jungu Kang" userId="c6323cfc4e9685da" providerId="LiveId" clId="{CF939628-056A-40A5-BD9E-5B1FD977C697}" dt="2022-01-14T03:43:02.099" v="1955" actId="1076"/>
          <ac:picMkLst>
            <pc:docMk/>
            <pc:sldMk cId="48617649" sldId="258"/>
            <ac:picMk id="5" creationId="{A05C6A8D-D7E9-4F95-9284-D89C474A3D2A}"/>
          </ac:picMkLst>
        </pc:picChg>
      </pc:sldChg>
      <pc:sldChg chg="addSp delSp modSp new mod">
        <pc:chgData name="Jungu Kang" userId="c6323cfc4e9685da" providerId="LiveId" clId="{CF939628-056A-40A5-BD9E-5B1FD977C697}" dt="2022-01-14T04:43:49.701" v="2784" actId="15"/>
        <pc:sldMkLst>
          <pc:docMk/>
          <pc:sldMk cId="2345454894" sldId="259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2345454894" sldId="259"/>
            <ac:spMk id="2" creationId="{CD34B234-FFE8-49B2-8622-BC7E9F5FAF0A}"/>
          </ac:spMkLst>
        </pc:spChg>
        <pc:spChg chg="del">
          <ac:chgData name="Jungu Kang" userId="c6323cfc4e9685da" providerId="LiveId" clId="{CF939628-056A-40A5-BD9E-5B1FD977C697}" dt="2022-01-11T20:10:33.817" v="492" actId="22"/>
          <ac:spMkLst>
            <pc:docMk/>
            <pc:sldMk cId="2345454894" sldId="259"/>
            <ac:spMk id="3" creationId="{A981CA62-8C04-4AC3-8A59-808483B71599}"/>
          </ac:spMkLst>
        </pc:spChg>
        <pc:spChg chg="add del mod">
          <ac:chgData name="Jungu Kang" userId="c6323cfc4e9685da" providerId="LiveId" clId="{CF939628-056A-40A5-BD9E-5B1FD977C697}" dt="2022-01-11T20:11:51.339" v="494" actId="22"/>
          <ac:spMkLst>
            <pc:docMk/>
            <pc:sldMk cId="2345454894" sldId="259"/>
            <ac:spMk id="7" creationId="{0D59A865-F083-4AD4-AC0D-6924A6963935}"/>
          </ac:spMkLst>
        </pc:spChg>
        <pc:spChg chg="add mod">
          <ac:chgData name="Jungu Kang" userId="c6323cfc4e9685da" providerId="LiveId" clId="{CF939628-056A-40A5-BD9E-5B1FD977C697}" dt="2022-01-14T04:43:49.701" v="2784" actId="15"/>
          <ac:spMkLst>
            <pc:docMk/>
            <pc:sldMk cId="2345454894" sldId="259"/>
            <ac:spMk id="10" creationId="{BA6B2D31-C6FB-43BA-8AC7-3F219647E4C8}"/>
          </ac:spMkLst>
        </pc:spChg>
        <pc:picChg chg="add del mod ord">
          <ac:chgData name="Jungu Kang" userId="c6323cfc4e9685da" providerId="LiveId" clId="{CF939628-056A-40A5-BD9E-5B1FD977C697}" dt="2022-01-11T20:11:26.678" v="493" actId="478"/>
          <ac:picMkLst>
            <pc:docMk/>
            <pc:sldMk cId="2345454894" sldId="259"/>
            <ac:picMk id="5" creationId="{83552133-A0C2-42A5-95D5-0D56D7CB5ACE}"/>
          </ac:picMkLst>
        </pc:picChg>
        <pc:picChg chg="add mod ord">
          <ac:chgData name="Jungu Kang" userId="c6323cfc4e9685da" providerId="LiveId" clId="{CF939628-056A-40A5-BD9E-5B1FD977C697}" dt="2022-01-13T21:02:32.324" v="1292" actId="1076"/>
          <ac:picMkLst>
            <pc:docMk/>
            <pc:sldMk cId="2345454894" sldId="259"/>
            <ac:picMk id="9" creationId="{948C0668-3C8B-4E6A-BFFB-8AFF8052A988}"/>
          </ac:picMkLst>
        </pc:picChg>
      </pc:sldChg>
      <pc:sldChg chg="addSp delSp modSp new mod">
        <pc:chgData name="Jungu Kang" userId="c6323cfc4e9685da" providerId="LiveId" clId="{CF939628-056A-40A5-BD9E-5B1FD977C697}" dt="2022-01-13T21:02:03.425" v="1290"/>
        <pc:sldMkLst>
          <pc:docMk/>
          <pc:sldMk cId="1184925559" sldId="260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1184925559" sldId="260"/>
            <ac:spMk id="2" creationId="{277FA9A3-7C13-432F-802A-C5B7A2E323A7}"/>
          </ac:spMkLst>
        </pc:spChg>
        <pc:spChg chg="add del">
          <ac:chgData name="Jungu Kang" userId="c6323cfc4e9685da" providerId="LiveId" clId="{CF939628-056A-40A5-BD9E-5B1FD977C697}" dt="2022-01-12T08:11:13.735" v="638" actId="478"/>
          <ac:spMkLst>
            <pc:docMk/>
            <pc:sldMk cId="1184925559" sldId="260"/>
            <ac:spMk id="3" creationId="{8B0DDBC5-AC3A-4233-8179-E95D9F123D17}"/>
          </ac:spMkLst>
        </pc:spChg>
        <pc:spChg chg="add del">
          <ac:chgData name="Jungu Kang" userId="c6323cfc4e9685da" providerId="LiveId" clId="{CF939628-056A-40A5-BD9E-5B1FD977C697}" dt="2022-01-12T08:11:00.635" v="634"/>
          <ac:spMkLst>
            <pc:docMk/>
            <pc:sldMk cId="1184925559" sldId="260"/>
            <ac:spMk id="4" creationId="{E560D507-706E-485B-A691-ED4469E3C515}"/>
          </ac:spMkLst>
        </pc:spChg>
        <pc:spChg chg="add del mod">
          <ac:chgData name="Jungu Kang" userId="c6323cfc4e9685da" providerId="LiveId" clId="{CF939628-056A-40A5-BD9E-5B1FD977C697}" dt="2022-01-12T08:11:02.364" v="636"/>
          <ac:spMkLst>
            <pc:docMk/>
            <pc:sldMk cId="1184925559" sldId="260"/>
            <ac:spMk id="5" creationId="{B1D96C39-C9AE-4A5D-BD20-343123729B3C}"/>
          </ac:spMkLst>
        </pc:spChg>
        <pc:spChg chg="add mod">
          <ac:chgData name="Jungu Kang" userId="c6323cfc4e9685da" providerId="LiveId" clId="{CF939628-056A-40A5-BD9E-5B1FD977C697}" dt="2022-01-12T09:19:05.028" v="795" actId="20577"/>
          <ac:spMkLst>
            <pc:docMk/>
            <pc:sldMk cId="1184925559" sldId="260"/>
            <ac:spMk id="8" creationId="{36AACC64-D8DD-48A9-9698-4C978231496A}"/>
          </ac:spMkLst>
        </pc:spChg>
        <pc:picChg chg="add mod ord">
          <ac:chgData name="Jungu Kang" userId="c6323cfc4e9685da" providerId="LiveId" clId="{CF939628-056A-40A5-BD9E-5B1FD977C697}" dt="2022-01-12T09:02:19.039" v="741" actId="1076"/>
          <ac:picMkLst>
            <pc:docMk/>
            <pc:sldMk cId="1184925559" sldId="260"/>
            <ac:picMk id="6" creationId="{65C57AA8-A9E5-4CB5-BCF1-344BF51A7761}"/>
          </ac:picMkLst>
        </pc:picChg>
        <pc:picChg chg="add mod ord">
          <ac:chgData name="Jungu Kang" userId="c6323cfc4e9685da" providerId="LiveId" clId="{CF939628-056A-40A5-BD9E-5B1FD977C697}" dt="2022-01-12T09:02:19.039" v="741" actId="1076"/>
          <ac:picMkLst>
            <pc:docMk/>
            <pc:sldMk cId="1184925559" sldId="260"/>
            <ac:picMk id="7" creationId="{0D02FC90-388B-4B6C-8D5D-8A1E662A21DA}"/>
          </ac:picMkLst>
        </pc:picChg>
      </pc:sldChg>
      <pc:sldChg chg="addSp delSp modSp new mod">
        <pc:chgData name="Jungu Kang" userId="c6323cfc4e9685da" providerId="LiveId" clId="{CF939628-056A-40A5-BD9E-5B1FD977C697}" dt="2022-01-14T03:49:58.900" v="2067" actId="1076"/>
        <pc:sldMkLst>
          <pc:docMk/>
          <pc:sldMk cId="929015462" sldId="261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929015462" sldId="261"/>
            <ac:spMk id="2" creationId="{891EAFAC-3B96-4C5F-A4FE-E524BD82D119}"/>
          </ac:spMkLst>
        </pc:spChg>
        <pc:spChg chg="del">
          <ac:chgData name="Jungu Kang" userId="c6323cfc4e9685da" providerId="LiveId" clId="{CF939628-056A-40A5-BD9E-5B1FD977C697}" dt="2022-01-12T08:21:47.894" v="660" actId="478"/>
          <ac:spMkLst>
            <pc:docMk/>
            <pc:sldMk cId="929015462" sldId="261"/>
            <ac:spMk id="3" creationId="{DA248775-F275-4A53-99AA-2B7B84165A01}"/>
          </ac:spMkLst>
        </pc:spChg>
        <pc:spChg chg="add del">
          <ac:chgData name="Jungu Kang" userId="c6323cfc4e9685da" providerId="LiveId" clId="{CF939628-056A-40A5-BD9E-5B1FD977C697}" dt="2022-01-12T08:22:13.355" v="662"/>
          <ac:spMkLst>
            <pc:docMk/>
            <pc:sldMk cId="929015462" sldId="261"/>
            <ac:spMk id="4" creationId="{FD2D8A45-6930-4AE7-86E8-CABC23BE060F}"/>
          </ac:spMkLst>
        </pc:spChg>
        <pc:spChg chg="add del">
          <ac:chgData name="Jungu Kang" userId="c6323cfc4e9685da" providerId="LiveId" clId="{CF939628-056A-40A5-BD9E-5B1FD977C697}" dt="2022-01-12T08:32:04.336" v="702"/>
          <ac:spMkLst>
            <pc:docMk/>
            <pc:sldMk cId="929015462" sldId="261"/>
            <ac:spMk id="9" creationId="{CC78014E-8E15-4600-BC5B-8A4CD3EDB211}"/>
          </ac:spMkLst>
        </pc:spChg>
        <pc:spChg chg="add mod ord">
          <ac:chgData name="Jungu Kang" userId="c6323cfc4e9685da" providerId="LiveId" clId="{CF939628-056A-40A5-BD9E-5B1FD977C697}" dt="2022-01-12T09:20:00.484" v="838" actId="20577"/>
          <ac:spMkLst>
            <pc:docMk/>
            <pc:sldMk cId="929015462" sldId="261"/>
            <ac:spMk id="17" creationId="{A483F01B-DF44-4434-86B2-DEE0F19E7B53}"/>
          </ac:spMkLst>
        </pc:spChg>
        <pc:picChg chg="add mod">
          <ac:chgData name="Jungu Kang" userId="c6323cfc4e9685da" providerId="LiveId" clId="{CF939628-056A-40A5-BD9E-5B1FD977C697}" dt="2022-01-14T03:49:41.745" v="2063" actId="1076"/>
          <ac:picMkLst>
            <pc:docMk/>
            <pc:sldMk cId="929015462" sldId="261"/>
            <ac:picMk id="5" creationId="{B22C4B6B-D1C8-46D6-B9A1-2ACA74F23866}"/>
          </ac:picMkLst>
        </pc:picChg>
        <pc:picChg chg="add mod">
          <ac:chgData name="Jungu Kang" userId="c6323cfc4e9685da" providerId="LiveId" clId="{CF939628-056A-40A5-BD9E-5B1FD977C697}" dt="2022-01-14T03:49:36.423" v="2062" actId="1076"/>
          <ac:picMkLst>
            <pc:docMk/>
            <pc:sldMk cId="929015462" sldId="261"/>
            <ac:picMk id="6" creationId="{37240D90-B225-40B9-98CE-D09491BE4C18}"/>
          </ac:picMkLst>
        </pc:picChg>
        <pc:picChg chg="add del mod">
          <ac:chgData name="Jungu Kang" userId="c6323cfc4e9685da" providerId="LiveId" clId="{CF939628-056A-40A5-BD9E-5B1FD977C697}" dt="2022-01-12T08:25:24.789" v="696" actId="478"/>
          <ac:picMkLst>
            <pc:docMk/>
            <pc:sldMk cId="929015462" sldId="261"/>
            <ac:picMk id="7" creationId="{88647EF8-68B2-439F-A564-1C6EF83F3668}"/>
          </ac:picMkLst>
        </pc:picChg>
        <pc:picChg chg="add mod">
          <ac:chgData name="Jungu Kang" userId="c6323cfc4e9685da" providerId="LiveId" clId="{CF939628-056A-40A5-BD9E-5B1FD977C697}" dt="2022-01-14T03:48:07.913" v="2044" actId="1076"/>
          <ac:picMkLst>
            <pc:docMk/>
            <pc:sldMk cId="929015462" sldId="261"/>
            <ac:picMk id="8" creationId="{33EC5750-7D98-447B-8206-48567EFA619D}"/>
          </ac:picMkLst>
        </pc:picChg>
        <pc:picChg chg="add mod">
          <ac:chgData name="Jungu Kang" userId="c6323cfc4e9685da" providerId="LiveId" clId="{CF939628-056A-40A5-BD9E-5B1FD977C697}" dt="2022-01-14T03:48:38.832" v="2057" actId="1076"/>
          <ac:picMkLst>
            <pc:docMk/>
            <pc:sldMk cId="929015462" sldId="261"/>
            <ac:picMk id="10" creationId="{42405893-96FE-46A1-9430-1D0F865EF176}"/>
          </ac:picMkLst>
        </pc:picChg>
        <pc:picChg chg="add mod">
          <ac:chgData name="Jungu Kang" userId="c6323cfc4e9685da" providerId="LiveId" clId="{CF939628-056A-40A5-BD9E-5B1FD977C697}" dt="2022-01-14T03:48:51.613" v="2060" actId="1076"/>
          <ac:picMkLst>
            <pc:docMk/>
            <pc:sldMk cId="929015462" sldId="261"/>
            <ac:picMk id="11" creationId="{B8A0C7FC-2F26-4572-A461-1B13D61F1777}"/>
          </ac:picMkLst>
        </pc:picChg>
        <pc:picChg chg="add mod">
          <ac:chgData name="Jungu Kang" userId="c6323cfc4e9685da" providerId="LiveId" clId="{CF939628-056A-40A5-BD9E-5B1FD977C697}" dt="2022-01-14T03:49:58.900" v="2067" actId="1076"/>
          <ac:picMkLst>
            <pc:docMk/>
            <pc:sldMk cId="929015462" sldId="261"/>
            <ac:picMk id="12" creationId="{2A259CFF-807B-45CB-B293-9E77CADF1040}"/>
          </ac:picMkLst>
        </pc:picChg>
        <pc:picChg chg="add mod">
          <ac:chgData name="Jungu Kang" userId="c6323cfc4e9685da" providerId="LiveId" clId="{CF939628-056A-40A5-BD9E-5B1FD977C697}" dt="2022-01-14T03:49:57.158" v="2066" actId="1076"/>
          <ac:picMkLst>
            <pc:docMk/>
            <pc:sldMk cId="929015462" sldId="261"/>
            <ac:picMk id="13" creationId="{5D5A3419-2E4E-4972-82C3-EFE30025FC55}"/>
          </ac:picMkLst>
        </pc:picChg>
        <pc:picChg chg="add mod">
          <ac:chgData name="Jungu Kang" userId="c6323cfc4e9685da" providerId="LiveId" clId="{CF939628-056A-40A5-BD9E-5B1FD977C697}" dt="2022-01-14T03:48:24.943" v="2052" actId="1076"/>
          <ac:picMkLst>
            <pc:docMk/>
            <pc:sldMk cId="929015462" sldId="261"/>
            <ac:picMk id="14" creationId="{CD00E749-0D9D-4233-8653-41503F1F62C3}"/>
          </ac:picMkLst>
        </pc:picChg>
        <pc:picChg chg="add mod">
          <ac:chgData name="Jungu Kang" userId="c6323cfc4e9685da" providerId="LiveId" clId="{CF939628-056A-40A5-BD9E-5B1FD977C697}" dt="2022-01-14T03:48:44.819" v="2058" actId="1076"/>
          <ac:picMkLst>
            <pc:docMk/>
            <pc:sldMk cId="929015462" sldId="261"/>
            <ac:picMk id="15" creationId="{3461D791-9F95-4420-B30A-6BD9AF03526E}"/>
          </ac:picMkLst>
        </pc:picChg>
        <pc:picChg chg="add mod">
          <ac:chgData name="Jungu Kang" userId="c6323cfc4e9685da" providerId="LiveId" clId="{CF939628-056A-40A5-BD9E-5B1FD977C697}" dt="2022-01-14T03:48:49.325" v="2059" actId="1076"/>
          <ac:picMkLst>
            <pc:docMk/>
            <pc:sldMk cId="929015462" sldId="261"/>
            <ac:picMk id="16" creationId="{B2E0790F-1F0D-4099-90C6-18D2DA6A50EB}"/>
          </ac:picMkLst>
        </pc:picChg>
      </pc:sldChg>
      <pc:sldChg chg="addSp delSp modSp new mod">
        <pc:chgData name="Jungu Kang" userId="c6323cfc4e9685da" providerId="LiveId" clId="{CF939628-056A-40A5-BD9E-5B1FD977C697}" dt="2022-01-14T03:57:21.081" v="2071" actId="21"/>
        <pc:sldMkLst>
          <pc:docMk/>
          <pc:sldMk cId="2463496334" sldId="262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2463496334" sldId="262"/>
            <ac:spMk id="2" creationId="{B761B4CC-EB25-4A2C-A204-01A6A35F279F}"/>
          </ac:spMkLst>
        </pc:spChg>
        <pc:spChg chg="mod">
          <ac:chgData name="Jungu Kang" userId="c6323cfc4e9685da" providerId="LiveId" clId="{CF939628-056A-40A5-BD9E-5B1FD977C697}" dt="2022-01-14T02:10:08.585" v="1745" actId="20577"/>
          <ac:spMkLst>
            <pc:docMk/>
            <pc:sldMk cId="2463496334" sldId="262"/>
            <ac:spMk id="3" creationId="{719A5CCC-F1D4-40F6-BF61-05B4A558A203}"/>
          </ac:spMkLst>
        </pc:spChg>
        <pc:picChg chg="add mod">
          <ac:chgData name="Jungu Kang" userId="c6323cfc4e9685da" providerId="LiveId" clId="{CF939628-056A-40A5-BD9E-5B1FD977C697}" dt="2022-01-12T09:39:16.011" v="997" actId="14100"/>
          <ac:picMkLst>
            <pc:docMk/>
            <pc:sldMk cId="2463496334" sldId="262"/>
            <ac:picMk id="5" creationId="{7734D4BB-1D63-4FEC-8192-AAA654B94B15}"/>
          </ac:picMkLst>
        </pc:picChg>
        <pc:picChg chg="add del mod">
          <ac:chgData name="Jungu Kang" userId="c6323cfc4e9685da" providerId="LiveId" clId="{CF939628-056A-40A5-BD9E-5B1FD977C697}" dt="2022-01-14T03:57:21.081" v="2071" actId="21"/>
          <ac:picMkLst>
            <pc:docMk/>
            <pc:sldMk cId="2463496334" sldId="262"/>
            <ac:picMk id="6" creationId="{C551A484-02A8-4FCB-AB40-79E16B4643BB}"/>
          </ac:picMkLst>
        </pc:picChg>
        <pc:picChg chg="add mod">
          <ac:chgData name="Jungu Kang" userId="c6323cfc4e9685da" providerId="LiveId" clId="{CF939628-056A-40A5-BD9E-5B1FD977C697}" dt="2022-01-12T09:32:28.929" v="935" actId="14100"/>
          <ac:picMkLst>
            <pc:docMk/>
            <pc:sldMk cId="2463496334" sldId="262"/>
            <ac:picMk id="7" creationId="{EA989278-D496-4501-84D4-53398FF23073}"/>
          </ac:picMkLst>
        </pc:picChg>
      </pc:sldChg>
      <pc:sldChg chg="addSp delSp modSp new mod">
        <pc:chgData name="Jungu Kang" userId="c6323cfc4e9685da" providerId="LiveId" clId="{CF939628-056A-40A5-BD9E-5B1FD977C697}" dt="2022-01-14T02:27:58.777" v="1776" actId="6549"/>
        <pc:sldMkLst>
          <pc:docMk/>
          <pc:sldMk cId="1953813529" sldId="263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1953813529" sldId="263"/>
            <ac:spMk id="2" creationId="{69C54509-9762-4C8A-8E09-D7ADFD04482F}"/>
          </ac:spMkLst>
        </pc:spChg>
        <pc:spChg chg="mod">
          <ac:chgData name="Jungu Kang" userId="c6323cfc4e9685da" providerId="LiveId" clId="{CF939628-056A-40A5-BD9E-5B1FD977C697}" dt="2022-01-14T02:27:58.777" v="1776" actId="6549"/>
          <ac:spMkLst>
            <pc:docMk/>
            <pc:sldMk cId="1953813529" sldId="263"/>
            <ac:spMk id="3" creationId="{9CF87727-52A4-43E9-BB30-3E8F12C876AD}"/>
          </ac:spMkLst>
        </pc:spChg>
        <pc:picChg chg="add del mod">
          <ac:chgData name="Jungu Kang" userId="c6323cfc4e9685da" providerId="LiveId" clId="{CF939628-056A-40A5-BD9E-5B1FD977C697}" dt="2022-01-14T02:27:07.345" v="1765" actId="478"/>
          <ac:picMkLst>
            <pc:docMk/>
            <pc:sldMk cId="1953813529" sldId="263"/>
            <ac:picMk id="5" creationId="{99EB2BCD-4E0F-428B-BAAD-9A61C0E0B12B}"/>
          </ac:picMkLst>
        </pc:picChg>
        <pc:picChg chg="add mod">
          <ac:chgData name="Jungu Kang" userId="c6323cfc4e9685da" providerId="LiveId" clId="{CF939628-056A-40A5-BD9E-5B1FD977C697}" dt="2022-01-14T02:27:19.645" v="1768" actId="14100"/>
          <ac:picMkLst>
            <pc:docMk/>
            <pc:sldMk cId="1953813529" sldId="263"/>
            <ac:picMk id="6" creationId="{61E617F0-871A-4354-AC07-39E00E45455A}"/>
          </ac:picMkLst>
        </pc:picChg>
        <pc:picChg chg="add del mod">
          <ac:chgData name="Jungu Kang" userId="c6323cfc4e9685da" providerId="LiveId" clId="{CF939628-056A-40A5-BD9E-5B1FD977C697}" dt="2022-01-14T02:27:21.488" v="1769" actId="478"/>
          <ac:picMkLst>
            <pc:docMk/>
            <pc:sldMk cId="1953813529" sldId="263"/>
            <ac:picMk id="7" creationId="{E96694C4-A8C5-40ED-BA77-32073572095A}"/>
          </ac:picMkLst>
        </pc:picChg>
        <pc:picChg chg="add mod">
          <ac:chgData name="Jungu Kang" userId="c6323cfc4e9685da" providerId="LiveId" clId="{CF939628-056A-40A5-BD9E-5B1FD977C697}" dt="2022-01-14T02:27:46.021" v="1773" actId="14100"/>
          <ac:picMkLst>
            <pc:docMk/>
            <pc:sldMk cId="1953813529" sldId="263"/>
            <ac:picMk id="9" creationId="{E3772921-C00C-463E-952E-7BE93130AB78}"/>
          </ac:picMkLst>
        </pc:picChg>
      </pc:sldChg>
      <pc:sldChg chg="addSp delSp modSp new mod">
        <pc:chgData name="Jungu Kang" userId="c6323cfc4e9685da" providerId="LiveId" clId="{CF939628-056A-40A5-BD9E-5B1FD977C697}" dt="2022-01-14T03:02:01.977" v="1805" actId="1076"/>
        <pc:sldMkLst>
          <pc:docMk/>
          <pc:sldMk cId="2466182110" sldId="264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2466182110" sldId="264"/>
            <ac:spMk id="2" creationId="{7B2277C6-D964-4BC0-A3EB-70377A003D69}"/>
          </ac:spMkLst>
        </pc:spChg>
        <pc:spChg chg="mod">
          <ac:chgData name="Jungu Kang" userId="c6323cfc4e9685da" providerId="LiveId" clId="{CF939628-056A-40A5-BD9E-5B1FD977C697}" dt="2022-01-13T22:20:46.999" v="1565" actId="20577"/>
          <ac:spMkLst>
            <pc:docMk/>
            <pc:sldMk cId="2466182110" sldId="264"/>
            <ac:spMk id="3" creationId="{44EBAFDF-C98F-432E-A6DE-AA6919523CF4}"/>
          </ac:spMkLst>
        </pc:spChg>
        <pc:picChg chg="add del mod">
          <ac:chgData name="Jungu Kang" userId="c6323cfc4e9685da" providerId="LiveId" clId="{CF939628-056A-40A5-BD9E-5B1FD977C697}" dt="2022-01-14T03:01:55.111" v="1804" actId="478"/>
          <ac:picMkLst>
            <pc:docMk/>
            <pc:sldMk cId="2466182110" sldId="264"/>
            <ac:picMk id="5" creationId="{636110D4-41DF-4F64-9150-F5DE952FCCD4}"/>
          </ac:picMkLst>
        </pc:picChg>
        <pc:picChg chg="add mod">
          <ac:chgData name="Jungu Kang" userId="c6323cfc4e9685da" providerId="LiveId" clId="{CF939628-056A-40A5-BD9E-5B1FD977C697}" dt="2022-01-14T03:02:01.977" v="1805" actId="1076"/>
          <ac:picMkLst>
            <pc:docMk/>
            <pc:sldMk cId="2466182110" sldId="264"/>
            <ac:picMk id="6" creationId="{890330D1-F5D0-4288-AF40-ECA02CE1F927}"/>
          </ac:picMkLst>
        </pc:picChg>
      </pc:sldChg>
      <pc:sldChg chg="addSp delSp modSp new mod">
        <pc:chgData name="Jungu Kang" userId="c6323cfc4e9685da" providerId="LiveId" clId="{CF939628-056A-40A5-BD9E-5B1FD977C697}" dt="2022-01-14T03:03:43.224" v="1865" actId="20577"/>
        <pc:sldMkLst>
          <pc:docMk/>
          <pc:sldMk cId="197704666" sldId="265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197704666" sldId="265"/>
            <ac:spMk id="2" creationId="{13652C42-8521-4B55-9F8D-5F44A616EF6B}"/>
          </ac:spMkLst>
        </pc:spChg>
        <pc:spChg chg="add del mod">
          <ac:chgData name="Jungu Kang" userId="c6323cfc4e9685da" providerId="LiveId" clId="{CF939628-056A-40A5-BD9E-5B1FD977C697}" dt="2022-01-14T03:03:43.224" v="1865" actId="20577"/>
          <ac:spMkLst>
            <pc:docMk/>
            <pc:sldMk cId="197704666" sldId="265"/>
            <ac:spMk id="3" creationId="{F177A4E0-5EFF-403F-BFEB-A1C1BE7CDC12}"/>
          </ac:spMkLst>
        </pc:spChg>
        <pc:picChg chg="add del mod">
          <ac:chgData name="Jungu Kang" userId="c6323cfc4e9685da" providerId="LiveId" clId="{CF939628-056A-40A5-BD9E-5B1FD977C697}" dt="2022-01-14T03:02:11.271" v="1806" actId="478"/>
          <ac:picMkLst>
            <pc:docMk/>
            <pc:sldMk cId="197704666" sldId="265"/>
            <ac:picMk id="5" creationId="{7C5C251F-ADAA-442D-A84E-08CD75F9CE80}"/>
          </ac:picMkLst>
        </pc:picChg>
        <pc:picChg chg="add mod">
          <ac:chgData name="Jungu Kang" userId="c6323cfc4e9685da" providerId="LiveId" clId="{CF939628-056A-40A5-BD9E-5B1FD977C697}" dt="2022-01-14T03:02:57.392" v="1822" actId="1076"/>
          <ac:picMkLst>
            <pc:docMk/>
            <pc:sldMk cId="197704666" sldId="265"/>
            <ac:picMk id="6" creationId="{03689C00-C02E-4060-9F0B-A1D996C8F7AC}"/>
          </ac:picMkLst>
        </pc:picChg>
        <pc:picChg chg="add del mod">
          <ac:chgData name="Jungu Kang" userId="c6323cfc4e9685da" providerId="LiveId" clId="{CF939628-056A-40A5-BD9E-5B1FD977C697}" dt="2022-01-14T03:02:11.919" v="1807" actId="478"/>
          <ac:picMkLst>
            <pc:docMk/>
            <pc:sldMk cId="197704666" sldId="265"/>
            <ac:picMk id="7" creationId="{E56CC41F-EA39-4FF4-BBF9-17440E81DDED}"/>
          </ac:picMkLst>
        </pc:picChg>
        <pc:picChg chg="add mod">
          <ac:chgData name="Jungu Kang" userId="c6323cfc4e9685da" providerId="LiveId" clId="{CF939628-056A-40A5-BD9E-5B1FD977C697}" dt="2022-01-14T03:02:57.392" v="1822" actId="1076"/>
          <ac:picMkLst>
            <pc:docMk/>
            <pc:sldMk cId="197704666" sldId="265"/>
            <ac:picMk id="9" creationId="{D1323EAC-AC97-430B-9F3F-7850B210E2F9}"/>
          </ac:picMkLst>
        </pc:picChg>
      </pc:sldChg>
      <pc:sldChg chg="addSp delSp modSp new mod">
        <pc:chgData name="Jungu Kang" userId="c6323cfc4e9685da" providerId="LiveId" clId="{CF939628-056A-40A5-BD9E-5B1FD977C697}" dt="2022-01-14T03:04:23.011" v="1868" actId="1076"/>
        <pc:sldMkLst>
          <pc:docMk/>
          <pc:sldMk cId="565836537" sldId="266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565836537" sldId="266"/>
            <ac:spMk id="2" creationId="{CC4D835D-01FE-4F47-93BC-992AA35659C0}"/>
          </ac:spMkLst>
        </pc:spChg>
        <pc:spChg chg="mod">
          <ac:chgData name="Jungu Kang" userId="c6323cfc4e9685da" providerId="LiveId" clId="{CF939628-056A-40A5-BD9E-5B1FD977C697}" dt="2022-01-13T21:02:03.425" v="1290"/>
          <ac:spMkLst>
            <pc:docMk/>
            <pc:sldMk cId="565836537" sldId="266"/>
            <ac:spMk id="3" creationId="{42B5C384-3324-4FD7-9315-26118C35AC4B}"/>
          </ac:spMkLst>
        </pc:spChg>
        <pc:spChg chg="add del">
          <ac:chgData name="Jungu Kang" userId="c6323cfc4e9685da" providerId="LiveId" clId="{CF939628-056A-40A5-BD9E-5B1FD977C697}" dt="2022-01-12T09:56:12.905" v="1172"/>
          <ac:spMkLst>
            <pc:docMk/>
            <pc:sldMk cId="565836537" sldId="266"/>
            <ac:spMk id="6" creationId="{756011F7-39C3-4A1A-B3E7-FE65E59912FB}"/>
          </ac:spMkLst>
        </pc:spChg>
        <pc:spChg chg="add del">
          <ac:chgData name="Jungu Kang" userId="c6323cfc4e9685da" providerId="LiveId" clId="{CF939628-056A-40A5-BD9E-5B1FD977C697}" dt="2022-01-12T09:56:15.261" v="1174"/>
          <ac:spMkLst>
            <pc:docMk/>
            <pc:sldMk cId="565836537" sldId="266"/>
            <ac:spMk id="7" creationId="{D68F13C4-6201-446A-83EB-9E84032A245C}"/>
          </ac:spMkLst>
        </pc:spChg>
        <pc:picChg chg="add del mod">
          <ac:chgData name="Jungu Kang" userId="c6323cfc4e9685da" providerId="LiveId" clId="{CF939628-056A-40A5-BD9E-5B1FD977C697}" dt="2022-01-14T03:04:08.351" v="1866" actId="478"/>
          <ac:picMkLst>
            <pc:docMk/>
            <pc:sldMk cId="565836537" sldId="266"/>
            <ac:picMk id="5" creationId="{7D9871A7-2A15-434A-A812-0F6C3FE60D3C}"/>
          </ac:picMkLst>
        </pc:picChg>
        <pc:picChg chg="add mod">
          <ac:chgData name="Jungu Kang" userId="c6323cfc4e9685da" providerId="LiveId" clId="{CF939628-056A-40A5-BD9E-5B1FD977C697}" dt="2022-01-14T03:04:23.011" v="1868" actId="1076"/>
          <ac:picMkLst>
            <pc:docMk/>
            <pc:sldMk cId="565836537" sldId="266"/>
            <ac:picMk id="6" creationId="{8E5E0AA9-08BE-426F-A40A-91736291A528}"/>
          </ac:picMkLst>
        </pc:picChg>
        <pc:picChg chg="add del mod">
          <ac:chgData name="Jungu Kang" userId="c6323cfc4e9685da" providerId="LiveId" clId="{CF939628-056A-40A5-BD9E-5B1FD977C697}" dt="2022-01-12T10:04:30.573" v="1262" actId="21"/>
          <ac:picMkLst>
            <pc:docMk/>
            <pc:sldMk cId="565836537" sldId="266"/>
            <ac:picMk id="8" creationId="{11E230C0-FDE5-4958-A564-08D1D8E718F9}"/>
          </ac:picMkLst>
        </pc:picChg>
        <pc:picChg chg="add del mod">
          <ac:chgData name="Jungu Kang" userId="c6323cfc4e9685da" providerId="LiveId" clId="{CF939628-056A-40A5-BD9E-5B1FD977C697}" dt="2022-01-12T10:04:30.573" v="1262" actId="21"/>
          <ac:picMkLst>
            <pc:docMk/>
            <pc:sldMk cId="565836537" sldId="266"/>
            <ac:picMk id="9" creationId="{707DA71A-BAF5-44A2-BD3E-C7D5294E6C35}"/>
          </ac:picMkLst>
        </pc:picChg>
      </pc:sldChg>
      <pc:sldChg chg="addSp delSp modSp new mod">
        <pc:chgData name="Jungu Kang" userId="c6323cfc4e9685da" providerId="LiveId" clId="{CF939628-056A-40A5-BD9E-5B1FD977C697}" dt="2022-01-14T04:43:17.790" v="2780" actId="1076"/>
        <pc:sldMkLst>
          <pc:docMk/>
          <pc:sldMk cId="4104117720" sldId="267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4104117720" sldId="267"/>
            <ac:spMk id="2" creationId="{9A7EE4AB-4C50-41D9-B10D-7436AFC4A6C0}"/>
          </ac:spMkLst>
        </pc:spChg>
        <pc:spChg chg="add del">
          <ac:chgData name="Jungu Kang" userId="c6323cfc4e9685da" providerId="LiveId" clId="{CF939628-056A-40A5-BD9E-5B1FD977C697}" dt="2022-01-12T10:00:41.058" v="1183"/>
          <ac:spMkLst>
            <pc:docMk/>
            <pc:sldMk cId="4104117720" sldId="267"/>
            <ac:spMk id="3" creationId="{1CE55112-5371-4058-AEEF-81A47882D37A}"/>
          </ac:spMkLst>
        </pc:spChg>
        <pc:spChg chg="add del">
          <ac:chgData name="Jungu Kang" userId="c6323cfc4e9685da" providerId="LiveId" clId="{CF939628-056A-40A5-BD9E-5B1FD977C697}" dt="2022-01-14T03:04:42.122" v="1870"/>
          <ac:spMkLst>
            <pc:docMk/>
            <pc:sldMk cId="4104117720" sldId="267"/>
            <ac:spMk id="3" creationId="{4C3DE143-208A-45D7-A6E4-2711DF712DDC}"/>
          </ac:spMkLst>
        </pc:spChg>
        <pc:spChg chg="add del mod">
          <ac:chgData name="Jungu Kang" userId="c6323cfc4e9685da" providerId="LiveId" clId="{CF939628-056A-40A5-BD9E-5B1FD977C697}" dt="2022-01-12T10:00:41.047" v="1182"/>
          <ac:spMkLst>
            <pc:docMk/>
            <pc:sldMk cId="4104117720" sldId="267"/>
            <ac:spMk id="4" creationId="{897D6553-7375-4B88-A87F-E4F2E0404D41}"/>
          </ac:spMkLst>
        </pc:spChg>
        <pc:spChg chg="add del">
          <ac:chgData name="Jungu Kang" userId="c6323cfc4e9685da" providerId="LiveId" clId="{CF939628-056A-40A5-BD9E-5B1FD977C697}" dt="2022-01-14T03:04:59.772" v="1878"/>
          <ac:spMkLst>
            <pc:docMk/>
            <pc:sldMk cId="4104117720" sldId="267"/>
            <ac:spMk id="5" creationId="{0FCCFC8B-A0D0-4123-8344-D5E02109DD18}"/>
          </ac:spMkLst>
        </pc:spChg>
        <pc:spChg chg="add mod">
          <ac:chgData name="Jungu Kang" userId="c6323cfc4e9685da" providerId="LiveId" clId="{CF939628-056A-40A5-BD9E-5B1FD977C697}" dt="2022-01-14T03:05:23.415" v="1884" actId="20577"/>
          <ac:spMkLst>
            <pc:docMk/>
            <pc:sldMk cId="4104117720" sldId="267"/>
            <ac:spMk id="8" creationId="{BFA7CB95-9DC5-4CFD-BB1B-530391C802BC}"/>
          </ac:spMkLst>
        </pc:spChg>
        <pc:spChg chg="add del mod">
          <ac:chgData name="Jungu Kang" userId="c6323cfc4e9685da" providerId="LiveId" clId="{CF939628-056A-40A5-BD9E-5B1FD977C697}" dt="2022-01-12T10:04:03.459" v="1225" actId="478"/>
          <ac:spMkLst>
            <pc:docMk/>
            <pc:sldMk cId="4104117720" sldId="267"/>
            <ac:spMk id="10" creationId="{173513F7-65E9-42BF-95A9-55C124FE2CF6}"/>
          </ac:spMkLst>
        </pc:spChg>
        <pc:picChg chg="add mod">
          <ac:chgData name="Jungu Kang" userId="c6323cfc4e9685da" providerId="LiveId" clId="{CF939628-056A-40A5-BD9E-5B1FD977C697}" dt="2022-01-14T04:43:17.790" v="2780" actId="1076"/>
          <ac:picMkLst>
            <pc:docMk/>
            <pc:sldMk cId="4104117720" sldId="267"/>
            <ac:picMk id="4" creationId="{426A1424-D292-4FFB-B53A-451951300CED}"/>
          </ac:picMkLst>
        </pc:picChg>
        <pc:picChg chg="add del mod">
          <ac:chgData name="Jungu Kang" userId="c6323cfc4e9685da" providerId="LiveId" clId="{CF939628-056A-40A5-BD9E-5B1FD977C697}" dt="2022-01-12T10:01:58.961" v="1203" actId="21"/>
          <ac:picMkLst>
            <pc:docMk/>
            <pc:sldMk cId="4104117720" sldId="267"/>
            <ac:picMk id="5" creationId="{EF70C532-66E8-4130-B2F4-E82F055BE007}"/>
          </ac:picMkLst>
        </pc:picChg>
        <pc:picChg chg="add mod">
          <ac:chgData name="Jungu Kang" userId="c6323cfc4e9685da" providerId="LiveId" clId="{CF939628-056A-40A5-BD9E-5B1FD977C697}" dt="2022-01-14T04:43:17.790" v="2780" actId="1076"/>
          <ac:picMkLst>
            <pc:docMk/>
            <pc:sldMk cId="4104117720" sldId="267"/>
            <ac:picMk id="6" creationId="{9770D0CF-2944-4E1E-AC32-EB71B80AA71E}"/>
          </ac:picMkLst>
        </pc:picChg>
        <pc:picChg chg="add del mod">
          <ac:chgData name="Jungu Kang" userId="c6323cfc4e9685da" providerId="LiveId" clId="{CF939628-056A-40A5-BD9E-5B1FD977C697}" dt="2022-01-12T10:04:25.099" v="1261" actId="478"/>
          <ac:picMkLst>
            <pc:docMk/>
            <pc:sldMk cId="4104117720" sldId="267"/>
            <ac:picMk id="7" creationId="{E2096044-6DA7-4FFA-A1E0-44E718788B05}"/>
          </ac:picMkLst>
        </pc:picChg>
        <pc:picChg chg="add del mod">
          <ac:chgData name="Jungu Kang" userId="c6323cfc4e9685da" providerId="LiveId" clId="{CF939628-056A-40A5-BD9E-5B1FD977C697}" dt="2022-01-14T03:04:46.655" v="1873" actId="478"/>
          <ac:picMkLst>
            <pc:docMk/>
            <pc:sldMk cId="4104117720" sldId="267"/>
            <ac:picMk id="11" creationId="{8A4DF5CB-8E2D-47AA-9E51-947410A03ADC}"/>
          </ac:picMkLst>
        </pc:picChg>
        <pc:picChg chg="add del mod">
          <ac:chgData name="Jungu Kang" userId="c6323cfc4e9685da" providerId="LiveId" clId="{CF939628-056A-40A5-BD9E-5B1FD977C697}" dt="2022-01-14T03:04:54.207" v="1876" actId="478"/>
          <ac:picMkLst>
            <pc:docMk/>
            <pc:sldMk cId="4104117720" sldId="267"/>
            <ac:picMk id="12" creationId="{EACD7455-EB17-4FEE-804A-796BCE574DEE}"/>
          </ac:picMkLst>
        </pc:picChg>
      </pc:sldChg>
      <pc:sldChg chg="modSp new mod">
        <pc:chgData name="Jungu Kang" userId="c6323cfc4e9685da" providerId="LiveId" clId="{CF939628-056A-40A5-BD9E-5B1FD977C697}" dt="2022-01-14T04:42:43.613" v="2779" actId="20577"/>
        <pc:sldMkLst>
          <pc:docMk/>
          <pc:sldMk cId="3063354972" sldId="268"/>
        </pc:sldMkLst>
        <pc:spChg chg="mod">
          <ac:chgData name="Jungu Kang" userId="c6323cfc4e9685da" providerId="LiveId" clId="{CF939628-056A-40A5-BD9E-5B1FD977C697}" dt="2022-01-14T04:42:20.389" v="2667" actId="20577"/>
          <ac:spMkLst>
            <pc:docMk/>
            <pc:sldMk cId="3063354972" sldId="268"/>
            <ac:spMk id="2" creationId="{7066E45E-AB85-4EBA-96B3-0CD7727AF653}"/>
          </ac:spMkLst>
        </pc:spChg>
        <pc:spChg chg="mod">
          <ac:chgData name="Jungu Kang" userId="c6323cfc4e9685da" providerId="LiveId" clId="{CF939628-056A-40A5-BD9E-5B1FD977C697}" dt="2022-01-14T04:42:43.613" v="2779" actId="20577"/>
          <ac:spMkLst>
            <pc:docMk/>
            <pc:sldMk cId="3063354972" sldId="268"/>
            <ac:spMk id="3" creationId="{E83C4677-FB9A-4B24-93EF-76C75CAD49F9}"/>
          </ac:spMkLst>
        </pc:spChg>
      </pc:sldChg>
      <pc:sldChg chg="modSp new del mod">
        <pc:chgData name="Jungu Kang" userId="c6323cfc4e9685da" providerId="LiveId" clId="{CF939628-056A-40A5-BD9E-5B1FD977C697}" dt="2022-01-14T04:42:33.390" v="2672" actId="47"/>
        <pc:sldMkLst>
          <pc:docMk/>
          <pc:sldMk cId="2088104330" sldId="269"/>
        </pc:sldMkLst>
        <pc:spChg chg="mod">
          <ac:chgData name="Jungu Kang" userId="c6323cfc4e9685da" providerId="LiveId" clId="{CF939628-056A-40A5-BD9E-5B1FD977C697}" dt="2022-01-13T21:02:03.425" v="1290"/>
          <ac:spMkLst>
            <pc:docMk/>
            <pc:sldMk cId="2088104330" sldId="269"/>
            <ac:spMk id="2" creationId="{5E171872-8D36-4189-A649-F5EB7CB07E37}"/>
          </ac:spMkLst>
        </pc:spChg>
        <pc:spChg chg="mod">
          <ac:chgData name="Jungu Kang" userId="c6323cfc4e9685da" providerId="LiveId" clId="{CF939628-056A-40A5-BD9E-5B1FD977C697}" dt="2022-01-14T04:38:50.245" v="2607" actId="20577"/>
          <ac:spMkLst>
            <pc:docMk/>
            <pc:sldMk cId="2088104330" sldId="269"/>
            <ac:spMk id="3" creationId="{95288DD0-0F97-43B2-B78C-189EA25C9DA5}"/>
          </ac:spMkLst>
        </pc:spChg>
      </pc:sldChg>
      <pc:sldChg chg="addSp delSp modSp new mod">
        <pc:chgData name="Jungu Kang" userId="c6323cfc4e9685da" providerId="LiveId" clId="{CF939628-056A-40A5-BD9E-5B1FD977C697}" dt="2022-01-14T02:28:16.192" v="1802" actId="20577"/>
        <pc:sldMkLst>
          <pc:docMk/>
          <pc:sldMk cId="2358876094" sldId="270"/>
        </pc:sldMkLst>
        <pc:spChg chg="mod">
          <ac:chgData name="Jungu Kang" userId="c6323cfc4e9685da" providerId="LiveId" clId="{CF939628-056A-40A5-BD9E-5B1FD977C697}" dt="2022-01-14T02:07:39.040" v="1604" actId="20577"/>
          <ac:spMkLst>
            <pc:docMk/>
            <pc:sldMk cId="2358876094" sldId="270"/>
            <ac:spMk id="2" creationId="{99D0EBAE-B058-413E-9C93-A9673BB4D249}"/>
          </ac:spMkLst>
        </pc:spChg>
        <pc:spChg chg="mod">
          <ac:chgData name="Jungu Kang" userId="c6323cfc4e9685da" providerId="LiveId" clId="{CF939628-056A-40A5-BD9E-5B1FD977C697}" dt="2022-01-14T02:28:16.192" v="1802" actId="20577"/>
          <ac:spMkLst>
            <pc:docMk/>
            <pc:sldMk cId="2358876094" sldId="270"/>
            <ac:spMk id="3" creationId="{53994712-BA6B-42A9-948F-3A36A892A867}"/>
          </ac:spMkLst>
        </pc:spChg>
        <pc:picChg chg="add del mod">
          <ac:chgData name="Jungu Kang" userId="c6323cfc4e9685da" providerId="LiveId" clId="{CF939628-056A-40A5-BD9E-5B1FD977C697}" dt="2022-01-14T02:25:11.217" v="1754" actId="478"/>
          <ac:picMkLst>
            <pc:docMk/>
            <pc:sldMk cId="2358876094" sldId="270"/>
            <ac:picMk id="5" creationId="{D07EE9D8-DA7E-4E13-8F2B-27A0D3051099}"/>
          </ac:picMkLst>
        </pc:picChg>
        <pc:picChg chg="add del mod">
          <ac:chgData name="Jungu Kang" userId="c6323cfc4e9685da" providerId="LiveId" clId="{CF939628-056A-40A5-BD9E-5B1FD977C697}" dt="2022-01-14T02:25:11.794" v="1755" actId="478"/>
          <ac:picMkLst>
            <pc:docMk/>
            <pc:sldMk cId="2358876094" sldId="270"/>
            <ac:picMk id="7" creationId="{7243A61D-420C-4A6A-9005-7489C5CF048F}"/>
          </ac:picMkLst>
        </pc:picChg>
        <pc:picChg chg="add mod">
          <ac:chgData name="Jungu Kang" userId="c6323cfc4e9685da" providerId="LiveId" clId="{CF939628-056A-40A5-BD9E-5B1FD977C697}" dt="2022-01-14T02:26:19.374" v="1764" actId="14100"/>
          <ac:picMkLst>
            <pc:docMk/>
            <pc:sldMk cId="2358876094" sldId="270"/>
            <ac:picMk id="9" creationId="{8BB10034-C14C-40B0-9FAE-A7155923AF18}"/>
          </ac:picMkLst>
        </pc:picChg>
        <pc:picChg chg="add mod">
          <ac:chgData name="Jungu Kang" userId="c6323cfc4e9685da" providerId="LiveId" clId="{CF939628-056A-40A5-BD9E-5B1FD977C697}" dt="2022-01-14T02:26:05.806" v="1760" actId="14100"/>
          <ac:picMkLst>
            <pc:docMk/>
            <pc:sldMk cId="2358876094" sldId="270"/>
            <ac:picMk id="11" creationId="{2C064A19-5CD5-438E-BD13-075B51F878CD}"/>
          </ac:picMkLst>
        </pc:picChg>
      </pc:sldChg>
      <pc:sldChg chg="addSp delSp modSp new mod">
        <pc:chgData name="Jungu Kang" userId="c6323cfc4e9685da" providerId="LiveId" clId="{CF939628-056A-40A5-BD9E-5B1FD977C697}" dt="2022-01-14T04:06:29.075" v="2115" actId="14100"/>
        <pc:sldMkLst>
          <pc:docMk/>
          <pc:sldMk cId="4288807719" sldId="271"/>
        </pc:sldMkLst>
        <pc:spChg chg="mod">
          <ac:chgData name="Jungu Kang" userId="c6323cfc4e9685da" providerId="LiveId" clId="{CF939628-056A-40A5-BD9E-5B1FD977C697}" dt="2022-01-14T03:57:38.023" v="2076"/>
          <ac:spMkLst>
            <pc:docMk/>
            <pc:sldMk cId="4288807719" sldId="271"/>
            <ac:spMk id="2" creationId="{19BFDB51-3E2F-4C09-A524-85DA7D158ED4}"/>
          </ac:spMkLst>
        </pc:spChg>
        <pc:spChg chg="del">
          <ac:chgData name="Jungu Kang" userId="c6323cfc4e9685da" providerId="LiveId" clId="{CF939628-056A-40A5-BD9E-5B1FD977C697}" dt="2022-01-14T03:57:24.428" v="2073"/>
          <ac:spMkLst>
            <pc:docMk/>
            <pc:sldMk cId="4288807719" sldId="271"/>
            <ac:spMk id="3" creationId="{B8397DF7-AC84-4FD9-8814-7058DADE215E}"/>
          </ac:spMkLst>
        </pc:spChg>
        <pc:spChg chg="add mod">
          <ac:chgData name="Jungu Kang" userId="c6323cfc4e9685da" providerId="LiveId" clId="{CF939628-056A-40A5-BD9E-5B1FD977C697}" dt="2022-01-14T03:57:54.398" v="2108" actId="20577"/>
          <ac:spMkLst>
            <pc:docMk/>
            <pc:sldMk cId="4288807719" sldId="271"/>
            <ac:spMk id="6" creationId="{CE8A4F8D-B148-4710-9508-F91A6FFA4F48}"/>
          </ac:spMkLst>
        </pc:spChg>
        <pc:spChg chg="add del">
          <ac:chgData name="Jungu Kang" userId="c6323cfc4e9685da" providerId="LiveId" clId="{CF939628-056A-40A5-BD9E-5B1FD977C697}" dt="2022-01-14T04:06:18.840" v="2111"/>
          <ac:spMkLst>
            <pc:docMk/>
            <pc:sldMk cId="4288807719" sldId="271"/>
            <ac:spMk id="8" creationId="{88129E44-9E8B-437A-A25C-283CADB4722D}"/>
          </ac:spMkLst>
        </pc:spChg>
        <pc:picChg chg="add del mod">
          <ac:chgData name="Jungu Kang" userId="c6323cfc4e9685da" providerId="LiveId" clId="{CF939628-056A-40A5-BD9E-5B1FD977C697}" dt="2022-01-14T03:57:39.108" v="2078" actId="21"/>
          <ac:picMkLst>
            <pc:docMk/>
            <pc:sldMk cId="4288807719" sldId="271"/>
            <ac:picMk id="4" creationId="{82830FB1-0EC2-4B78-89A8-B416557F90AF}"/>
          </ac:picMkLst>
        </pc:picChg>
        <pc:picChg chg="add del mod">
          <ac:chgData name="Jungu Kang" userId="c6323cfc4e9685da" providerId="LiveId" clId="{CF939628-056A-40A5-BD9E-5B1FD977C697}" dt="2022-01-14T04:06:22.038" v="2113" actId="478"/>
          <ac:picMkLst>
            <pc:docMk/>
            <pc:sldMk cId="4288807719" sldId="271"/>
            <ac:picMk id="7" creationId="{925B6E24-AE4F-480A-8201-A0F1CFB9774B}"/>
          </ac:picMkLst>
        </pc:picChg>
        <pc:picChg chg="add mod">
          <ac:chgData name="Jungu Kang" userId="c6323cfc4e9685da" providerId="LiveId" clId="{CF939628-056A-40A5-BD9E-5B1FD977C697}" dt="2022-01-14T04:06:29.075" v="2115" actId="14100"/>
          <ac:picMkLst>
            <pc:docMk/>
            <pc:sldMk cId="4288807719" sldId="271"/>
            <ac:picMk id="9" creationId="{EE5BD509-9490-45FB-B35D-9A0D5EC5BDF6}"/>
          </ac:picMkLst>
        </pc:picChg>
      </pc:sldChg>
      <pc:sldChg chg="modSp new mod">
        <pc:chgData name="Jungu Kang" userId="c6323cfc4e9685da" providerId="LiveId" clId="{CF939628-056A-40A5-BD9E-5B1FD977C697}" dt="2022-01-14T04:40:06.604" v="2644" actId="20577"/>
        <pc:sldMkLst>
          <pc:docMk/>
          <pc:sldMk cId="87400206" sldId="272"/>
        </pc:sldMkLst>
        <pc:spChg chg="mod">
          <ac:chgData name="Jungu Kang" userId="c6323cfc4e9685da" providerId="LiveId" clId="{CF939628-056A-40A5-BD9E-5B1FD977C697}" dt="2022-01-14T04:39:59.149" v="2618" actId="20577"/>
          <ac:spMkLst>
            <pc:docMk/>
            <pc:sldMk cId="87400206" sldId="272"/>
            <ac:spMk id="2" creationId="{2E516910-CEDB-4A33-84DF-E281ABBA3A56}"/>
          </ac:spMkLst>
        </pc:spChg>
        <pc:spChg chg="mod">
          <ac:chgData name="Jungu Kang" userId="c6323cfc4e9685da" providerId="LiveId" clId="{CF939628-056A-40A5-BD9E-5B1FD977C697}" dt="2022-01-14T04:40:06.604" v="2644" actId="20577"/>
          <ac:spMkLst>
            <pc:docMk/>
            <pc:sldMk cId="87400206" sldId="272"/>
            <ac:spMk id="3" creationId="{7D7E2DBB-3164-4F4E-BABA-0A28783E84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3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6FB687-0532-4A7F-B30F-17D2847BE24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6709ACD-A338-4103-82A3-323047059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1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nehalbirla/vehicle-dataset-from-cardekh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006-B864-4F16-A8A3-91A1A3758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USED CAR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CEA52-9435-47AA-B901-A79FC3CA3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JUNGU KANG</a:t>
            </a:r>
          </a:p>
        </p:txBody>
      </p:sp>
    </p:spTree>
    <p:extLst>
      <p:ext uri="{BB962C8B-B14F-4D97-AF65-F5344CB8AC3E}">
        <p14:creationId xmlns:p14="http://schemas.microsoft.com/office/powerpoint/2010/main" val="195999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4509-9762-4C8A-8E09-D7ADFD04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7727-52A4-43E9-BB30-3E8F12C87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2: no engine cc</a:t>
            </a:r>
          </a:p>
          <a:p>
            <a:pPr lvl="1"/>
            <a:r>
              <a:rPr lang="en-US" dirty="0"/>
              <a:t>Take out the features having VIF higher than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617F0-871A-4354-AC07-39E00E45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435169"/>
            <a:ext cx="4228063" cy="267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72921-C00C-463E-952E-7BE93130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8999"/>
            <a:ext cx="4180039" cy="26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77C6-D964-4BC0-A3EB-70377A00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AFDF-C98F-432E-A6DE-AA691952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3: take out features having p-value &gt;0.05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330D1-F5D0-4288-AF40-ECA02CE1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074670"/>
            <a:ext cx="55530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8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2C42-8521-4B55-9F8D-5F44A616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AIC, BIC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A4E0-5EFF-403F-BFEB-A1C1BE7C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1a: all variables(fuel column reselected)</a:t>
            </a:r>
          </a:p>
          <a:p>
            <a:r>
              <a:rPr lang="en-US" dirty="0"/>
              <a:t>Model 2: no engine cc</a:t>
            </a:r>
          </a:p>
          <a:p>
            <a:r>
              <a:rPr lang="en-US" dirty="0"/>
              <a:t>Model 3: take out features having p-value &gt;0.05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9C00-C02E-4060-9F0B-A1D996C8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588327"/>
            <a:ext cx="554355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23EAC-AC97-430B-9F3F-7850B210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940877"/>
            <a:ext cx="5543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835D-01FE-4F47-93BC-992AA356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C384-3324-4FD7-9315-26118C35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Train-test split: 75%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E0AA9-08BE-426F-A40A-91736291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093720"/>
            <a:ext cx="5305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3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E4AB-4C50-41D9-B10D-7436AFC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A7CB95-9DC5-4CFD-BB1B-530391C802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R square score: 0.865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A1424-D292-4FFB-B53A-45195130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9422"/>
            <a:ext cx="4452721" cy="274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0D0CF-2944-4E1E-AC32-EB71B80AA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3019421"/>
            <a:ext cx="4452723" cy="27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E45E-AB85-4EBA-96B3-0CD7727A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4677-FB9A-4B24-93EF-76C75CAD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selling price was skewed, so logarithm was applied.</a:t>
            </a:r>
          </a:p>
          <a:p>
            <a:r>
              <a:rPr lang="en-US" dirty="0"/>
              <a:t>After checking the linear regression assumptions and AIC, BIC scores, the best regression model was chosen as lm_selling_price_t3.</a:t>
            </a:r>
          </a:p>
          <a:p>
            <a:r>
              <a:rPr lang="en-US" dirty="0"/>
              <a:t>The prediction with the model gives 0.865 of the predicted r square score to the test dataset.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</a:t>
            </a:r>
          </a:p>
          <a:p>
            <a:r>
              <a:rPr lang="en-US" dirty="0"/>
              <a:t>Use different regression models such as </a:t>
            </a:r>
            <a:r>
              <a:rPr lang="en-US" dirty="0" err="1"/>
              <a:t>RandomForestRegressor</a:t>
            </a:r>
            <a:r>
              <a:rPr lang="en-US" dirty="0"/>
              <a:t> and compare the result.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910-CEDB-4A33-84DF-E281ABBA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2DBB-3164-4F4E-BABA-0A28783E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8740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C369-1CC7-488D-B7AF-B67361E2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64AF-ECFD-49EC-A413-DCE4DE96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best model for predicting a used car price</a:t>
            </a:r>
          </a:p>
          <a:p>
            <a:r>
              <a:rPr lang="en-US" dirty="0"/>
              <a:t>Language: R</a:t>
            </a:r>
          </a:p>
          <a:p>
            <a:r>
              <a:rPr lang="en-US" dirty="0"/>
              <a:t>Method: Multiple Linear Regression</a:t>
            </a:r>
          </a:p>
          <a:p>
            <a:pPr marL="0" indent="0">
              <a:buNone/>
            </a:pPr>
            <a:r>
              <a:rPr lang="en-US" dirty="0"/>
              <a:t>	     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785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0308-8198-4CD5-A31D-A7001461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295E-4E5B-42F9-A217-38CB2D85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Kaggle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https://www.kaggle.com/nehalbirla/vehicle-dataset-from-cardekho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Target: Selling Price</a:t>
            </a:r>
          </a:p>
          <a:p>
            <a:r>
              <a:rPr lang="en-US" dirty="0"/>
              <a:t>Features: Year, km, Fuel Type, Seller Type, Transmission,</a:t>
            </a:r>
          </a:p>
          <a:p>
            <a:pPr marL="0" indent="0">
              <a:buNone/>
            </a:pPr>
            <a:r>
              <a:rPr lang="en-US" dirty="0"/>
              <a:t>		nth owner, Mileage, Engine, Max Power, Torque, Seats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C6A8D-D7E9-4F95-9284-D89C474A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710"/>
            <a:ext cx="10515600" cy="12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B234-FFE8-49B2-8622-BC7E9F5F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8C0668-3C8B-4E6A-BFFB-8AFF8052A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859" y="2968745"/>
            <a:ext cx="9220200" cy="344805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6B2D31-C6FB-43BA-8AC7-3F219647E4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rows are having values of out of range or NA</a:t>
            </a:r>
          </a:p>
          <a:p>
            <a:r>
              <a:rPr lang="en-US" dirty="0"/>
              <a:t>DROPNA, PARSE NUMBER, FILTER, </a:t>
            </a:r>
          </a:p>
        </p:txBody>
      </p:sp>
    </p:spTree>
    <p:extLst>
      <p:ext uri="{BB962C8B-B14F-4D97-AF65-F5344CB8AC3E}">
        <p14:creationId xmlns:p14="http://schemas.microsoft.com/office/powerpoint/2010/main" val="234545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A9A3-7C13-432F-802A-C5B7A2E3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ACC64-D8DD-48A9-9698-4C97823149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Histogram of selling price</a:t>
            </a:r>
          </a:p>
          <a:p>
            <a:r>
              <a:rPr lang="en-US" dirty="0"/>
              <a:t>Original vs logarithm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57AA8-A9E5-4CB5-BCF1-344BF51A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3218"/>
            <a:ext cx="4318665" cy="2665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2FC90-388B-4B6C-8D5D-8A1E662A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69" y="3223219"/>
            <a:ext cx="4318664" cy="26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483F01B-DF44-4434-86B2-DEE0F19E7B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of selling price vs other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EAFAC-3B96-4C5F-A4FE-E524BD82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C4B6B-D1C8-46D6-B9A1-2ACA74F2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5" y="2815715"/>
            <a:ext cx="2222501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40D90-B225-40B9-98CE-D09491BE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73" y="2815715"/>
            <a:ext cx="2222501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C5750-7D98-447B-8206-48567EFA6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74" y="2815715"/>
            <a:ext cx="2222501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05893-96FE-46A1-9430-1D0F865EF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075" y="2815715"/>
            <a:ext cx="2222501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A0C7FC-2F26-4572-A461-1B13D61F1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473" y="2815715"/>
            <a:ext cx="22225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59CFF-807B-45CB-B293-9E77CADF10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75" y="4220004"/>
            <a:ext cx="22225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A3419-2E4E-4972-82C3-EFE30025F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6074" y="4220004"/>
            <a:ext cx="22225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00E749-0D9D-4233-8653-41503F1F62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8575" y="4220004"/>
            <a:ext cx="222250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1D791-9F95-4420-B30A-6BD9AF0352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1075" y="4220004"/>
            <a:ext cx="2222501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E0790F-1F0D-4099-90C6-18D2DA6A50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9472" y="4220004"/>
            <a:ext cx="22225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1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B4CC-EB25-4A2C-A204-01A6A35F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5CCC-F1D4-40F6-BF61-05B4A558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Dummify</a:t>
            </a:r>
            <a:r>
              <a:rPr lang="en-US" dirty="0"/>
              <a:t> categorical variables</a:t>
            </a:r>
          </a:p>
          <a:p>
            <a:r>
              <a:rPr lang="en-US" dirty="0"/>
              <a:t>Model 1: all variables</a:t>
            </a:r>
          </a:p>
          <a:p>
            <a:r>
              <a:rPr lang="en-US" dirty="0"/>
              <a:t>VIF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4D4BB-1D63-4FEC-8192-AAA654B9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91332" cy="27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89278-D496-4501-84D4-53398FF2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19146"/>
            <a:ext cx="3764884" cy="27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9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DB51-3E2F-4C09-A524-85DA7D15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A4F8D-B148-4710-9508-F91A6FFA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</a:t>
            </a:r>
            <a:r>
              <a:rPr lang="en-US" dirty="0" err="1"/>
              <a:t>fuel_Diesel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5BD509-9490-45FB-B35D-9A0D5EC5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533907"/>
            <a:ext cx="5969465" cy="36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BAE-B058-413E-9C93-A9673BB4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4712-BA6B-42A9-948F-3A36A892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fuel column for </a:t>
            </a:r>
            <a:r>
              <a:rPr lang="en-US" dirty="0" err="1"/>
              <a:t>dummify</a:t>
            </a:r>
            <a:r>
              <a:rPr lang="en-US" dirty="0"/>
              <a:t>, DIESEL to CNG, as a result of high VIF score for the first model</a:t>
            </a:r>
          </a:p>
          <a:p>
            <a:r>
              <a:rPr lang="en-US" dirty="0"/>
              <a:t>Model 1a: all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10034-C14C-40B0-9FAE-A7155923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770" y="3325089"/>
            <a:ext cx="4130174" cy="2892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064A19-5CD5-438E-BD13-075B51F8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325090"/>
            <a:ext cx="4580313" cy="28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76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1357</TotalTime>
  <Words>315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Banded</vt:lpstr>
      <vt:lpstr>USED CAR PRICE</vt:lpstr>
      <vt:lpstr>Objective</vt:lpstr>
      <vt:lpstr>Dataset</vt:lpstr>
      <vt:lpstr>Preprocessing</vt:lpstr>
      <vt:lpstr>VISUALIZATION</vt:lpstr>
      <vt:lpstr>VISUALIZATION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AIC, BIC</vt:lpstr>
      <vt:lpstr>Machine Learning</vt:lpstr>
      <vt:lpstr>Machine Learning</vt:lpstr>
      <vt:lpstr>Summary &amp; Future study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Jungu Kang</dc:creator>
  <cp:lastModifiedBy>Jungu Kang</cp:lastModifiedBy>
  <cp:revision>7</cp:revision>
  <dcterms:created xsi:type="dcterms:W3CDTF">2022-01-11T19:12:45Z</dcterms:created>
  <dcterms:modified xsi:type="dcterms:W3CDTF">2022-01-14T04:43:51Z</dcterms:modified>
</cp:coreProperties>
</file>