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57" r:id="rId5"/>
    <p:sldId id="261" r:id="rId6"/>
    <p:sldId id="266" r:id="rId7"/>
    <p:sldId id="271" r:id="rId8"/>
    <p:sldId id="272" r:id="rId9"/>
    <p:sldId id="273" r:id="rId10"/>
    <p:sldId id="276" r:id="rId11"/>
    <p:sldId id="274" r:id="rId12"/>
    <p:sldId id="275" r:id="rId13"/>
    <p:sldId id="268" r:id="rId14"/>
    <p:sldId id="267" r:id="rId15"/>
    <p:sldId id="270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8F03"/>
    <a:srgbClr val="353A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2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1A29-B954-4E1E-AAEE-827F68CC5349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1897-0192-4367-8D14-33633CB2F0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087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1A29-B954-4E1E-AAEE-827F68CC5349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1897-0192-4367-8D14-33633CB2F0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156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1A29-B954-4E1E-AAEE-827F68CC5349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1897-0192-4367-8D14-33633CB2F0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038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1A29-B954-4E1E-AAEE-827F68CC5349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1897-0192-4367-8D14-33633CB2F0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92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1A29-B954-4E1E-AAEE-827F68CC5349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1897-0192-4367-8D14-33633CB2F0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78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1A29-B954-4E1E-AAEE-827F68CC5349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1897-0192-4367-8D14-33633CB2F0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761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1A29-B954-4E1E-AAEE-827F68CC5349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1897-0192-4367-8D14-33633CB2F0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897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1A29-B954-4E1E-AAEE-827F68CC5349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1897-0192-4367-8D14-33633CB2F0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56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1A29-B954-4E1E-AAEE-827F68CC5349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1897-0192-4367-8D14-33633CB2F0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279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1A29-B954-4E1E-AAEE-827F68CC5349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1897-0192-4367-8D14-33633CB2F0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686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1A29-B954-4E1E-AAEE-827F68CC5349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1897-0192-4367-8D14-33633CB2F0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641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01A29-B954-4E1E-AAEE-827F68CC5349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D1897-0192-4367-8D14-33633CB2F0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983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data.go.kr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://data.seoul.go.kr/" TargetMode="Externa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37013" y="3507041"/>
            <a:ext cx="6858000" cy="1790700"/>
          </a:xfrm>
        </p:spPr>
        <p:txBody>
          <a:bodyPr/>
          <a:lstStyle/>
          <a:p>
            <a:r>
              <a:rPr lang="ko-KR" altLang="en-US" sz="10000" dirty="0" err="1" smtClean="0">
                <a:solidFill>
                  <a:schemeClr val="accent6">
                    <a:lumMod val="7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미세미세</a:t>
            </a:r>
            <a:endParaRPr lang="ko-KR" altLang="en-US" sz="10000" dirty="0">
              <a:solidFill>
                <a:schemeClr val="accent6">
                  <a:lumMod val="75000"/>
                </a:schemeClr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37013" y="5233793"/>
            <a:ext cx="6858000" cy="686018"/>
          </a:xfrm>
        </p:spPr>
        <p:txBody>
          <a:bodyPr>
            <a:noAutofit/>
          </a:bodyPr>
          <a:lstStyle/>
          <a:p>
            <a:r>
              <a:rPr lang="en-US" altLang="ko-KR" sz="5000" dirty="0" smtClean="0">
                <a:solidFill>
                  <a:schemeClr val="accent6">
                    <a:lumMod val="7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SC</a:t>
            </a:r>
            <a:r>
              <a:rPr lang="ko-KR" altLang="en-US" sz="5000" dirty="0" smtClean="0">
                <a:solidFill>
                  <a:schemeClr val="accent6">
                    <a:lumMod val="7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en-US" altLang="ko-KR" sz="5000" dirty="0" smtClean="0">
                <a:solidFill>
                  <a:schemeClr val="accent6">
                    <a:lumMod val="7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2</a:t>
            </a:r>
            <a:r>
              <a:rPr lang="ko-KR" altLang="en-US" sz="5000" dirty="0" smtClean="0">
                <a:solidFill>
                  <a:schemeClr val="accent6">
                    <a:lumMod val="7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학년 </a:t>
            </a:r>
            <a:r>
              <a:rPr lang="ko-KR" altLang="en-US" sz="5000" dirty="0" err="1" smtClean="0">
                <a:solidFill>
                  <a:schemeClr val="accent6">
                    <a:lumMod val="7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함정욱</a:t>
            </a:r>
            <a:endParaRPr lang="ko-KR" altLang="en-US" sz="5000" dirty="0">
              <a:solidFill>
                <a:schemeClr val="accent6">
                  <a:lumMod val="75000"/>
                </a:schemeClr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050" y="1281199"/>
            <a:ext cx="2412770" cy="241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314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18" y="1635064"/>
            <a:ext cx="7612908" cy="48513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42" y="1074885"/>
            <a:ext cx="79928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미세먼지, 초 미세먼지</a:t>
            </a:r>
            <a:r>
              <a:rPr lang="en-US" altLang="ko-KR" sz="2500" b="1" dirty="0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500" b="1" dirty="0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이산화질소농도</a:t>
            </a:r>
            <a:r>
              <a:rPr lang="en-US" altLang="ko-KR" sz="2500" b="1" dirty="0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500" b="1" dirty="0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오존 등</a:t>
            </a:r>
            <a:endParaRPr lang="en-US" altLang="ko-KR" sz="2500" b="1" dirty="0" smtClean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26808" y="597831"/>
            <a:ext cx="139012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500" b="1" dirty="0" err="1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반환인자</a:t>
            </a:r>
            <a:endParaRPr lang="en-US" altLang="ko-KR" sz="2500" b="1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626" y="2123847"/>
            <a:ext cx="3566728" cy="387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40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192088" y="843420"/>
            <a:ext cx="2759825" cy="5171161"/>
            <a:chOff x="2816529" y="791169"/>
            <a:chExt cx="2759825" cy="517116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91" t="6666" r="37863" b="6304"/>
            <a:stretch/>
          </p:blipFill>
          <p:spPr>
            <a:xfrm>
              <a:off x="2816529" y="791169"/>
              <a:ext cx="2759825" cy="5171161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516"/>
            <a:stretch/>
          </p:blipFill>
          <p:spPr>
            <a:xfrm>
              <a:off x="3008339" y="1368452"/>
              <a:ext cx="2390975" cy="4004737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575954" y="763915"/>
            <a:ext cx="32752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푸시알림</a:t>
            </a:r>
            <a:r>
              <a:rPr lang="ko-KR" altLang="en-US" sz="2500" b="1" dirty="0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서비스</a:t>
            </a:r>
            <a:endParaRPr lang="ko-KR" altLang="en-US" sz="2500" b="1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6381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90277" y="676627"/>
            <a:ext cx="64829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푸쉬알림</a:t>
            </a:r>
            <a:r>
              <a:rPr lang="ko-KR" altLang="en-US" sz="2500" b="1" dirty="0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서비스</a:t>
            </a:r>
            <a:endParaRPr lang="ko-KR" altLang="en-US" sz="2500" b="1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357446" y="2409698"/>
            <a:ext cx="8542283" cy="2379897"/>
            <a:chOff x="357446" y="1553487"/>
            <a:chExt cx="8542283" cy="2379897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603007" y="3506508"/>
              <a:ext cx="2132730" cy="426876"/>
            </a:xfrm>
            <a:prstGeom prst="round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500" b="1" dirty="0" err="1" smtClean="0">
                  <a:solidFill>
                    <a:schemeClr val="accent6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알림시간</a:t>
              </a:r>
              <a:r>
                <a:rPr lang="ko-KR" altLang="en-US" sz="1500" b="1" dirty="0" smtClean="0">
                  <a:solidFill>
                    <a:schemeClr val="accent6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리스트</a:t>
              </a:r>
              <a:endParaRPr lang="en-US" altLang="ko-KR" sz="1500" b="1" dirty="0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45659" y="3383248"/>
              <a:ext cx="248741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b="1" dirty="0" smtClean="0">
                  <a:solidFill>
                    <a:schemeClr val="accent6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3. </a:t>
              </a:r>
              <a:r>
                <a:rPr lang="ko-KR" altLang="en-US" sz="1500" b="1" dirty="0">
                  <a:solidFill>
                    <a:schemeClr val="accent6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알림 시간리스트에 </a:t>
              </a:r>
              <a:r>
                <a:rPr lang="ko-KR" altLang="en-US" sz="1500" b="1" dirty="0" smtClean="0">
                  <a:solidFill>
                    <a:schemeClr val="accent6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추가</a:t>
              </a:r>
              <a:endParaRPr lang="en-US" altLang="ko-KR" sz="1500" b="1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33" name="직선 화살표 연결선 32"/>
            <p:cNvCxnSpPr>
              <a:stCxn id="9" idx="3"/>
              <a:endCxn id="8" idx="1"/>
            </p:cNvCxnSpPr>
            <p:nvPr/>
          </p:nvCxnSpPr>
          <p:spPr>
            <a:xfrm>
              <a:off x="3050771" y="3719946"/>
              <a:ext cx="2552236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모서리가 둥근 직사각형 38"/>
            <p:cNvSpPr/>
            <p:nvPr/>
          </p:nvSpPr>
          <p:spPr>
            <a:xfrm>
              <a:off x="1039091" y="1707274"/>
              <a:ext cx="2011680" cy="426875"/>
            </a:xfrm>
            <a:prstGeom prst="round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500" b="1" dirty="0" smtClean="0">
                  <a:solidFill>
                    <a:schemeClr val="accent6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사용자</a:t>
              </a:r>
              <a:endParaRPr lang="en-US" altLang="ko-KR" sz="1500" b="1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40" name="직선 화살표 연결선 39"/>
            <p:cNvCxnSpPr/>
            <p:nvPr/>
          </p:nvCxnSpPr>
          <p:spPr>
            <a:xfrm>
              <a:off x="2169622" y="2151244"/>
              <a:ext cx="0" cy="1337287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357446" y="2237859"/>
              <a:ext cx="158773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b="1" dirty="0" smtClean="0">
                  <a:solidFill>
                    <a:schemeClr val="accent6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1. </a:t>
              </a:r>
              <a:r>
                <a:rPr lang="ko-KR" altLang="en-US" sz="1500" b="1" dirty="0" err="1" smtClean="0">
                  <a:solidFill>
                    <a:schemeClr val="accent6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알람시간</a:t>
              </a:r>
              <a:r>
                <a:rPr lang="ko-KR" altLang="en-US" sz="1500" b="1" dirty="0" smtClean="0">
                  <a:solidFill>
                    <a:schemeClr val="accent6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요청</a:t>
              </a:r>
              <a:endParaRPr lang="ko-KR" altLang="en-US" sz="1500" b="1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223791" y="2240202"/>
              <a:ext cx="1555234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500" b="1" dirty="0" smtClean="0">
                  <a:solidFill>
                    <a:schemeClr val="accent6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2. </a:t>
              </a:r>
              <a:r>
                <a:rPr lang="ko-KR" altLang="en-US" sz="1500" b="1" dirty="0" err="1" smtClean="0">
                  <a:solidFill>
                    <a:schemeClr val="accent6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시간정보</a:t>
              </a:r>
              <a:r>
                <a:rPr lang="ko-KR" altLang="en-US" sz="1500" b="1" dirty="0" smtClean="0">
                  <a:solidFill>
                    <a:schemeClr val="accent6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수신</a:t>
              </a:r>
              <a:endParaRPr lang="en-US" altLang="ko-KR" sz="1500" b="1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46" name="직선 화살표 연결선 45"/>
            <p:cNvCxnSpPr/>
            <p:nvPr/>
          </p:nvCxnSpPr>
          <p:spPr>
            <a:xfrm flipV="1">
              <a:off x="1945177" y="2134150"/>
              <a:ext cx="0" cy="1354381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>
              <a:endCxn id="8" idx="0"/>
            </p:cNvCxnSpPr>
            <p:nvPr/>
          </p:nvCxnSpPr>
          <p:spPr>
            <a:xfrm>
              <a:off x="6659238" y="2261489"/>
              <a:ext cx="10134" cy="1245019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모서리가 둥근 직사각형 8"/>
            <p:cNvSpPr/>
            <p:nvPr/>
          </p:nvSpPr>
          <p:spPr>
            <a:xfrm>
              <a:off x="1039091" y="3506508"/>
              <a:ext cx="2011680" cy="426875"/>
            </a:xfrm>
            <a:prstGeom prst="round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500" b="1" dirty="0" smtClean="0">
                  <a:solidFill>
                    <a:schemeClr val="accent6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안드로이드 앱</a:t>
              </a:r>
              <a:endParaRPr lang="en-US" altLang="ko-KR" sz="1500" b="1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5499613" y="1588675"/>
              <a:ext cx="2369128" cy="664071"/>
              <a:chOff x="4305993" y="5187143"/>
              <a:chExt cx="2369128" cy="664071"/>
            </a:xfrm>
          </p:grpSpPr>
          <p:sp>
            <p:nvSpPr>
              <p:cNvPr id="20" name="모서리가 둥근 직사각형 19"/>
              <p:cNvSpPr/>
              <p:nvPr/>
            </p:nvSpPr>
            <p:spPr>
              <a:xfrm>
                <a:off x="4409387" y="5305741"/>
                <a:ext cx="2132730" cy="426876"/>
              </a:xfrm>
              <a:prstGeom prst="roundRect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500" b="1" dirty="0" smtClean="0">
                    <a:solidFill>
                      <a:schemeClr val="accent6">
                        <a:lumMod val="7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알림 서비스</a:t>
                </a:r>
                <a:endParaRPr lang="en-US" altLang="ko-KR" sz="1500" b="1" dirty="0" smtClean="0">
                  <a:solidFill>
                    <a:schemeClr val="accent6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5" name="꺾인 연결선 4"/>
              <p:cNvCxnSpPr/>
              <p:nvPr/>
            </p:nvCxnSpPr>
            <p:spPr>
              <a:xfrm flipV="1">
                <a:off x="4322618" y="5187143"/>
                <a:ext cx="2352503" cy="545474"/>
              </a:xfrm>
              <a:prstGeom prst="bentConnector3">
                <a:avLst>
                  <a:gd name="adj1" fmla="val -883"/>
                </a:avLst>
              </a:prstGeom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꺾인 연결선 29"/>
              <p:cNvCxnSpPr/>
              <p:nvPr/>
            </p:nvCxnSpPr>
            <p:spPr>
              <a:xfrm rot="10800000" flipV="1">
                <a:off x="4305993" y="5314485"/>
                <a:ext cx="2352503" cy="536729"/>
              </a:xfrm>
              <a:prstGeom prst="bentConnector3">
                <a:avLst>
                  <a:gd name="adj1" fmla="val 883"/>
                </a:avLst>
              </a:prstGeom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6412316" y="2656414"/>
              <a:ext cx="248741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b="1" dirty="0" smtClean="0">
                  <a:solidFill>
                    <a:schemeClr val="accent6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4. </a:t>
              </a:r>
              <a:r>
                <a:rPr lang="ko-KR" altLang="en-US" sz="1500" b="1" dirty="0" smtClean="0">
                  <a:solidFill>
                    <a:schemeClr val="accent6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수시로 리스트 체크</a:t>
              </a:r>
              <a:endParaRPr lang="ko-KR" altLang="en-US" sz="1500" b="1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45" name="직선 화살표 연결선 44"/>
            <p:cNvCxnSpPr>
              <a:endCxn id="39" idx="3"/>
            </p:cNvCxnSpPr>
            <p:nvPr/>
          </p:nvCxnSpPr>
          <p:spPr>
            <a:xfrm flipH="1">
              <a:off x="3050771" y="1920712"/>
              <a:ext cx="2457155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3083182" y="1553487"/>
              <a:ext cx="248741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b="1" dirty="0" smtClean="0">
                  <a:solidFill>
                    <a:schemeClr val="accent6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5. </a:t>
              </a:r>
              <a:r>
                <a:rPr lang="ko-KR" altLang="en-US" sz="1500" b="1" dirty="0" smtClean="0">
                  <a:solidFill>
                    <a:schemeClr val="accent6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사용자에게 알림</a:t>
              </a:r>
              <a:endParaRPr lang="ko-KR" altLang="en-US" sz="1500" b="1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801224" y="2230546"/>
            <a:ext cx="248741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smtClean="0">
                <a:solidFill>
                  <a:schemeClr val="accent4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Alert</a:t>
            </a:r>
            <a:endParaRPr lang="ko-KR" altLang="en-US" sz="1500" b="1" dirty="0">
              <a:solidFill>
                <a:schemeClr val="accent4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201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ë¯¸ì¸ë¨¼ì§ KF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54" y="1085850"/>
            <a:ext cx="6191250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ë¯¸ì¸ë¨¼ì§ ë§ì¤í¬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204" y="3429000"/>
            <a:ext cx="2630464" cy="19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위쪽 화살표 3"/>
          <p:cNvSpPr/>
          <p:nvPr/>
        </p:nvSpPr>
        <p:spPr>
          <a:xfrm>
            <a:off x="7250578" y="1085850"/>
            <a:ext cx="1055716" cy="2131351"/>
          </a:xfrm>
          <a:prstGeom prst="upArrow">
            <a:avLst/>
          </a:prstGeom>
          <a:solidFill>
            <a:srgbClr val="0D8F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110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ìì ê±° ëë¡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76" y="1249901"/>
            <a:ext cx="6409114" cy="435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위쪽 화살표 3"/>
          <p:cNvSpPr/>
          <p:nvPr/>
        </p:nvSpPr>
        <p:spPr>
          <a:xfrm>
            <a:off x="7250578" y="1085850"/>
            <a:ext cx="1055716" cy="2131351"/>
          </a:xfrm>
          <a:prstGeom prst="upArrow">
            <a:avLst/>
          </a:prstGeom>
          <a:solidFill>
            <a:srgbClr val="0D8F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769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54580" y="2613392"/>
            <a:ext cx="44348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0" dirty="0">
                <a:solidFill>
                  <a:schemeClr val="accent6">
                    <a:lumMod val="7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899127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ë¯¸ì¸ë¨¼ì§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1096565"/>
            <a:ext cx="7000875" cy="4664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986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549" y="643566"/>
            <a:ext cx="5552902" cy="557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58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899" y="1496291"/>
            <a:ext cx="6570204" cy="386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90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889463" y="1047405"/>
            <a:ext cx="7365076" cy="4763192"/>
            <a:chOff x="551352" y="1306286"/>
            <a:chExt cx="8162268" cy="4708295"/>
          </a:xfrm>
        </p:grpSpPr>
        <p:grpSp>
          <p:nvGrpSpPr>
            <p:cNvPr id="3" name="그룹 2"/>
            <p:cNvGrpSpPr/>
            <p:nvPr/>
          </p:nvGrpSpPr>
          <p:grpSpPr>
            <a:xfrm>
              <a:off x="3376088" y="1306286"/>
              <a:ext cx="2512796" cy="4708295"/>
              <a:chOff x="4754186" y="843420"/>
              <a:chExt cx="2759825" cy="5171161"/>
            </a:xfrm>
          </p:grpSpPr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944738" y="1418816"/>
                <a:ext cx="2396137" cy="3993562"/>
              </a:xfrm>
              <a:prstGeom prst="rect">
                <a:avLst/>
              </a:prstGeom>
            </p:spPr>
          </p:pic>
          <p:pic>
            <p:nvPicPr>
              <p:cNvPr id="12" name="그림 11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591" t="6666" r="37863" b="6304"/>
              <a:stretch/>
            </p:blipFill>
            <p:spPr>
              <a:xfrm>
                <a:off x="4754186" y="843420"/>
                <a:ext cx="2759825" cy="5171161"/>
              </a:xfrm>
              <a:prstGeom prst="rect">
                <a:avLst/>
              </a:prstGeom>
            </p:spPr>
          </p:pic>
        </p:grpSp>
        <p:grpSp>
          <p:nvGrpSpPr>
            <p:cNvPr id="4" name="그룹 3"/>
            <p:cNvGrpSpPr/>
            <p:nvPr/>
          </p:nvGrpSpPr>
          <p:grpSpPr>
            <a:xfrm>
              <a:off x="6200824" y="1306286"/>
              <a:ext cx="2512796" cy="4708295"/>
              <a:chOff x="1629989" y="843420"/>
              <a:chExt cx="2759825" cy="5171161"/>
            </a:xfrm>
          </p:grpSpPr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31243" y="1418816"/>
                <a:ext cx="2392151" cy="3993562"/>
              </a:xfrm>
              <a:prstGeom prst="rect">
                <a:avLst/>
              </a:prstGeom>
            </p:spPr>
          </p:pic>
          <p:pic>
            <p:nvPicPr>
              <p:cNvPr id="10" name="그림 9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591" t="6666" r="37863" b="6304"/>
              <a:stretch/>
            </p:blipFill>
            <p:spPr>
              <a:xfrm>
                <a:off x="1629989" y="843420"/>
                <a:ext cx="2759825" cy="5171161"/>
              </a:xfrm>
              <a:prstGeom prst="rect">
                <a:avLst/>
              </a:prstGeom>
            </p:spPr>
          </p:pic>
        </p:grpSp>
        <p:grpSp>
          <p:nvGrpSpPr>
            <p:cNvPr id="5" name="그룹 4"/>
            <p:cNvGrpSpPr/>
            <p:nvPr/>
          </p:nvGrpSpPr>
          <p:grpSpPr>
            <a:xfrm>
              <a:off x="551352" y="1306286"/>
              <a:ext cx="2512796" cy="4708295"/>
              <a:chOff x="2725152" y="849743"/>
              <a:chExt cx="2759825" cy="5171161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591" t="6666" r="37863" b="6304"/>
              <a:stretch/>
            </p:blipFill>
            <p:spPr>
              <a:xfrm>
                <a:off x="2725152" y="849743"/>
                <a:ext cx="2759825" cy="5171161"/>
              </a:xfrm>
              <a:prstGeom prst="rect">
                <a:avLst/>
              </a:prstGeom>
            </p:spPr>
          </p:pic>
          <p:pic>
            <p:nvPicPr>
              <p:cNvPr id="7" name="Picture 2" descr="none real cloud.pngì ëí ì´ë¯¸ì§ ê²ìê²°ê³¼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70347" y="2624399"/>
                <a:ext cx="1669435" cy="10732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3270346" y="3697608"/>
                <a:ext cx="1669435" cy="439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350" dirty="0">
                    <a:solidFill>
                      <a:srgbClr val="0099CC"/>
                    </a:solidFill>
                  </a:rPr>
                  <a:t>Loading…</a:t>
                </a:r>
                <a:endParaRPr lang="ko-KR" altLang="en-US" sz="1350" dirty="0">
                  <a:solidFill>
                    <a:srgbClr val="0099CC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4781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321724" y="399011"/>
            <a:ext cx="6500552" cy="3273362"/>
            <a:chOff x="930261" y="1903614"/>
            <a:chExt cx="7443936" cy="2987739"/>
          </a:xfrm>
        </p:grpSpPr>
        <p:grpSp>
          <p:nvGrpSpPr>
            <p:cNvPr id="3" name="그룹 2"/>
            <p:cNvGrpSpPr/>
            <p:nvPr/>
          </p:nvGrpSpPr>
          <p:grpSpPr>
            <a:xfrm>
              <a:off x="3990108" y="2523770"/>
              <a:ext cx="4384089" cy="2367583"/>
              <a:chOff x="4214552" y="2523770"/>
              <a:chExt cx="4384089" cy="2367583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5000603" y="4491244"/>
                <a:ext cx="2879421" cy="4001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350" dirty="0">
                    <a:latin typeface="나눔고딕" panose="020D0604000000000000" pitchFamily="50" charset="-127"/>
                    <a:ea typeface="나눔고딕" panose="020D0604000000000000" pitchFamily="50" charset="-127"/>
                    <a:hlinkClick r:id="rId2"/>
                  </a:rPr>
                  <a:t>https</a:t>
                </a:r>
                <a:r>
                  <a:rPr lang="en-US" altLang="ko-KR" sz="1350" dirty="0">
                    <a:latin typeface="나눔고딕" panose="020D0604000000000000" pitchFamily="50" charset="-127"/>
                    <a:ea typeface="나눔고딕" panose="020D0604000000000000" pitchFamily="50" charset="-127"/>
                    <a:hlinkClick r:id="rId2"/>
                  </a:rPr>
                  <a:t>://www.data.go.kr</a:t>
                </a:r>
                <a:r>
                  <a:rPr lang="en-US" altLang="ko-KR" sz="1350" dirty="0">
                    <a:latin typeface="나눔고딕" panose="020D0604000000000000" pitchFamily="50" charset="-127"/>
                    <a:ea typeface="나눔고딕" panose="020D0604000000000000" pitchFamily="50" charset="-127"/>
                    <a:hlinkClick r:id="rId2"/>
                  </a:rPr>
                  <a:t>/</a:t>
                </a:r>
                <a:endParaRPr lang="en-US" altLang="ko-KR" sz="135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pic>
            <p:nvPicPr>
              <p:cNvPr id="8" name="Picture 10" descr="ê³µê³µë°ì´í°í¬í¸ logo.pngì ëí ì´ë¯¸ì§ ê²ìê²°ê³¼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8148" b="39858"/>
              <a:stretch/>
            </p:blipFill>
            <p:spPr bwMode="auto">
              <a:xfrm>
                <a:off x="4214552" y="2523770"/>
                <a:ext cx="4384089" cy="9642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" name="그룹 3"/>
            <p:cNvGrpSpPr/>
            <p:nvPr/>
          </p:nvGrpSpPr>
          <p:grpSpPr>
            <a:xfrm>
              <a:off x="930261" y="1903614"/>
              <a:ext cx="2749043" cy="2987739"/>
              <a:chOff x="930261" y="1903614"/>
              <a:chExt cx="2749043" cy="2987739"/>
            </a:xfrm>
          </p:grpSpPr>
          <p:pic>
            <p:nvPicPr>
              <p:cNvPr id="5" name="Picture 8" descr="ìì¸ì´ë¦°ë°ì´í°ê´ì¥.pngì ëí ì´ë¯¸ì§ ê²ìê²°ê³¼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0333" y="1903614"/>
                <a:ext cx="2505206" cy="22295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직사각형 5"/>
              <p:cNvSpPr/>
              <p:nvPr/>
            </p:nvSpPr>
            <p:spPr>
              <a:xfrm>
                <a:off x="930261" y="4491244"/>
                <a:ext cx="2749043" cy="4001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350" dirty="0">
                    <a:latin typeface="나눔고딕" panose="020D0604000000000000" pitchFamily="50" charset="-127"/>
                    <a:ea typeface="나눔고딕" panose="020D0604000000000000" pitchFamily="50" charset="-127"/>
                    <a:hlinkClick r:id="rId5"/>
                  </a:rPr>
                  <a:t>http://data.seoul.go.kr/</a:t>
                </a:r>
                <a:endParaRPr lang="en-US" altLang="ko-KR" sz="135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  <p:pic>
        <p:nvPicPr>
          <p:cNvPr id="4098" name="Picture 2" descr="admob.pngì ëí ì´ë¯¸ì§ ê²ìê²°ê³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303" y="4036102"/>
            <a:ext cx="5353396" cy="179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583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16" y="1246909"/>
            <a:ext cx="8457639" cy="222967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16" y="3476588"/>
            <a:ext cx="5636503" cy="282531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5953" y="763915"/>
            <a:ext cx="514557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미세먼지 </a:t>
            </a:r>
            <a:r>
              <a:rPr lang="en-US" altLang="ko-KR" sz="2500" b="1" dirty="0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2500" b="1" dirty="0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기상정보 </a:t>
            </a:r>
            <a:r>
              <a:rPr lang="ko-KR" altLang="en-US" sz="2500" b="1" dirty="0" err="1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파싱</a:t>
            </a:r>
            <a:endParaRPr lang="ko-KR" altLang="en-US" sz="2500" b="1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675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4409386" y="3316778"/>
            <a:ext cx="3636155" cy="806336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00" b="1" dirty="0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http://openAPI.seoul.go.kr/8088</a:t>
            </a:r>
            <a:br>
              <a:rPr lang="en-US" altLang="ko-KR" sz="1500" b="1" dirty="0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1500" b="1" dirty="0" smtClean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500" b="1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http://newsky2.kma.go.kr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0277" y="676627"/>
            <a:ext cx="64829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서울시 </a:t>
            </a:r>
            <a:r>
              <a:rPr lang="ko-KR" altLang="en-US" sz="2500" b="1" dirty="0" err="1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권역별</a:t>
            </a:r>
            <a:r>
              <a:rPr lang="ko-KR" altLang="en-US" sz="2500" b="1" dirty="0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실시간 대기환경 현황  </a:t>
            </a:r>
            <a:r>
              <a:rPr lang="en-US" altLang="ko-KR" sz="2500" b="1" dirty="0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  </a:t>
            </a:r>
          </a:p>
          <a:p>
            <a:r>
              <a:rPr lang="en-US" altLang="ko-KR" sz="2500" b="1" dirty="0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500" b="1" dirty="0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</a:t>
            </a:r>
            <a:r>
              <a:rPr lang="en-US" altLang="ko-KR" sz="2500" b="1" dirty="0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500" b="1" dirty="0" err="1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동네예보정보조회서비스</a:t>
            </a:r>
            <a:endParaRPr lang="ko-KR" altLang="en-US" sz="2500" b="1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94067" y="3149328"/>
            <a:ext cx="21163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500" b="1" dirty="0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매개변수 전달</a:t>
            </a:r>
            <a:r>
              <a:rPr lang="en-US" altLang="ko-KR" sz="1500" b="1" dirty="0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(GET)</a:t>
            </a:r>
            <a:endParaRPr lang="ko-KR" altLang="en-US" sz="1500" b="1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610358" y="3918361"/>
            <a:ext cx="183575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500" b="1" dirty="0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XML </a:t>
            </a:r>
            <a:r>
              <a:rPr lang="ko-KR" altLang="en-US" sz="1500" b="1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수신</a:t>
            </a:r>
            <a:endParaRPr lang="en-US" altLang="ko-KR" sz="1500" b="1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3050771" y="3636816"/>
            <a:ext cx="134008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>
            <a:off x="3050771" y="3786449"/>
            <a:ext cx="134008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8"/>
          <p:cNvSpPr/>
          <p:nvPr/>
        </p:nvSpPr>
        <p:spPr>
          <a:xfrm>
            <a:off x="1039091" y="1707274"/>
            <a:ext cx="2011680" cy="426875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 dirty="0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</a:t>
            </a:r>
            <a:endParaRPr lang="en-US" altLang="ko-KR" sz="1500" b="1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2169622" y="2151244"/>
            <a:ext cx="0" cy="133728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57446" y="2237859"/>
            <a:ext cx="15877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500" b="1" dirty="0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지역정보 요청</a:t>
            </a:r>
            <a:endParaRPr lang="ko-KR" altLang="en-US" sz="1500" b="1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176544" y="2224580"/>
            <a:ext cx="155523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500" b="1" dirty="0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500" b="1" dirty="0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지역정보 수신</a:t>
            </a:r>
            <a:endParaRPr lang="en-US" altLang="ko-KR" sz="1500" b="1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1945177" y="2134150"/>
            <a:ext cx="0" cy="135438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모서리가 둥근 직사각형 51"/>
          <p:cNvSpPr/>
          <p:nvPr/>
        </p:nvSpPr>
        <p:spPr>
          <a:xfrm>
            <a:off x="1039091" y="5305742"/>
            <a:ext cx="2011680" cy="426875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00" b="1" dirty="0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XML </a:t>
            </a:r>
            <a:r>
              <a:rPr lang="ko-KR" altLang="en-US" sz="1500" b="1" dirty="0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파서</a:t>
            </a:r>
            <a:endParaRPr lang="en-US" altLang="ko-KR" sz="1500" b="1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2169622" y="3950494"/>
            <a:ext cx="0" cy="136399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V="1">
            <a:off x="1945177" y="3950494"/>
            <a:ext cx="0" cy="135524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169622" y="4700189"/>
            <a:ext cx="19833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1500" b="1" dirty="0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1500" b="1" dirty="0" err="1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파싱</a:t>
            </a:r>
            <a:r>
              <a:rPr lang="en-US" altLang="ko-KR" sz="1500" b="1" dirty="0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(DOM)</a:t>
            </a:r>
            <a:endParaRPr lang="ko-KR" altLang="en-US" sz="1500" b="1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52221" y="4700189"/>
            <a:ext cx="119295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500" b="1" dirty="0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1500" b="1" dirty="0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 전달</a:t>
            </a:r>
            <a:endParaRPr lang="en-US" altLang="ko-KR" sz="1500" b="1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039091" y="3506508"/>
            <a:ext cx="2011680" cy="426875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 dirty="0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 앱</a:t>
            </a:r>
            <a:endParaRPr lang="en-US" altLang="ko-KR" sz="1500" b="1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035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9760"/>
            <a:ext cx="9089376" cy="27112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6808" y="1074885"/>
            <a:ext cx="90656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http://</a:t>
            </a:r>
            <a:r>
              <a:rPr lang="en-US" altLang="ko-KR" sz="2500" b="1" dirty="0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openapi.seoul.go.kr:8088/</a:t>
            </a:r>
            <a:br>
              <a:rPr lang="en-US" altLang="ko-KR" sz="2500" b="1" dirty="0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500" b="1" dirty="0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5650416567736b793532486c4c7a71/</a:t>
            </a:r>
            <a:br>
              <a:rPr lang="en-US" altLang="ko-KR" sz="2500" b="1" dirty="0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500" b="1" dirty="0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xml/</a:t>
            </a:r>
            <a:r>
              <a:rPr lang="en-US" altLang="ko-KR" sz="2500" b="1" dirty="0" err="1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RealtimeCityAir</a:t>
            </a:r>
            <a:r>
              <a:rPr lang="en-US" altLang="ko-KR" sz="2500" b="1" dirty="0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/1/5</a:t>
            </a:r>
            <a:r>
              <a:rPr lang="en-US" altLang="ko-KR" sz="2500" b="1" dirty="0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500" b="1" dirty="0" err="1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서북권</a:t>
            </a:r>
            <a:r>
              <a:rPr lang="en-US" altLang="ko-KR" sz="2500" b="1" dirty="0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500" b="1" dirty="0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서대문구</a:t>
            </a:r>
            <a:endParaRPr lang="ko-KR" altLang="en-US" sz="2500" b="1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26808" y="597831"/>
            <a:ext cx="139012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500" b="1" dirty="0" err="1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요청인자</a:t>
            </a:r>
            <a:endParaRPr lang="en-US" altLang="ko-KR" sz="2500" b="1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757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118</Words>
  <Application>Microsoft Office PowerPoint</Application>
  <PresentationFormat>화면 슬라이드 쇼(4:3)</PresentationFormat>
  <Paragraphs>36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나눔고딕</vt:lpstr>
      <vt:lpstr>나눔손글씨 펜</vt:lpstr>
      <vt:lpstr>맑은 고딕</vt:lpstr>
      <vt:lpstr>Arial</vt:lpstr>
      <vt:lpstr>Calibri</vt:lpstr>
      <vt:lpstr>Calibri Light</vt:lpstr>
      <vt:lpstr>Office 테마</vt:lpstr>
      <vt:lpstr>미세미세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명지전문대학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미세미세</dc:title>
  <dc:creator>sky</dc:creator>
  <cp:lastModifiedBy>sky</cp:lastModifiedBy>
  <cp:revision>50</cp:revision>
  <dcterms:created xsi:type="dcterms:W3CDTF">2018-05-15T07:31:04Z</dcterms:created>
  <dcterms:modified xsi:type="dcterms:W3CDTF">2018-05-15T07:53:22Z</dcterms:modified>
</cp:coreProperties>
</file>