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57" r:id="rId3"/>
    <p:sldId id="270" r:id="rId4"/>
    <p:sldId id="272" r:id="rId5"/>
    <p:sldId id="269" r:id="rId6"/>
    <p:sldId id="273" r:id="rId7"/>
    <p:sldId id="274" r:id="rId8"/>
    <p:sldId id="275" r:id="rId9"/>
    <p:sldId id="279" r:id="rId10"/>
    <p:sldId id="276" r:id="rId11"/>
    <p:sldId id="280" r:id="rId12"/>
    <p:sldId id="277" r:id="rId13"/>
    <p:sldId id="281" r:id="rId14"/>
    <p:sldId id="278" r:id="rId15"/>
    <p:sldId id="282" r:id="rId16"/>
    <p:sldId id="263" r:id="rId17"/>
    <p:sldId id="26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D312-FACE-4B14-8CFD-85C1B653510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9ED18-CB2D-46F2-A979-6F90A2FA8D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9ED18-CB2D-46F2-A979-6F90A2FA8D74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3B9D-AB28-4D94-AFA3-75C49165CF32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0220-6419-4477-8EC7-7CC837D2DC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미세미세</a:t>
            </a:r>
            <a:endParaRPr lang="ko-KR" altLang="en-US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86314" y="4286256"/>
            <a:ext cx="3771904" cy="1752600"/>
          </a:xfrm>
        </p:spPr>
        <p:txBody>
          <a:bodyPr>
            <a:normAutofit fontScale="92500"/>
          </a:bodyPr>
          <a:lstStyle/>
          <a:p>
            <a:r>
              <a:rPr lang="en-US" altLang="ko-KR" sz="2200" dirty="0" smtClean="0"/>
              <a:t>6</a:t>
            </a:r>
            <a:r>
              <a:rPr lang="ko-KR" altLang="en-US" sz="2200" dirty="0" smtClean="0"/>
              <a:t>조</a:t>
            </a:r>
            <a:endParaRPr lang="en-US" altLang="ko-KR" sz="2200" dirty="0" smtClean="0"/>
          </a:p>
          <a:p>
            <a:pPr algn="l"/>
            <a:r>
              <a:rPr lang="en-US" altLang="ko-KR" dirty="0" smtClean="0"/>
              <a:t>2017662011 </a:t>
            </a:r>
            <a:r>
              <a:rPr lang="ko-KR" altLang="en-US" dirty="0" smtClean="0"/>
              <a:t>송지예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2017662016 </a:t>
            </a:r>
            <a:r>
              <a:rPr lang="ko-KR" altLang="en-US" dirty="0" smtClean="0"/>
              <a:t>함정욱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2786050" y="857232"/>
            <a:ext cx="3143272" cy="5889636"/>
          </a:xfrm>
          <a:prstGeom prst="rect">
            <a:avLst/>
          </a:prstGeom>
        </p:spPr>
      </p:pic>
      <p:pic>
        <p:nvPicPr>
          <p:cNvPr id="14" name="그림 13" descr="KakaoTalk_Moim_7nbbiXteCL3nah2AHYYpibP4DWBEJ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3" y="1424325"/>
            <a:ext cx="2717485" cy="4906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7488" y="3357562"/>
            <a:ext cx="1714512" cy="35719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1" name="그림 10" descr="KakaoTalk_Moim_7nbbiXteCL3nah2AHYYpibP4DWLhw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643050"/>
            <a:ext cx="2714644" cy="4786322"/>
          </a:xfrm>
          <a:prstGeom prst="rect">
            <a:avLst/>
          </a:prstGeom>
        </p:spPr>
      </p:pic>
      <p:pic>
        <p:nvPicPr>
          <p:cNvPr id="12" name="그림 11" descr="KakaoTalk_Moim_7nbbiXteCL3nah2AHYYpibP4DWQMy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571612"/>
            <a:ext cx="2714644" cy="48577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4357686" y="968364"/>
            <a:ext cx="3143272" cy="58896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642910" y="968364"/>
            <a:ext cx="3143272" cy="5889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2786050" y="857232"/>
            <a:ext cx="3143272" cy="5889636"/>
          </a:xfrm>
          <a:prstGeom prst="rect">
            <a:avLst/>
          </a:prstGeom>
        </p:spPr>
      </p:pic>
      <p:pic>
        <p:nvPicPr>
          <p:cNvPr id="14" name="그림 13" descr="KakaoTalk_Moim_7nbbiXteCL3nah2AHYYpibP4DWBEJ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3" y="1424325"/>
            <a:ext cx="2717485" cy="4906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7488" y="3571876"/>
            <a:ext cx="1714512" cy="35719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9" name="그림 8" descr="KakaoTalk_Moim_7nbbiXteCL3nah2AHYYpibP4DWNcS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1500174"/>
            <a:ext cx="2739732" cy="47665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2786050" y="857232"/>
            <a:ext cx="3143272" cy="5889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2786050" y="857232"/>
            <a:ext cx="3143272" cy="5889636"/>
          </a:xfrm>
          <a:prstGeom prst="rect">
            <a:avLst/>
          </a:prstGeom>
        </p:spPr>
      </p:pic>
      <p:pic>
        <p:nvPicPr>
          <p:cNvPr id="14" name="그림 13" descr="KakaoTalk_Moim_7nbbiXteCL3nah2AHYYpibP4DWBEJ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3" y="1424325"/>
            <a:ext cx="2717485" cy="4906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7488" y="3929066"/>
            <a:ext cx="1714512" cy="35719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9" name="그림 8" descr="KakaoTalk_Moim_7nbbiXteCL3nah2AHYYpibP4DWORb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1500174"/>
            <a:ext cx="2714644" cy="48577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2786050" y="857232"/>
            <a:ext cx="3143272" cy="5889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마케</a:t>
            </a:r>
            <a:r>
              <a:rPr lang="ko-KR" altLang="en-US" dirty="0"/>
              <a:t>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42860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광고</a:t>
            </a:r>
            <a:endParaRPr lang="ko-KR" altLang="en-US" dirty="0"/>
          </a:p>
        </p:txBody>
      </p:sp>
      <p:pic>
        <p:nvPicPr>
          <p:cNvPr id="17" name="그림 16" descr="KakaoTalk_Moim_7nbbiXteCL3nah2AHYYpibP60TtG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1357298"/>
            <a:ext cx="2714644" cy="49292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2786050" y="857232"/>
            <a:ext cx="3143272" cy="5889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1214414" y="71414"/>
            <a:ext cx="6715140" cy="671514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92893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285992"/>
            <a:ext cx="3357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200" dirty="0" smtClean="0"/>
              <a:t>-</a:t>
            </a:r>
            <a:r>
              <a:rPr lang="ko-KR" altLang="en-US" sz="2200" dirty="0" smtClean="0"/>
              <a:t>관심지역의 미세먼지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초미세먼지</a:t>
            </a:r>
            <a:r>
              <a:rPr lang="ko-KR" altLang="en-US" sz="2200" dirty="0" smtClean="0"/>
              <a:t> 정보를 한 번에 확인할 수 있다</a:t>
            </a:r>
            <a:r>
              <a:rPr lang="en-US" altLang="ko-KR" sz="22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2" name="그림 11" descr="KakaoTalk_Moim_7nbbiXteCL3nah2AHYYpibP4DWA0q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1500174"/>
            <a:ext cx="2520001" cy="47149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4286248" y="1142984"/>
            <a:ext cx="2890832" cy="5416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285992"/>
            <a:ext cx="3357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200" dirty="0" smtClean="0"/>
              <a:t>-</a:t>
            </a:r>
            <a:r>
              <a:rPr lang="ko-KR" altLang="en-US" sz="2200" dirty="0" smtClean="0"/>
              <a:t>구와 동을 입력하면 일주일 날씨와 현재 기상 상태를 확인할 수 있다</a:t>
            </a:r>
            <a:r>
              <a:rPr lang="en-US" altLang="ko-KR" sz="22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2" name="그림 11" descr="KakaoTalk_Moim_7nbbiXteCL3nah2AHYYpibP4DWSHU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1643050"/>
            <a:ext cx="2500330" cy="45720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143372" y="1928802"/>
            <a:ext cx="1214446" cy="421484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4286248" y="1142984"/>
            <a:ext cx="2890832" cy="5416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142984"/>
            <a:ext cx="67151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200" dirty="0" smtClean="0"/>
              <a:t>-</a:t>
            </a:r>
            <a:r>
              <a:rPr lang="ko-KR" altLang="en-US" sz="2200" dirty="0" smtClean="0"/>
              <a:t>원하는 시간대를 설정해 </a:t>
            </a:r>
            <a:r>
              <a:rPr lang="ko-KR" altLang="en-US" sz="2200" dirty="0" err="1" smtClean="0"/>
              <a:t>푸쉬알림을</a:t>
            </a:r>
            <a:r>
              <a:rPr lang="ko-KR" altLang="en-US" sz="2200" dirty="0" smtClean="0"/>
              <a:t> 받을 수 있다</a:t>
            </a:r>
            <a:r>
              <a:rPr lang="en-US" altLang="ko-KR" sz="2200" dirty="0" smtClean="0"/>
              <a:t>.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6786578" y="3143248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072330" y="1928802"/>
            <a:ext cx="738664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MD이솝체" pitchFamily="18" charset="-127"/>
                <a:ea typeface="MD이솝체" pitchFamily="18" charset="-127"/>
              </a:rPr>
              <a:t>차별성</a:t>
            </a:r>
            <a:endParaRPr lang="ko-KR" altLang="en-US" sz="3600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19" name="그림 18" descr="KakaoTalk_Moim_7nbbiXteCL3nah2AHYYpibP4DWUD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143116"/>
            <a:ext cx="2357454" cy="4143404"/>
          </a:xfrm>
          <a:prstGeom prst="rect">
            <a:avLst/>
          </a:prstGeom>
        </p:spPr>
      </p:pic>
      <p:pic>
        <p:nvPicPr>
          <p:cNvPr id="21" name="그림 20" descr="KakaoTalk_Moim_7nbbiXteCL3nah2AHYYpibP4DWxwX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2214554"/>
            <a:ext cx="2286016" cy="40342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4071934" y="1785926"/>
            <a:ext cx="2585823" cy="4845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71934" y="2786058"/>
            <a:ext cx="2643206" cy="64294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1000100" y="1785926"/>
            <a:ext cx="2623949" cy="491656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000100" y="3143248"/>
            <a:ext cx="2643206" cy="64294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1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2786050" y="857232"/>
            <a:ext cx="3143272" cy="5889636"/>
          </a:xfrm>
          <a:prstGeom prst="rect">
            <a:avLst/>
          </a:prstGeom>
        </p:spPr>
      </p:pic>
      <p:pic>
        <p:nvPicPr>
          <p:cNvPr id="14" name="그림 13" descr="KakaoTalk_Moim_7nbbiXteCL3nah2AHYYpibP4DWBEJ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3" y="1424325"/>
            <a:ext cx="2717485" cy="490657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857488" y="2786058"/>
            <a:ext cx="1714512" cy="35719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0" name="그림 9" descr="KakaoTalk_20180612_1708116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1500174"/>
            <a:ext cx="2714643" cy="48577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2786050" y="857232"/>
            <a:ext cx="3143272" cy="5889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2786050" y="857232"/>
            <a:ext cx="3143272" cy="5889636"/>
          </a:xfrm>
          <a:prstGeom prst="rect">
            <a:avLst/>
          </a:prstGeom>
        </p:spPr>
      </p:pic>
      <p:pic>
        <p:nvPicPr>
          <p:cNvPr id="14" name="그림 13" descr="KakaoTalk_Moim_7nbbiXteCL3nah2AHYYpibP4DWBEJ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3" y="1424325"/>
            <a:ext cx="2717485" cy="49065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7488" y="3071810"/>
            <a:ext cx="1714512" cy="35719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78581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9618" y="6357958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어떤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인가요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9" name="그림 8" descr="KakaoTalk_Moim_7nbbiXteCL3nah2AHYYpibP4DWGB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1285860"/>
            <a:ext cx="2710771" cy="50720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591" t="6666" r="37863" b="6304"/>
          <a:stretch/>
        </p:blipFill>
        <p:spPr>
          <a:xfrm>
            <a:off x="2786050" y="857232"/>
            <a:ext cx="3143272" cy="5889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113</Words>
  <Application>Microsoft Office PowerPoint</Application>
  <PresentationFormat>화면 슬라이드 쇼(4:3)</PresentationFormat>
  <Paragraphs>39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미세미세</vt:lpstr>
      <vt:lpstr>Introduction 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기상정보알리미</dc:title>
  <dc:creator>HP</dc:creator>
  <cp:lastModifiedBy>HP</cp:lastModifiedBy>
  <cp:revision>12</cp:revision>
  <dcterms:created xsi:type="dcterms:W3CDTF">2018-04-22T16:15:46Z</dcterms:created>
  <dcterms:modified xsi:type="dcterms:W3CDTF">2018-06-12T08:22:55Z</dcterms:modified>
</cp:coreProperties>
</file>