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78" r:id="rId7"/>
    <p:sldId id="286" r:id="rId8"/>
    <p:sldId id="287" r:id="rId9"/>
    <p:sldId id="267" r:id="rId10"/>
    <p:sldId id="268" r:id="rId11"/>
    <p:sldId id="265" r:id="rId12"/>
  </p:sldIdLst>
  <p:sldSz cx="18288000" cy="10287000"/>
  <p:notesSz cx="10287000" cy="18288000"/>
  <p:embeddedFontLst>
    <p:embeddedFont>
      <p:font typeface="Spoqa Han Sans Neo" panose="020B0500000000000000" pitchFamily="50" charset="-127"/>
      <p:regular r:id="rId14"/>
    </p:embeddedFont>
    <p:embeddedFont>
      <p:font typeface="Spoqa Han Sans Neo Bold" panose="020B0800000000000000" pitchFamily="50" charset="-127"/>
      <p:bold r:id="rId15"/>
    </p:embeddedFont>
    <p:embeddedFont>
      <p:font typeface="Spoqa Han Sans Neo Light" panose="020B0300000000000000" pitchFamily="50" charset="-127"/>
      <p:regular r:id="rId16"/>
    </p:embeddedFont>
    <p:embeddedFont>
      <p:font typeface="Spoqa Han Sans Neo Medium" pitchFamily="2" charset="-12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9BF81080-D6F3-4B5F-83E1-1FAC9A928BBB}">
          <p14:sldIdLst>
            <p14:sldId id="256"/>
          </p14:sldIdLst>
        </p14:section>
        <p14:section name="목차" id="{86C246EB-8604-484E-B8A0-E8A8B1B03C5E}">
          <p14:sldIdLst>
            <p14:sldId id="257"/>
          </p14:sldIdLst>
        </p14:section>
        <p14:section name="본문" id="{B2C4E8BC-FE81-4AEA-ACB9-991C3A849A54}">
          <p14:sldIdLst>
            <p14:sldId id="278"/>
            <p14:sldId id="286"/>
            <p14:sldId id="287"/>
            <p14:sldId id="267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1382FF"/>
    <a:srgbClr val="B2B2B2"/>
    <a:srgbClr val="2E67C6"/>
    <a:srgbClr val="1A1A1A"/>
    <a:srgbClr val="6C48EE"/>
    <a:srgbClr val="E7EAEE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91627-55F6-43C5-BB81-A8C03A7BEEF4}" v="4324" dt="2023-06-10T13:13:17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379" y="77"/>
      </p:cViewPr>
      <p:guideLst>
        <p:guide orient="horz" pos="21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poqa Han Sans Neo Bold" panose="020B0800000000000000" pitchFamily="50" charset="-127"/>
                <a:ea typeface="Black Han Sans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poqa Han Sans Neo Bold" panose="020B0800000000000000" pitchFamily="50" charset="-127"/>
                <a:ea typeface="Black Han Sans" pitchFamily="2" charset="-127"/>
              </a:defRPr>
            </a:lvl1pPr>
          </a:lstStyle>
          <a:p>
            <a:fld id="{40E6E346-0589-42BC-9653-5AA8C084E115}" type="datetimeFigureOut">
              <a:rPr lang="ko-KR" altLang="en-US" smtClean="0"/>
              <a:pPr/>
              <a:t>2023-06-10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poqa Han Sans Neo Bold" panose="020B0800000000000000" pitchFamily="50" charset="-127"/>
                <a:ea typeface="Black Han Sans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poqa Han Sans Neo Bold" panose="020B0800000000000000" pitchFamily="50" charset="-127"/>
                <a:ea typeface="Black Han Sans" pitchFamily="2" charset="-127"/>
              </a:defRPr>
            </a:lvl1pPr>
          </a:lstStyle>
          <a:p>
            <a:fld id="{03E3F62C-F906-4FC1-BCD1-FA2A35E0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2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Spoqa Han Sans Neo Bold" panose="020B0800000000000000" pitchFamily="50" charset="-127"/>
        <a:ea typeface="Black Han Sans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Spoqa Han Sans Neo Bold" panose="020B0800000000000000" pitchFamily="50" charset="-127"/>
        <a:ea typeface="Black Han Sans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Spoqa Han Sans Neo Bold" panose="020B0800000000000000" pitchFamily="50" charset="-127"/>
        <a:ea typeface="Black Han Sans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Spoqa Han Sans Neo Bold" panose="020B0800000000000000" pitchFamily="50" charset="-127"/>
        <a:ea typeface="Black Han Sans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Spoqa Han Sans Neo Bold" panose="020B0800000000000000" pitchFamily="50" charset="-127"/>
        <a:ea typeface="Black Han Sans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5760" userDrawn="1">
          <p15:clr>
            <a:srgbClr val="F26B43"/>
          </p15:clr>
        </p15:guide>
        <p15:guide id="2" pos="324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cs typeface="Calibri"/>
              </a:rPr>
              <a:t>지금부터 공학프로그래밍 </a:t>
            </a:r>
            <a:r>
              <a:rPr lang="ko-KR" altLang="en-US" err="1">
                <a:latin typeface="Calibri"/>
                <a:cs typeface="Calibri"/>
              </a:rPr>
              <a:t>D조의</a:t>
            </a:r>
            <a:r>
              <a:rPr lang="ko-KR" altLang="en-US">
                <a:latin typeface="Calibri"/>
                <a:cs typeface="Calibri"/>
              </a:rPr>
              <a:t> 최종 발표 시작하겠습니다.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3F62C-F906-4FC1-BCD1-FA2A35E006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7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cs typeface="Calibri"/>
              </a:rPr>
              <a:t>발표 순서는 다음과 같습니다.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3F62C-F906-4FC1-BCD1-FA2A35E006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9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cs typeface="Calibri"/>
              </a:rPr>
              <a:t>웨이퍼 스케일 데이터 분석이란 </a:t>
            </a:r>
            <a:br>
              <a:rPr lang="ko-KR" altLang="en-US">
                <a:latin typeface="Calibri"/>
                <a:cs typeface="Calibri"/>
              </a:rPr>
            </a:br>
            <a:r>
              <a:rPr lang="ko-KR" altLang="en-US">
                <a:latin typeface="Calibri"/>
                <a:cs typeface="Calibri"/>
              </a:rPr>
              <a:t>다양한 측정 장비와 센서를 사용하여 웨이퍼에서 발생하는 불량을 예방하고 분석하여 제품 품질을 향상시키는 작업입니다</a:t>
            </a:r>
            <a:r>
              <a:rPr lang="en-US" altLang="ko-KR">
                <a:latin typeface="Calibri"/>
                <a:cs typeface="Calibri"/>
              </a:rPr>
              <a:t>.</a:t>
            </a:r>
            <a:r>
              <a:rPr lang="ko-KR" altLang="en-US">
                <a:latin typeface="Calibri"/>
                <a:cs typeface="Calibri"/>
              </a:rPr>
              <a:t> </a:t>
            </a:r>
            <a:endParaRPr lang="en-US" altLang="ko-KR">
              <a:latin typeface="Calibri"/>
              <a:cs typeface="Calibri"/>
            </a:endParaRPr>
          </a:p>
          <a:p>
            <a:r>
              <a:rPr lang="ko-KR" altLang="en-US">
                <a:latin typeface="Calibri"/>
                <a:cs typeface="Calibri"/>
              </a:rPr>
              <a:t>이번 프로젝트에서는 </a:t>
            </a:r>
            <a:r>
              <a:rPr lang="ko-KR" altLang="en-US" err="1">
                <a:latin typeface="Calibri"/>
                <a:cs typeface="Calibri"/>
              </a:rPr>
              <a:t>마하젠더</a:t>
            </a:r>
            <a:r>
              <a:rPr lang="ko-KR" altLang="en-US">
                <a:latin typeface="Calibri"/>
                <a:cs typeface="Calibri"/>
              </a:rPr>
              <a:t> 변조기의 </a:t>
            </a:r>
            <a:r>
              <a:rPr lang="en-US" altLang="ko-KR">
                <a:latin typeface="Calibri"/>
                <a:cs typeface="Calibri"/>
              </a:rPr>
              <a:t>XML data</a:t>
            </a:r>
            <a:r>
              <a:rPr lang="ko-KR" altLang="en-US">
                <a:latin typeface="Calibri"/>
                <a:cs typeface="Calibri"/>
              </a:rPr>
              <a:t>를 분석하는 자동화 프로그램을 개발하여</a:t>
            </a:r>
            <a:r>
              <a:rPr lang="en-US" altLang="ko-KR">
                <a:latin typeface="Calibri"/>
                <a:cs typeface="Calibri"/>
              </a:rPr>
              <a:t>, </a:t>
            </a:r>
            <a:r>
              <a:rPr lang="ko-KR" altLang="en-US">
                <a:latin typeface="Calibri"/>
                <a:cs typeface="Calibri"/>
              </a:rPr>
              <a:t>운영을 간소화하고 효율성을 높였습니다</a:t>
            </a:r>
            <a:r>
              <a:rPr lang="en-US" altLang="ko-KR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3F62C-F906-4FC1-BCD1-FA2A35E006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3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alibri"/>
                <a:cs typeface="Calibri"/>
              </a:rPr>
              <a:t>웨이퍼에는 작은 칩들이 배열되어 있고 웨이퍼가 모여 </a:t>
            </a:r>
            <a:r>
              <a:rPr lang="en-US" altLang="ko-KR">
                <a:latin typeface="Calibri"/>
                <a:cs typeface="Calibri"/>
              </a:rPr>
              <a:t>Lot</a:t>
            </a:r>
            <a:r>
              <a:rPr lang="ko-KR" altLang="en-US">
                <a:latin typeface="Calibri"/>
                <a:cs typeface="Calibri"/>
              </a:rPr>
              <a:t>을 이룹니다</a:t>
            </a:r>
            <a:r>
              <a:rPr lang="en-US" altLang="ko-KR">
                <a:latin typeface="Calibri"/>
                <a:cs typeface="Calibri"/>
              </a:rPr>
              <a:t>. 4</a:t>
            </a:r>
            <a:r>
              <a:rPr lang="ko-KR" altLang="en-US">
                <a:latin typeface="Calibri"/>
                <a:cs typeface="Calibri"/>
              </a:rPr>
              <a:t>차 산업 혁명과 </a:t>
            </a:r>
            <a:r>
              <a:rPr lang="en-US" altLang="ko-KR">
                <a:latin typeface="Calibri"/>
                <a:cs typeface="Calibri"/>
              </a:rPr>
              <a:t>AI</a:t>
            </a:r>
            <a:r>
              <a:rPr lang="ko-KR" altLang="en-US">
                <a:latin typeface="Calibri"/>
                <a:cs typeface="Calibri"/>
              </a:rPr>
              <a:t>의 급격한 발전 속도에 따라 </a:t>
            </a:r>
            <a:r>
              <a:rPr lang="ko-KR" altLang="en-US" err="1">
                <a:latin typeface="Calibri"/>
                <a:cs typeface="Calibri"/>
              </a:rPr>
              <a:t>통신량이</a:t>
            </a:r>
            <a:r>
              <a:rPr lang="ko-KR" altLang="en-US">
                <a:latin typeface="Calibri"/>
                <a:cs typeface="Calibri"/>
              </a:rPr>
              <a:t> 급증하였고</a:t>
            </a:r>
            <a:r>
              <a:rPr lang="en-US" altLang="ko-KR">
                <a:latin typeface="Calibri"/>
                <a:cs typeface="Calibri"/>
              </a:rPr>
              <a:t>, </a:t>
            </a:r>
            <a:r>
              <a:rPr lang="ko-KR" altLang="en-US">
                <a:latin typeface="Calibri"/>
                <a:cs typeface="Calibri"/>
              </a:rPr>
              <a:t>반도체 분야의 발전의 필요성이 대두되고 있습니다</a:t>
            </a:r>
            <a:r>
              <a:rPr lang="en-US" altLang="ko-KR">
                <a:latin typeface="Calibri"/>
                <a:cs typeface="Calibri"/>
              </a:rPr>
              <a:t>. </a:t>
            </a:r>
            <a:r>
              <a:rPr lang="ko-KR" altLang="en-US">
                <a:latin typeface="Calibri"/>
                <a:cs typeface="Calibri"/>
              </a:rPr>
              <a:t>이에 각 기업에서는 집적도를 높이기 위해 소자의 크기를 점점 줄이고 있는데요</a:t>
            </a:r>
            <a:r>
              <a:rPr lang="en-US" altLang="ko-KR">
                <a:latin typeface="Calibri"/>
                <a:cs typeface="Calibri"/>
              </a:rPr>
              <a:t>, (</a:t>
            </a:r>
            <a:r>
              <a:rPr lang="ko-KR" altLang="en-US">
                <a:latin typeface="Calibri"/>
                <a:cs typeface="Calibri"/>
              </a:rPr>
              <a:t>클릭</a:t>
            </a:r>
            <a:r>
              <a:rPr lang="en-US" altLang="ko-KR">
                <a:latin typeface="Calibri"/>
                <a:cs typeface="Calibri"/>
              </a:rPr>
              <a:t>) </a:t>
            </a:r>
            <a:r>
              <a:rPr lang="ko-KR" altLang="en-US">
                <a:latin typeface="Calibri"/>
                <a:cs typeface="Calibri"/>
              </a:rPr>
              <a:t>이때</a:t>
            </a:r>
            <a:r>
              <a:rPr lang="en-US" altLang="ko-KR">
                <a:latin typeface="Calibri"/>
                <a:cs typeface="Calibri"/>
              </a:rPr>
              <a:t> </a:t>
            </a:r>
            <a:r>
              <a:rPr lang="ko-KR" altLang="en-US">
                <a:latin typeface="Calibri"/>
                <a:cs typeface="Calibri"/>
              </a:rPr>
              <a:t>소자의 크기가 작아질수록 웨이퍼당 저장되는 데이터의 양은 급증하게 됩니다</a:t>
            </a:r>
            <a:r>
              <a:rPr lang="en-US" altLang="ko-KR">
                <a:latin typeface="Calibri"/>
                <a:cs typeface="Calibri"/>
              </a:rPr>
              <a:t>. </a:t>
            </a:r>
            <a:r>
              <a:rPr lang="ko-KR" altLang="en-US">
                <a:latin typeface="Calibri"/>
                <a:cs typeface="Calibri"/>
              </a:rPr>
              <a:t>따라서 데이터 분석을 자동화 하는 것은 매우 필수적입니다</a:t>
            </a:r>
            <a:r>
              <a:rPr lang="en-US" altLang="ko-KR">
                <a:latin typeface="Calibri"/>
                <a:cs typeface="Calibri"/>
              </a:rPr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B1C2-86EF-4A3A-AE86-8E379BE1CB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7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err="1">
                <a:cs typeface="+mn-lt"/>
              </a:rPr>
              <a:t>소프트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웨어라는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단어를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처음으로</a:t>
            </a:r>
            <a:r>
              <a:rPr lang="en-US" altLang="ko-KR">
                <a:cs typeface="+mn-lt"/>
              </a:rPr>
              <a:t> </a:t>
            </a:r>
            <a:r>
              <a:rPr lang="en-US" altLang="ko-KR" err="1">
                <a:cs typeface="+mn-lt"/>
              </a:rPr>
              <a:t>정의한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미국의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통계학자</a:t>
            </a:r>
            <a:r>
              <a:rPr lang="en-US" altLang="ko-KR">
                <a:cs typeface="+mn-lt"/>
              </a:rPr>
              <a:t> 존 </a:t>
            </a:r>
            <a:r>
              <a:rPr lang="en-US" altLang="ko-KR" err="1">
                <a:cs typeface="+mn-lt"/>
              </a:rPr>
              <a:t>튜키는</a:t>
            </a:r>
            <a:r>
              <a:rPr lang="en-US" altLang="ko-KR">
                <a:cs typeface="+mn-lt"/>
              </a:rPr>
              <a:t> </a:t>
            </a:r>
            <a:r>
              <a:rPr lang="ko-KR" altLang="en-US">
                <a:cs typeface="+mn-lt"/>
              </a:rPr>
              <a:t>다음과 같이 말했습니다</a:t>
            </a:r>
            <a:r>
              <a:rPr lang="en-US" altLang="ko-KR">
                <a:cs typeface="+mn-lt"/>
              </a:rPr>
              <a:t>. </a:t>
            </a:r>
            <a:r>
              <a:rPr lang="en-US" altLang="ko-KR" err="1">
                <a:cs typeface="+mn-lt"/>
              </a:rPr>
              <a:t>데이터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분석은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단순한</a:t>
            </a:r>
            <a:r>
              <a:rPr lang="en-US" altLang="ko-KR">
                <a:cs typeface="+mn-lt"/>
              </a:rPr>
              <a:t> </a:t>
            </a:r>
            <a:r>
              <a:rPr lang="en-US" altLang="ko-KR" err="1">
                <a:cs typeface="+mn-lt"/>
              </a:rPr>
              <a:t>정보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수집이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아니라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하나의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이야기를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전달하는</a:t>
            </a:r>
            <a:r>
              <a:rPr lang="en-US" altLang="ko-KR">
                <a:cs typeface="+mn-lt"/>
              </a:rPr>
              <a:t> 것</a:t>
            </a:r>
            <a:r>
              <a:rPr lang="ko-KR" altLang="en-US">
                <a:cs typeface="+mn-lt"/>
              </a:rPr>
              <a:t>이다</a:t>
            </a:r>
            <a:r>
              <a:rPr lang="en-US" altLang="ko-KR">
                <a:cs typeface="+mn-lt"/>
              </a:rPr>
              <a:t>. </a:t>
            </a:r>
            <a:r>
              <a:rPr lang="en-US" altLang="ko-KR" err="1">
                <a:cs typeface="+mn-lt"/>
              </a:rPr>
              <a:t>이처럼</a:t>
            </a:r>
            <a:r>
              <a:rPr lang="en-US" altLang="ko-KR">
                <a:cs typeface="+mn-lt"/>
              </a:rPr>
              <a:t> </a:t>
            </a:r>
            <a:r>
              <a:rPr lang="en-US" altLang="ko-KR" err="1">
                <a:cs typeface="+mn-lt"/>
              </a:rPr>
              <a:t>데이터는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어떻게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분석하고</a:t>
            </a:r>
            <a:r>
              <a:rPr lang="en-US" altLang="ko-KR">
                <a:cs typeface="+mn-lt"/>
              </a:rPr>
              <a:t> </a:t>
            </a:r>
            <a:r>
              <a:rPr lang="en-US" altLang="ko-KR" err="1">
                <a:cs typeface="+mn-lt"/>
              </a:rPr>
              <a:t>취합하는지에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따라</a:t>
            </a:r>
            <a:r>
              <a:rPr lang="en-US" altLang="ko-KR">
                <a:cs typeface="+mn-lt"/>
              </a:rPr>
              <a:t> </a:t>
            </a:r>
            <a:r>
              <a:rPr lang="en-US" altLang="ko-KR" err="1">
                <a:cs typeface="+mn-lt"/>
              </a:rPr>
              <a:t>우리에게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정보</a:t>
            </a:r>
            <a:r>
              <a:rPr lang="en-US" altLang="ko-KR">
                <a:cs typeface="+mn-lt"/>
              </a:rPr>
              <a:t> </a:t>
            </a:r>
            <a:r>
              <a:rPr lang="ko-KR" altLang="en-US">
                <a:cs typeface="+mn-lt"/>
              </a:rPr>
              <a:t>그 </a:t>
            </a:r>
            <a:r>
              <a:rPr lang="en-US" altLang="ko-KR" err="1">
                <a:cs typeface="+mn-lt"/>
              </a:rPr>
              <a:t>이상의</a:t>
            </a:r>
            <a:r>
              <a:rPr lang="en-US" altLang="ko-KR">
                <a:cs typeface="+mn-lt"/>
              </a:rPr>
              <a:t> </a:t>
            </a:r>
            <a:r>
              <a:rPr lang="en-US" altLang="ko-KR" err="1">
                <a:cs typeface="+mn-lt"/>
              </a:rPr>
              <a:t>정보를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줍니다</a:t>
            </a:r>
            <a:r>
              <a:rPr lang="en-US" altLang="ko-KR">
                <a:cs typeface="+mn-lt"/>
              </a:rPr>
              <a:t>.</a:t>
            </a:r>
            <a:endParaRPr lang="en-US" altLang="ko-KR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latin typeface="Calibri"/>
              <a:cs typeface="Calibri"/>
            </a:endParaRPr>
          </a:p>
          <a:p>
            <a:r>
              <a:rPr lang="en-US" altLang="ko-KR" err="1">
                <a:cs typeface="+mn-lt"/>
              </a:rPr>
              <a:t>저희는</a:t>
            </a:r>
            <a:r>
              <a:rPr lang="en-US" altLang="ko-KR">
                <a:cs typeface="+mn-lt"/>
              </a:rPr>
              <a:t> </a:t>
            </a:r>
            <a:r>
              <a:rPr lang="en-US" altLang="ko-KR" err="1">
                <a:cs typeface="+mn-lt"/>
              </a:rPr>
              <a:t>마하젠더</a:t>
            </a:r>
            <a:r>
              <a:rPr lang="en-US" altLang="ko-KR">
                <a:cs typeface="+mn-lt"/>
              </a:rPr>
              <a:t> 변</a:t>
            </a:r>
            <a:r>
              <a:rPr lang="ko-KR" altLang="en-US">
                <a:cs typeface="+mn-lt"/>
              </a:rPr>
              <a:t>조</a:t>
            </a:r>
            <a:r>
              <a:rPr lang="en-US" altLang="ko-KR">
                <a:cs typeface="+mn-lt"/>
              </a:rPr>
              <a:t>기</a:t>
            </a:r>
            <a:r>
              <a:rPr lang="ko-KR" altLang="en-US">
                <a:cs typeface="+mn-lt"/>
              </a:rPr>
              <a:t>의 특성이 계층 구조로 담긴 </a:t>
            </a:r>
            <a:r>
              <a:rPr lang="en-US" altLang="ko-KR">
                <a:cs typeface="+mn-lt"/>
              </a:rPr>
              <a:t>xml </a:t>
            </a:r>
            <a:r>
              <a:rPr lang="en-US" altLang="ko-KR" err="1">
                <a:cs typeface="+mn-lt"/>
              </a:rPr>
              <a:t>파일</a:t>
            </a:r>
            <a:r>
              <a:rPr lang="ko-KR" altLang="en-US">
                <a:cs typeface="+mn-lt"/>
              </a:rPr>
              <a:t>에서 </a:t>
            </a:r>
            <a:r>
              <a:rPr lang="en-US" altLang="ko-KR">
                <a:cs typeface="+mn-lt"/>
              </a:rPr>
              <a:t>data</a:t>
            </a:r>
            <a:r>
              <a:rPr lang="ko-KR" altLang="en-US">
                <a:cs typeface="+mn-lt"/>
              </a:rPr>
              <a:t>를 추출하여 분석하고 저장했습니다</a:t>
            </a:r>
            <a:r>
              <a:rPr lang="en-US" altLang="ko-KR">
                <a:cs typeface="+mn-lt"/>
              </a:rPr>
              <a:t>. </a:t>
            </a:r>
            <a:r>
              <a:rPr lang="ko-KR" altLang="en-US">
                <a:cs typeface="+mn-lt"/>
              </a:rPr>
              <a:t>최종적으로 </a:t>
            </a:r>
            <a:r>
              <a:rPr lang="ko-KR" altLang="en-US">
                <a:latin typeface="Calibri"/>
                <a:cs typeface="Calibri"/>
              </a:rPr>
              <a:t>사용자는 개발 프로그램을 통해 </a:t>
            </a:r>
            <a:r>
              <a:rPr lang="en-US" altLang="ko-KR">
                <a:latin typeface="Calibri"/>
                <a:cs typeface="Calibri"/>
              </a:rPr>
              <a:t>csv file</a:t>
            </a:r>
            <a:r>
              <a:rPr lang="ko-KR" altLang="en-US">
                <a:latin typeface="Calibri"/>
                <a:cs typeface="Calibri"/>
              </a:rPr>
              <a:t>과 </a:t>
            </a:r>
            <a:r>
              <a:rPr lang="en-US" altLang="ko-KR">
                <a:latin typeface="Calibri"/>
                <a:cs typeface="Calibri"/>
              </a:rPr>
              <a:t>graph</a:t>
            </a:r>
            <a:r>
              <a:rPr lang="ko-KR" altLang="en-US">
                <a:latin typeface="Calibri"/>
                <a:cs typeface="Calibri"/>
              </a:rPr>
              <a:t>들이 그려져 있는 </a:t>
            </a:r>
            <a:r>
              <a:rPr lang="en-US" altLang="ko-KR" err="1">
                <a:latin typeface="Calibri"/>
                <a:cs typeface="Calibri"/>
              </a:rPr>
              <a:t>png</a:t>
            </a:r>
            <a:r>
              <a:rPr lang="en-US" altLang="ko-KR">
                <a:latin typeface="Calibri"/>
                <a:cs typeface="Calibri"/>
              </a:rPr>
              <a:t> file</a:t>
            </a:r>
            <a:r>
              <a:rPr lang="ko-KR" altLang="en-US">
                <a:latin typeface="Calibri"/>
                <a:cs typeface="Calibri"/>
              </a:rPr>
              <a:t>을 </a:t>
            </a:r>
            <a:r>
              <a:rPr lang="ko-KR" altLang="en-US" err="1">
                <a:latin typeface="Calibri"/>
                <a:cs typeface="Calibri"/>
              </a:rPr>
              <a:t>얻게됩니다</a:t>
            </a:r>
            <a:r>
              <a:rPr lang="en-US" altLang="ko-KR">
                <a:latin typeface="Calibri"/>
                <a:cs typeface="Calibri"/>
              </a:rPr>
              <a:t>. </a:t>
            </a:r>
            <a:r>
              <a:rPr lang="ko-KR" altLang="en-US">
                <a:latin typeface="Calibri"/>
                <a:cs typeface="Calibri"/>
              </a:rPr>
              <a:t>분석한 결과를 </a:t>
            </a:r>
            <a:r>
              <a:rPr lang="en-US" altLang="ko-KR" err="1">
                <a:latin typeface="Calibri"/>
                <a:cs typeface="Calibri"/>
              </a:rPr>
              <a:t>jupyter</a:t>
            </a:r>
            <a:r>
              <a:rPr lang="en-US" altLang="ko-KR">
                <a:latin typeface="Calibri"/>
                <a:cs typeface="Calibri"/>
              </a:rPr>
              <a:t> notebook</a:t>
            </a:r>
            <a:r>
              <a:rPr lang="ko-KR" altLang="en-US">
                <a:latin typeface="Calibri"/>
                <a:cs typeface="Calibri"/>
              </a:rPr>
              <a:t>을 통해 비교하여 소자에서 발생한 </a:t>
            </a:r>
            <a:r>
              <a:rPr lang="en-US" altLang="ko-KR">
                <a:latin typeface="Calibri"/>
                <a:cs typeface="Calibri"/>
              </a:rPr>
              <a:t>error</a:t>
            </a:r>
            <a:r>
              <a:rPr lang="ko-KR" altLang="en-US">
                <a:latin typeface="Calibri"/>
                <a:cs typeface="Calibri"/>
              </a:rPr>
              <a:t>를 확인하고 성능을 의미하는 </a:t>
            </a:r>
            <a:r>
              <a:rPr lang="en-US" altLang="ko-KR" err="1">
                <a:latin typeface="Calibri"/>
                <a:cs typeface="Calibri"/>
              </a:rPr>
              <a:t>VpiL</a:t>
            </a:r>
            <a:r>
              <a:rPr lang="en-US" altLang="ko-KR">
                <a:latin typeface="Calibri"/>
                <a:cs typeface="Calibri"/>
              </a:rPr>
              <a:t> </a:t>
            </a:r>
            <a:r>
              <a:rPr lang="ko-KR" altLang="en-US">
                <a:latin typeface="Calibri"/>
                <a:cs typeface="Calibri"/>
              </a:rPr>
              <a:t>등을 확인하며 품질을 향상시킬 수 있습니다</a:t>
            </a:r>
            <a:r>
              <a:rPr lang="en-US" altLang="ko-KR">
                <a:latin typeface="Calibri"/>
                <a:cs typeface="Calibri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B1C2-86EF-4A3A-AE86-8E379BE1CB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9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저희는 다음의 과정을 통해 프로젝트를 수행했습니다</a:t>
            </a:r>
            <a:r>
              <a:rPr lang="en-US" altLang="ko-KR"/>
              <a:t>.</a:t>
            </a:r>
          </a:p>
          <a:p>
            <a:r>
              <a:rPr lang="ko-KR" altLang="en-US"/>
              <a:t>먼저 </a:t>
            </a:r>
            <a:r>
              <a:rPr lang="en-US" altLang="ko-KR"/>
              <a:t>XML </a:t>
            </a:r>
            <a:r>
              <a:rPr lang="ko-KR" altLang="en-US"/>
              <a:t>파일로부터 </a:t>
            </a:r>
            <a:r>
              <a:rPr lang="en-US" altLang="ko-KR"/>
              <a:t>data</a:t>
            </a:r>
            <a:r>
              <a:rPr lang="ko-KR" altLang="en-US"/>
              <a:t>를 </a:t>
            </a:r>
            <a:r>
              <a:rPr lang="en-US" altLang="ko-KR"/>
              <a:t>parsing</a:t>
            </a:r>
            <a:r>
              <a:rPr lang="ko-KR" altLang="en-US"/>
              <a:t>하여 </a:t>
            </a:r>
            <a:r>
              <a:rPr lang="en-US" altLang="ko-KR"/>
              <a:t>Lot</a:t>
            </a:r>
            <a:r>
              <a:rPr lang="ko-KR" altLang="en-US"/>
              <a:t>정보와 분석에 필요한 정보를 추출합니다</a:t>
            </a:r>
            <a:r>
              <a:rPr lang="en-US" altLang="ko-KR"/>
              <a:t>. </a:t>
            </a:r>
            <a:r>
              <a:rPr lang="ko-KR" altLang="en-US"/>
              <a:t>이후 </a:t>
            </a:r>
            <a:r>
              <a:rPr lang="en-US" altLang="ko-KR"/>
              <a:t>Mach-</a:t>
            </a:r>
            <a:r>
              <a:rPr lang="en-US" altLang="ko-KR" err="1"/>
              <a:t>Zender</a:t>
            </a:r>
            <a:r>
              <a:rPr lang="en-US" altLang="ko-KR"/>
              <a:t> </a:t>
            </a:r>
            <a:r>
              <a:rPr lang="ko-KR" altLang="en-US"/>
              <a:t>변조기의 </a:t>
            </a:r>
            <a:r>
              <a:rPr lang="en-US" altLang="ko-KR"/>
              <a:t>IV </a:t>
            </a:r>
            <a:r>
              <a:rPr lang="ko-KR" altLang="en-US"/>
              <a:t>특성 및 </a:t>
            </a:r>
            <a:r>
              <a:rPr lang="en-US" altLang="ko-KR"/>
              <a:t>spectrum, </a:t>
            </a:r>
            <a:r>
              <a:rPr lang="ko-KR" altLang="en-US"/>
              <a:t>성능 등을 분석하기 위해 </a:t>
            </a:r>
            <a:r>
              <a:rPr lang="en-US" altLang="ko-KR"/>
              <a:t>Shockley equation, </a:t>
            </a:r>
            <a:r>
              <a:rPr lang="ko-KR" altLang="en-US"/>
              <a:t>설계된 </a:t>
            </a:r>
            <a:r>
              <a:rPr lang="en-US" altLang="ko-KR"/>
              <a:t>Transmittance </a:t>
            </a:r>
            <a:r>
              <a:rPr lang="ko-KR" altLang="en-US"/>
              <a:t>식 등을 모델링하였습니다</a:t>
            </a:r>
            <a:r>
              <a:rPr lang="en-US" altLang="ko-KR"/>
              <a:t>. 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소자의 성능 지표를 의미하는 </a:t>
            </a:r>
            <a:r>
              <a:rPr lang="en-US" altLang="ko-KR" err="1"/>
              <a:t>VpiL</a:t>
            </a:r>
            <a:r>
              <a:rPr lang="en-US" altLang="ko-KR"/>
              <a:t> </a:t>
            </a:r>
            <a:r>
              <a:rPr lang="ko-KR" altLang="en-US"/>
              <a:t>값을 계산하는 것을 추가했습니다</a:t>
            </a:r>
            <a:r>
              <a:rPr lang="en-US" altLang="ko-KR"/>
              <a:t>.</a:t>
            </a:r>
          </a:p>
          <a:p>
            <a:r>
              <a:rPr lang="ko-KR" altLang="en-US"/>
              <a:t>이후 설계된 모델을 바탕으로 데이터를 분석하고</a:t>
            </a:r>
            <a:r>
              <a:rPr lang="en-US" altLang="ko-KR"/>
              <a:t>, </a:t>
            </a:r>
            <a:r>
              <a:rPr lang="ko-KR" altLang="en-US"/>
              <a:t>분석 결과를</a:t>
            </a:r>
            <a:r>
              <a:rPr lang="en-US" altLang="ko-KR"/>
              <a:t> </a:t>
            </a:r>
            <a:r>
              <a:rPr lang="en-US" altLang="ko-KR" err="1"/>
              <a:t>png</a:t>
            </a:r>
            <a:r>
              <a:rPr lang="en-US" altLang="ko-KR"/>
              <a:t> file </a:t>
            </a:r>
            <a:r>
              <a:rPr lang="ko-KR" altLang="en-US"/>
              <a:t>및 </a:t>
            </a:r>
            <a:r>
              <a:rPr lang="en-US" altLang="ko-KR"/>
              <a:t>csv file</a:t>
            </a:r>
            <a:r>
              <a:rPr lang="ko-KR" altLang="en-US"/>
              <a:t>로 저장하여 </a:t>
            </a:r>
            <a:r>
              <a:rPr lang="ko-KR" altLang="en-US" err="1"/>
              <a:t>시각화했습니다</a:t>
            </a:r>
            <a:r>
              <a:rPr lang="en-US" altLang="ko-KR"/>
              <a:t>. </a:t>
            </a:r>
            <a:r>
              <a:rPr lang="ko-KR" altLang="en-US"/>
              <a:t>마지막으로 분석을 마치면</a:t>
            </a:r>
            <a:r>
              <a:rPr lang="en-US" altLang="ko-KR"/>
              <a:t>, </a:t>
            </a:r>
            <a:r>
              <a:rPr lang="ko-KR" altLang="en-US"/>
              <a:t> </a:t>
            </a:r>
            <a:r>
              <a:rPr lang="en-US" altLang="ko-KR" err="1"/>
              <a:t>jupyter</a:t>
            </a:r>
            <a:r>
              <a:rPr lang="en-US" altLang="ko-KR"/>
              <a:t> notebook</a:t>
            </a:r>
            <a:r>
              <a:rPr lang="ko-KR" altLang="en-US"/>
              <a:t>을 통해 결과 파일을 다양한 관점에서 해석하는 작업까지 진행하며 마무리했습니다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B1C2-86EF-4A3A-AE86-8E379BE1CB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5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다음으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 err="1"/>
              <a:t>깃허브</a:t>
            </a:r>
            <a:r>
              <a:rPr lang="ko-KR" altLang="en-US"/>
              <a:t> 소개와 </a:t>
            </a:r>
            <a:r>
              <a:rPr lang="en-US" altLang="ko-KR" err="1"/>
              <a:t>프로그램</a:t>
            </a:r>
            <a:r>
              <a:rPr lang="en-US" altLang="ko-KR"/>
              <a:t> </a:t>
            </a:r>
            <a:r>
              <a:rPr lang="ko-KR" altLang="en-US"/>
              <a:t>시연이 </a:t>
            </a:r>
            <a:r>
              <a:rPr lang="ko-KR" altLang="en-US" err="1"/>
              <a:t>있겠습니</a:t>
            </a:r>
            <a:r>
              <a:rPr lang="en-US" altLang="ko-KR"/>
              <a:t>다.</a:t>
            </a:r>
            <a:br>
              <a:rPr lang="en-US" altLang="ko-KR">
                <a:cs typeface="+mn-lt"/>
              </a:rPr>
            </a:br>
            <a:br>
              <a:rPr lang="en-US" altLang="ko-KR">
                <a:cs typeface="+mn-lt"/>
              </a:rPr>
            </a:b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B1C2-86EF-4A3A-AE86-8E379BE1CB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22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cs typeface="Calibri"/>
              </a:rPr>
              <a:t>질의응답 시간 갖도록 하겠습니다</a:t>
            </a:r>
            <a:r>
              <a:rPr lang="en-US" altLang="ko-KR">
                <a:latin typeface="Calibri"/>
                <a:cs typeface="Calibri"/>
              </a:rPr>
              <a:t>.----</a:t>
            </a:r>
          </a:p>
          <a:p>
            <a:r>
              <a:rPr lang="ko-KR" altLang="en-US">
                <a:latin typeface="Calibri"/>
                <a:cs typeface="Calibri"/>
              </a:rPr>
              <a:t>더 이상 질문이 없으시면 이상으로 발표를 마치겠습니다</a:t>
            </a:r>
            <a:r>
              <a:rPr lang="en-US" altLang="ko-KR">
                <a:latin typeface="Calibri"/>
                <a:cs typeface="Calibri"/>
              </a:rPr>
              <a:t>. </a:t>
            </a:r>
            <a:r>
              <a:rPr lang="ko-KR" altLang="en-US">
                <a:latin typeface="Calibri"/>
                <a:cs typeface="Calibri"/>
              </a:rPr>
              <a:t>감사합니다</a:t>
            </a:r>
            <a:r>
              <a:rPr lang="en-US" altLang="ko-KR">
                <a:latin typeface="Calibri"/>
                <a:cs typeface="Calibri"/>
              </a:rPr>
              <a:t>.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3F62C-F906-4FC1-BCD1-FA2A35E006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7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F936-CC2F-4C1A-9472-6AB6CE6E6BF6}" type="datetime1">
              <a:rPr lang="en-US" altLang="ko-KR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4242-7BB9-4CA9-B888-CA432D257193}" type="datetime1">
              <a:rPr lang="en-US" altLang="ko-KR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1636-D468-42BE-9E87-3CDB7D319C6E}" type="datetime1">
              <a:rPr lang="en-US" altLang="ko-KR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EDA2-F86F-44A7-9A1D-5ECE09E1C927}" type="datetime1">
              <a:rPr lang="en-US" altLang="ko-KR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374-8788-4D65-83E6-60B5E7DD121B}" type="datetime1">
              <a:rPr lang="en-US" altLang="ko-KR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DC6-7B2B-491E-8E2B-E6D4018F0930}" type="datetime1">
              <a:rPr lang="en-US" altLang="ko-KR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9791-366E-4CAE-9AC2-A8BD24E2D7C9}" type="datetime1">
              <a:rPr lang="en-US" altLang="ko-KR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AC2-2F79-48AE-B420-DD0D19C6E9CD}" type="datetime1">
              <a:rPr lang="en-US" altLang="ko-KR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6BBA0540-1FD8-FB46-4A3D-565B1F18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DB58-BC97-47CE-BE23-835C2FBCCF6B}" type="datetime1">
              <a:rPr lang="en-US" altLang="ko-KR" smtClean="0"/>
              <a:t>6/10/2023</a:t>
            </a:fld>
            <a:endParaRPr 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5560A08-6F18-9496-E608-C8385E12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963EFF9-00D6-A4D7-2B75-9081B39C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363371" y="9877425"/>
            <a:ext cx="2133600" cy="365125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B93-B713-4EB7-9976-E79F3F0D04D6}" type="datetime1">
              <a:rPr lang="en-US" altLang="ko-KR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2E50-A10B-4E95-8915-2005934B43B9}" type="datetime1">
              <a:rPr lang="en-US" altLang="ko-KR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8F53-A604-412D-87A5-A169AB2324FC}" type="datetime1">
              <a:rPr lang="en-US" altLang="ko-KR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9.png"/><Relationship Id="rId1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6.png"/><Relationship Id="rId9" Type="http://schemas.openxmlformats.org/officeDocument/2006/relationships/image" Target="../media/image27.png"/><Relationship Id="rId14" Type="http://schemas.openxmlformats.org/officeDocument/2006/relationships/hyperlink" Target="https://github.com/PE02teamD/project_mai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68106" y="4735368"/>
            <a:ext cx="10591071" cy="815573"/>
            <a:chOff x="12868106" y="4735368"/>
            <a:chExt cx="10591071" cy="8155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68106" y="4735368"/>
              <a:ext cx="10591071" cy="81557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77866" y="5120405"/>
            <a:ext cx="23629131" cy="37240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FFFFFF"/>
                </a:solidFill>
                <a:latin typeface="Spoqa Han Sans Neo Medium" pitchFamily="2" charset="-127"/>
                <a:ea typeface="Spoqa Han Sans Neo Medium" pitchFamily="2" charset="-127"/>
                <a:cs typeface="Gmarket Sans Medium" pitchFamily="34" charset="0"/>
              </a:rPr>
              <a:t>PROGRAMMING</a:t>
            </a:r>
          </a:p>
          <a:p>
            <a:r>
              <a:rPr lang="en-US" sz="11800" dirty="0">
                <a:solidFill>
                  <a:srgbClr val="FFFFFF"/>
                </a:solidFill>
                <a:latin typeface="Spoqa Han Sans Neo Medium" pitchFamily="2" charset="-127"/>
                <a:ea typeface="Spoqa Han Sans Neo Medium" pitchFamily="2" charset="-127"/>
                <a:cs typeface="Gmarket Sans Medium" pitchFamily="34" charset="0"/>
              </a:rPr>
              <a:t>FOR ENGINEERS 2</a:t>
            </a:r>
            <a:endParaRPr 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42237" y="3848100"/>
            <a:ext cx="695647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  <a:latin typeface="Spoqa Han Sans Neo Light" panose="020B0300000000000000" pitchFamily="50" charset="-127"/>
                <a:cs typeface="Gmarket Sans Light" pitchFamily="34" charset="0"/>
              </a:rPr>
              <a:t>WAFER SCALE DATA </a:t>
            </a:r>
          </a:p>
          <a:p>
            <a:pPr algn="r"/>
            <a:r>
              <a:rPr lang="en-US" sz="2400" dirty="0">
                <a:solidFill>
                  <a:srgbClr val="FFFFFF"/>
                </a:solidFill>
                <a:latin typeface="Spoqa Han Sans Neo Light" panose="020B0300000000000000" pitchFamily="50" charset="-127"/>
                <a:cs typeface="Gmarket Sans Light" pitchFamily="34" charset="0"/>
              </a:rPr>
              <a:t>PROCESSING </a:t>
            </a:r>
            <a:endParaRPr lang="en-US" sz="20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463288" y="9190105"/>
            <a:ext cx="19034717" cy="21429"/>
            <a:chOff x="-463288" y="9190105"/>
            <a:chExt cx="19034717" cy="2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63288" y="9190105"/>
              <a:ext cx="19034717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24355" y="2422263"/>
            <a:ext cx="11304000" cy="21489"/>
            <a:chOff x="-510908" y="2422263"/>
            <a:chExt cx="11304000" cy="214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0908" y="2422263"/>
              <a:ext cx="11304000" cy="214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57017" y="2144590"/>
            <a:ext cx="5244594" cy="21429"/>
            <a:chOff x="8157017" y="2144590"/>
            <a:chExt cx="5244594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157017" y="2144590"/>
              <a:ext cx="5244594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0431" y="4778920"/>
            <a:ext cx="19034717" cy="21429"/>
            <a:chOff x="-520431" y="4778920"/>
            <a:chExt cx="19034717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20431" y="4778920"/>
              <a:ext cx="19034717" cy="2142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77866" y="2688933"/>
            <a:ext cx="10107229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b="1" dirty="0">
                <a:solidFill>
                  <a:srgbClr val="2E67C6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Gmarket Sans Bold" pitchFamily="34" charset="0"/>
              </a:rPr>
              <a:t>FINAL PPT</a:t>
            </a:r>
            <a:endParaRPr lang="en-US" b="1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66" y="9547320"/>
            <a:ext cx="11468710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Spoqa Han Sans Neo Light" panose="020B0300000000000000" pitchFamily="50" charset="-127"/>
                <a:ea typeface="Spoqa Han Sans Neo Light"/>
                <a:cs typeface="Gmarket Sans Light" pitchFamily="34" charset="0"/>
              </a:rPr>
              <a:t>[TEAM D] JUNGWAN NOH, YUJEONG KIM, DOHEYON LEE </a:t>
            </a:r>
            <a:r>
              <a:rPr lang="en-US" altLang="ko-KR" sz="1800" dirty="0">
                <a:latin typeface="Spoqa Han Sans Neo Light" panose="020B0300000000000000" pitchFamily="50" charset="-127"/>
                <a:ea typeface="Spoqa Han Sans Neo Light"/>
                <a:cs typeface="Gmarket Sans Light" pitchFamily="34" charset="0"/>
              </a:rPr>
              <a:t>[, </a:t>
            </a:r>
            <a:r>
              <a:rPr lang="en-US" altLang="ko-KR" sz="1800" dirty="0">
                <a:solidFill>
                  <a:srgbClr val="1A1A1A"/>
                </a:solidFill>
                <a:latin typeface="Spoqa Han Sans Neo Light" panose="020B0300000000000000" pitchFamily="50" charset="-127"/>
                <a:ea typeface="Spoqa Han Sans Neo Light"/>
                <a:cs typeface="Gmarket Sans Light" pitchFamily="34" charset="0"/>
              </a:rPr>
              <a:t>KYUSIK KIM</a:t>
            </a:r>
            <a:r>
              <a:rPr lang="en-US" altLang="ko-KR" sz="1800" dirty="0">
                <a:latin typeface="Spoqa Han Sans Neo Light" panose="020B0300000000000000" pitchFamily="50" charset="-127"/>
                <a:ea typeface="Spoqa Han Sans Neo Light"/>
                <a:cs typeface="Gmarket Sans Light" pitchFamily="34" charset="0"/>
              </a:rPr>
              <a:t>.</a:t>
            </a:r>
            <a:endParaRPr lang="ko-KR" altLang="en-US" dirty="0">
              <a:ea typeface="Spoqa Han Sans Neo Light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Spoqa Han Sans Neo Light" panose="020B0300000000000000" pitchFamily="50" charset="-127"/>
                <a:ea typeface="Spoqa Han Sans Neo Light"/>
                <a:cs typeface="Gmarket Sans Light" pitchFamily="34" charset="0"/>
              </a:rPr>
              <a:t>[PROFESSOR] YOUNGHYUN KIM</a:t>
            </a:r>
          </a:p>
        </p:txBody>
      </p:sp>
      <p:sp>
        <p:nvSpPr>
          <p:cNvPr id="2" name="Object 20">
            <a:extLst>
              <a:ext uri="{FF2B5EF4-FFF2-40B4-BE49-F238E27FC236}">
                <a16:creationId xmlns:a16="http://schemas.microsoft.com/office/drawing/2014/main" id="{1568A80C-C35D-1F60-BDAB-A90929CF00C8}"/>
              </a:ext>
            </a:extLst>
          </p:cNvPr>
          <p:cNvSpPr txBox="1"/>
          <p:nvPr/>
        </p:nvSpPr>
        <p:spPr>
          <a:xfrm>
            <a:off x="6230003" y="9778153"/>
            <a:ext cx="1146871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500" dirty="0">
                <a:solidFill>
                  <a:srgbClr val="FFFFFF"/>
                </a:solidFill>
                <a:latin typeface="Spoqa Han Sans Neo Light" panose="020B0300000000000000" pitchFamily="50" charset="-127"/>
                <a:ea typeface="Spoqa Han Sans Neo Light"/>
                <a:cs typeface="Gmarket Sans Light" pitchFamily="34" charset="0"/>
              </a:rPr>
              <a:t>Date: 2023.06.08</a:t>
            </a:r>
            <a:endParaRPr lang="ko-KR" altLang="en-US" sz="1500" dirty="0">
              <a:solidFill>
                <a:srgbClr val="FFFFFF"/>
              </a:solidFill>
              <a:latin typeface="Spoqa Han Sans Neo Light" panose="020B0300000000000000" pitchFamily="50" charset="-127"/>
              <a:ea typeface="Spoqa Han Sans Neo Light"/>
              <a:cs typeface="Gmarket Sans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8200" y="5675717"/>
            <a:ext cx="18121313" cy="46564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20431" y="5629289"/>
            <a:ext cx="19034717" cy="35714"/>
            <a:chOff x="-520431" y="5629289"/>
            <a:chExt cx="19034717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20431" y="5629289"/>
              <a:ext cx="19034717" cy="3571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-152400" y="5989394"/>
            <a:ext cx="6219826" cy="104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00">
                <a:solidFill>
                  <a:srgbClr val="2E67C6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#1 </a:t>
            </a:r>
          </a:p>
          <a:p>
            <a:pPr algn="ctr"/>
            <a:r>
              <a:rPr lang="en-US" sz="3100">
                <a:solidFill>
                  <a:srgbClr val="1A1A1A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PROJECT BACKGROUND</a:t>
            </a:r>
            <a:endParaRPr lang="en-US" sz="3100"/>
          </a:p>
        </p:txBody>
      </p:sp>
      <p:sp>
        <p:nvSpPr>
          <p:cNvPr id="13" name="Object 13"/>
          <p:cNvSpPr txBox="1"/>
          <p:nvPr/>
        </p:nvSpPr>
        <p:spPr>
          <a:xfrm>
            <a:off x="-40697" y="7073024"/>
            <a:ext cx="584319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b="1" dirty="0">
                <a:solidFill>
                  <a:srgbClr val="2E67C6"/>
                </a:solidFill>
                <a:latin typeface="Spoqa Han Sans Neo Light" panose="020B0300000000000000" pitchFamily="50" charset="-127"/>
                <a:cs typeface="IBM Plex Sans KR Medium" pitchFamily="34" charset="0"/>
              </a:rPr>
              <a:t>Wafer scale data processing</a:t>
            </a:r>
            <a:endParaRPr lang="en-US" altLang="ko-KR" b="1" dirty="0">
              <a:latin typeface="Spoqa Han Sans Neo Light" panose="020B0300000000000000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3523491" y="8030369"/>
            <a:ext cx="4795017" cy="14286"/>
            <a:chOff x="3523491" y="8030369"/>
            <a:chExt cx="4795017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523491" y="8030369"/>
              <a:ext cx="4795017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0431" y="8037967"/>
            <a:ext cx="19034717" cy="14286"/>
            <a:chOff x="-520431" y="8037967"/>
            <a:chExt cx="19034717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20431" y="8037967"/>
              <a:ext cx="19034717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37348" y="8030369"/>
            <a:ext cx="4644000" cy="14286"/>
            <a:chOff x="9437348" y="8030369"/>
            <a:chExt cx="4795017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437348" y="8030369"/>
              <a:ext cx="4795017" cy="1428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928143" y="5989394"/>
            <a:ext cx="5899568" cy="104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00">
                <a:solidFill>
                  <a:srgbClr val="2E67C6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#2 </a:t>
            </a:r>
          </a:p>
          <a:p>
            <a:pPr algn="ctr"/>
            <a:r>
              <a:rPr lang="en-US" sz="3100">
                <a:solidFill>
                  <a:srgbClr val="1A1A1A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PROJECT OBJECTIVE</a:t>
            </a:r>
            <a:endParaRPr lang="en-US" sz="3100"/>
          </a:p>
        </p:txBody>
      </p:sp>
      <p:sp>
        <p:nvSpPr>
          <p:cNvPr id="24" name="Object 24"/>
          <p:cNvSpPr txBox="1"/>
          <p:nvPr/>
        </p:nvSpPr>
        <p:spPr>
          <a:xfrm>
            <a:off x="5930574" y="7073024"/>
            <a:ext cx="586986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b="1">
                <a:solidFill>
                  <a:srgbClr val="2E67C6"/>
                </a:solidFill>
                <a:latin typeface="Spoqa Han Sans Neo Light" panose="020B0300000000000000" pitchFamily="50" charset="-127"/>
              </a:rPr>
              <a:t>Necessity of automating scale data processing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-8230" y="8346969"/>
            <a:ext cx="5899569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00">
                <a:solidFill>
                  <a:srgbClr val="2E67C6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#3 </a:t>
            </a:r>
          </a:p>
          <a:p>
            <a:pPr algn="ctr"/>
            <a:r>
              <a:rPr lang="en-US" sz="3200">
                <a:solidFill>
                  <a:srgbClr val="1A1A1A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PROJECT</a:t>
            </a:r>
            <a:r>
              <a:rPr lang="en-US" sz="3100">
                <a:solidFill>
                  <a:srgbClr val="1A1A1A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 DETAILS</a:t>
            </a:r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-22518" y="9440182"/>
            <a:ext cx="589956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b="1">
                <a:solidFill>
                  <a:srgbClr val="2E67C6"/>
                </a:solidFill>
                <a:latin typeface="Spoqa Han Sans Neo Light" panose="020B0300000000000000" pitchFamily="50" charset="-127"/>
              </a:rPr>
              <a:t>Data input/output, visualization, modeling, ETC.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906878" y="8379310"/>
            <a:ext cx="5874929" cy="104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00">
                <a:solidFill>
                  <a:srgbClr val="2E67C6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#4 </a:t>
            </a:r>
          </a:p>
          <a:p>
            <a:pPr algn="ctr"/>
            <a:r>
              <a:rPr lang="en-US" sz="3100">
                <a:solidFill>
                  <a:srgbClr val="1A1A1A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SOFTWARE EXECUTION</a:t>
            </a:r>
            <a:endParaRPr lang="en-US"/>
          </a:p>
        </p:txBody>
      </p:sp>
      <p:sp>
        <p:nvSpPr>
          <p:cNvPr id="28" name="Object 28"/>
          <p:cNvSpPr txBox="1"/>
          <p:nvPr/>
        </p:nvSpPr>
        <p:spPr>
          <a:xfrm>
            <a:off x="5897398" y="9444469"/>
            <a:ext cx="59440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b="1" err="1">
                <a:solidFill>
                  <a:srgbClr val="2E67C6"/>
                </a:solidFill>
                <a:latin typeface="Spoqa Han Sans Neo Light" panose="020B0300000000000000" pitchFamily="50" charset="-127"/>
              </a:rPr>
              <a:t>Github</a:t>
            </a:r>
            <a:r>
              <a:rPr lang="en-US" altLang="ko-KR" b="1">
                <a:solidFill>
                  <a:srgbClr val="2E67C6"/>
                </a:solidFill>
                <a:latin typeface="Spoqa Han Sans Neo Light" panose="020B0300000000000000" pitchFamily="50" charset="-127"/>
              </a:rPr>
              <a:t> review, </a:t>
            </a:r>
            <a:r>
              <a:rPr lang="en-US" altLang="ko-KR" b="1" err="1">
                <a:solidFill>
                  <a:srgbClr val="2E67C6"/>
                </a:solidFill>
                <a:latin typeface="Spoqa Han Sans Neo Light" panose="020B0300000000000000" pitchFamily="50" charset="-127"/>
              </a:rPr>
              <a:t>pycharm</a:t>
            </a:r>
            <a:r>
              <a:rPr lang="en-US" altLang="ko-KR" b="1">
                <a:solidFill>
                  <a:srgbClr val="2E67C6"/>
                </a:solidFill>
                <a:latin typeface="Spoqa Han Sans Neo Light" panose="020B0300000000000000" pitchFamily="50" charset="-127"/>
              </a:rPr>
              <a:t> demonstration, ETC.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753600" y="1257300"/>
            <a:ext cx="784085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200">
                <a:solidFill>
                  <a:srgbClr val="2E67C6"/>
                </a:solidFill>
                <a:latin typeface="Spoqa Han Sans Neo Bold" panose="020B0800000000000000" pitchFamily="50" charset="-127"/>
              </a:rPr>
              <a:t>WAFER S</a:t>
            </a:r>
            <a:r>
              <a:rPr lang="en-US" sz="1200">
                <a:solidFill>
                  <a:srgbClr val="2E67C6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CALE DATA PROCESSING</a:t>
            </a:r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A64B25-DAC8-6E1E-5468-8C4D6E6246AA}"/>
              </a:ext>
            </a:extLst>
          </p:cNvPr>
          <p:cNvSpPr/>
          <p:nvPr/>
        </p:nvSpPr>
        <p:spPr>
          <a:xfrm>
            <a:off x="11781807" y="6858640"/>
            <a:ext cx="7104709" cy="2550158"/>
          </a:xfrm>
          <a:prstGeom prst="rect">
            <a:avLst/>
          </a:prstGeom>
          <a:solidFill>
            <a:srgbClr val="E7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7" name="그룹 1007"/>
          <p:cNvGrpSpPr/>
          <p:nvPr/>
        </p:nvGrpSpPr>
        <p:grpSpPr>
          <a:xfrm>
            <a:off x="-520431" y="1672882"/>
            <a:ext cx="18864000" cy="35714"/>
            <a:chOff x="-520431" y="1237454"/>
            <a:chExt cx="19034717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20431" y="1237454"/>
              <a:ext cx="19034717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35768" y="-85500"/>
            <a:ext cx="14400" cy="1800000"/>
            <a:chOff x="5835768" y="-476573"/>
            <a:chExt cx="36000" cy="438607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660730" y="1698465"/>
              <a:ext cx="4386076" cy="3600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807364" y="7276943"/>
            <a:ext cx="5928143" cy="104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00">
                <a:solidFill>
                  <a:srgbClr val="2E67C6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#5 </a:t>
            </a:r>
          </a:p>
          <a:p>
            <a:pPr algn="ctr"/>
            <a:r>
              <a:rPr lang="en-US" sz="3100">
                <a:solidFill>
                  <a:srgbClr val="1A1A1A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Q&amp;A</a:t>
            </a:r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11807364" y="8342102"/>
            <a:ext cx="59281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b="1" err="1">
                <a:solidFill>
                  <a:srgbClr val="2E67C6"/>
                </a:solidFill>
                <a:latin typeface="Spoqa Han Sans Neo Light" panose="020B0300000000000000" pitchFamily="50" charset="-127"/>
              </a:rPr>
              <a:t>Question</a:t>
            </a:r>
            <a:r>
              <a:rPr lang="ko-KR" altLang="en-US" b="1">
                <a:solidFill>
                  <a:srgbClr val="2E67C6"/>
                </a:solidFill>
                <a:latin typeface="Spoqa Han Sans Neo Light" panose="020B0300000000000000" pitchFamily="50" charset="-127"/>
              </a:rPr>
              <a:t> &amp; </a:t>
            </a:r>
            <a:r>
              <a:rPr lang="ko-KR" altLang="en-US" b="1" err="1">
                <a:solidFill>
                  <a:srgbClr val="2E67C6"/>
                </a:solidFill>
                <a:latin typeface="Spoqa Han Sans Neo Light" panose="020B0300000000000000" pitchFamily="50" charset="-127"/>
              </a:rPr>
              <a:t>Answer</a:t>
            </a:r>
            <a:endParaRPr lang="ko-KR" altLang="en-US" b="1">
              <a:solidFill>
                <a:srgbClr val="2E67C6"/>
              </a:solidFill>
              <a:latin typeface="Spoqa Han Sans Neo Light" panose="020B0300000000000000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868106" y="4735368"/>
            <a:ext cx="10591071" cy="815573"/>
            <a:chOff x="12868106" y="4735368"/>
            <a:chExt cx="10591071" cy="8155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68106" y="4735368"/>
              <a:ext cx="10591071" cy="815573"/>
            </a:xfrm>
            <a:prstGeom prst="rect">
              <a:avLst/>
            </a:prstGeom>
          </p:spPr>
        </p:pic>
      </p:grpSp>
      <p:sp>
        <p:nvSpPr>
          <p:cNvPr id="4" name="Object 19">
            <a:extLst>
              <a:ext uri="{FF2B5EF4-FFF2-40B4-BE49-F238E27FC236}">
                <a16:creationId xmlns:a16="http://schemas.microsoft.com/office/drawing/2014/main" id="{A0039A6B-4697-9730-C48C-6CB0BAFAC28C}"/>
              </a:ext>
            </a:extLst>
          </p:cNvPr>
          <p:cNvSpPr txBox="1"/>
          <p:nvPr/>
        </p:nvSpPr>
        <p:spPr>
          <a:xfrm>
            <a:off x="577866" y="2688933"/>
            <a:ext cx="10107229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b="1">
                <a:solidFill>
                  <a:srgbClr val="2E67C6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CONTENTS</a:t>
            </a:r>
            <a:endParaRPr lang="en-US" b="1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8EC8314-2B33-D4AB-938F-7D17F4607603}"/>
              </a:ext>
            </a:extLst>
          </p:cNvPr>
          <p:cNvSpPr/>
          <p:nvPr/>
        </p:nvSpPr>
        <p:spPr>
          <a:xfrm>
            <a:off x="5913856" y="1237454"/>
            <a:ext cx="12166485" cy="90495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A34B93-1645-D3DB-36AF-322A4AF2B75E}"/>
              </a:ext>
            </a:extLst>
          </p:cNvPr>
          <p:cNvSpPr/>
          <p:nvPr/>
        </p:nvSpPr>
        <p:spPr>
          <a:xfrm>
            <a:off x="5928143" y="5767379"/>
            <a:ext cx="12603764" cy="4555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-728536" y="7891857"/>
            <a:ext cx="733596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" panose="020B0500000000000000" pitchFamily="50" charset="-127"/>
                <a:ea typeface="Spoqa Han Sans Neo" panose="020B0500000000000000" pitchFamily="50" charset="-127"/>
                <a:cs typeface="IBM Plex Sans KR" pitchFamily="34" charset="0"/>
              </a:rPr>
              <a:t>WAFER-SCALE DATA </a:t>
            </a:r>
            <a:r>
              <a:rPr lang="en-US" sz="2500" b="1" dirty="0">
                <a:solidFill>
                  <a:srgbClr val="FFFFFF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IBM Plex Sans KR" pitchFamily="34" charset="0"/>
              </a:rPr>
              <a:t>ANALYSIS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45" y="8542610"/>
            <a:ext cx="581821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altLang="ko-KR" sz="1600" b="0" i="0" dirty="0">
                <a:solidFill>
                  <a:srgbClr val="ECECF1"/>
                </a:solidFill>
                <a:effectLst/>
                <a:latin typeface="Spoqa Han Sans Neo" panose="020B0500000000000000" pitchFamily="50" charset="-127"/>
              </a:rPr>
              <a:t>Work to improve product quality by preventing and</a:t>
            </a:r>
          </a:p>
          <a:p>
            <a:pPr algn="ctr">
              <a:defRPr/>
            </a:pPr>
            <a:r>
              <a:rPr lang="en-US" altLang="ko-KR" sz="1600" b="0" i="0" dirty="0">
                <a:solidFill>
                  <a:srgbClr val="ECECF1"/>
                </a:solidFill>
                <a:effectLst/>
                <a:latin typeface="Spoqa Han Sans Neo" panose="020B0500000000000000" pitchFamily="50" charset="-127"/>
              </a:rPr>
              <a:t>analyzing defects that occur on wafers</a:t>
            </a:r>
          </a:p>
          <a:p>
            <a:pPr algn="ctr">
              <a:defRPr/>
            </a:pPr>
            <a:r>
              <a:rPr lang="en-US" altLang="ko-KR" sz="1600" b="0" i="0" dirty="0">
                <a:solidFill>
                  <a:srgbClr val="ECECF1"/>
                </a:solidFill>
                <a:effectLst/>
                <a:latin typeface="Spoqa Han Sans Neo" panose="020B0500000000000000" pitchFamily="50" charset="-127"/>
              </a:rPr>
              <a:t>using various measurement equipment and sensors</a:t>
            </a:r>
            <a:endParaRPr lang="en-US"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11162339" y="2597698"/>
            <a:ext cx="6579588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" panose="020B0500000000000000" pitchFamily="50" charset="-127"/>
                <a:ea typeface="Spoqa Han Sans Neo" panose="020B0500000000000000" pitchFamily="50" charset="-127"/>
                <a:cs typeface="IBM Plex Sans KR" pitchFamily="34" charset="0"/>
              </a:rPr>
              <a:t>MACH-ZENDER MODULATOR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98091" y="3520274"/>
            <a:ext cx="530808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The Mach-Zehnder modulator divides light into two branches and creates various data through modulation and interference, while also converting light into electrical signals.</a:t>
            </a:r>
            <a:endParaRPr lang="ko-KR" alt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37853" y="7091909"/>
            <a:ext cx="642856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" panose="020B0500000000000000" pitchFamily="50" charset="-127"/>
                <a:ea typeface="Spoqa Han Sans Neo" panose="020B0500000000000000" pitchFamily="50" charset="-127"/>
                <a:cs typeface="IBM Plex Sans KR" pitchFamily="34" charset="0"/>
              </a:rPr>
              <a:t>AUTOMATION PROCESS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98091" y="7880890"/>
            <a:ext cx="5308085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bg1"/>
                </a:solidFill>
                <a:ea typeface="+mn-lt"/>
                <a:cs typeface="+mn-lt"/>
              </a:rPr>
              <a:t>Streamline your operations and increase efficiency with our cutting-edge automation process, empowering you to achieve higher productivity and superior quality while minimizing manual intervention</a:t>
            </a:r>
            <a:endParaRPr lang="en-US" altLang="ko-KR" sz="200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-520431" y="1237454"/>
            <a:ext cx="19034717" cy="35714"/>
            <a:chOff x="-520431" y="1237454"/>
            <a:chExt cx="19034717" cy="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0431" y="1237454"/>
              <a:ext cx="19034717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41927" y="-206166"/>
            <a:ext cx="815573" cy="10591071"/>
            <a:chOff x="17755855" y="-152381"/>
            <a:chExt cx="815573" cy="105910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68106" y="4735368"/>
              <a:ext cx="10591071" cy="8155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5319" y="5102372"/>
            <a:ext cx="10631361" cy="14286"/>
            <a:chOff x="605319" y="5102372"/>
            <a:chExt cx="10631361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05319" y="5102372"/>
              <a:ext cx="10631361" cy="14286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E84BC8-1ED0-2427-0B03-759EC28164CC}"/>
              </a:ext>
            </a:extLst>
          </p:cNvPr>
          <p:cNvSpPr/>
          <p:nvPr/>
        </p:nvSpPr>
        <p:spPr>
          <a:xfrm>
            <a:off x="689448" y="1927169"/>
            <a:ext cx="4500000" cy="5400000"/>
          </a:xfrm>
          <a:prstGeom prst="rect">
            <a:avLst/>
          </a:prstGeom>
          <a:blipFill>
            <a:blip r:embed="rId6"/>
            <a:stretch>
              <a:fillRect l="-6000" t="-6000" r="-6000" b="-7000"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9B2AAA-4982-93CE-18C9-F32C22F0A686}"/>
              </a:ext>
            </a:extLst>
          </p:cNvPr>
          <p:cNvSpPr/>
          <p:nvPr/>
        </p:nvSpPr>
        <p:spPr>
          <a:xfrm>
            <a:off x="6652551" y="1927169"/>
            <a:ext cx="4500000" cy="2898253"/>
          </a:xfrm>
          <a:prstGeom prst="rect">
            <a:avLst/>
          </a:prstGeom>
          <a:blipFill dpi="0" rotWithShape="1">
            <a:blip r:embed="rId7"/>
            <a:srcRect/>
            <a:stretch>
              <a:fillRect l="-6000" t="-3000" r="-6000" b="-15000"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BA36CF-CDF1-0C5E-381A-4F0F310FD4F8}"/>
              </a:ext>
            </a:extLst>
          </p:cNvPr>
          <p:cNvSpPr/>
          <p:nvPr/>
        </p:nvSpPr>
        <p:spPr>
          <a:xfrm>
            <a:off x="6652551" y="6581953"/>
            <a:ext cx="4500000" cy="2898253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18E58E73-8736-08EA-1148-F8DE1493AE1B}"/>
              </a:ext>
            </a:extLst>
          </p:cNvPr>
          <p:cNvSpPr txBox="1"/>
          <p:nvPr/>
        </p:nvSpPr>
        <p:spPr>
          <a:xfrm>
            <a:off x="0" y="334714"/>
            <a:ext cx="592814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poqa Han Sans Neo Bold" panose="020B0800000000000000" pitchFamily="50" charset="-127"/>
              </a:rPr>
              <a:t>#1 Project Background</a:t>
            </a: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6D69333E-1C96-0B4E-4220-F62278AC46B8}"/>
              </a:ext>
            </a:extLst>
          </p:cNvPr>
          <p:cNvSpPr txBox="1"/>
          <p:nvPr/>
        </p:nvSpPr>
        <p:spPr>
          <a:xfrm>
            <a:off x="5913856" y="427537"/>
            <a:ext cx="1184199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IBM Plex Sans KR Medium" pitchFamily="34" charset="0"/>
              </a:rPr>
              <a:t>  WAFER SCALE DATA PROCESSING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294D7AB-4790-0855-32FB-B67663EF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01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-520431" y="1237454"/>
            <a:ext cx="19034717" cy="35714"/>
            <a:chOff x="-520431" y="1237454"/>
            <a:chExt cx="19034717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0431" y="1237454"/>
              <a:ext cx="19034717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68106" y="4735368"/>
            <a:ext cx="10591071" cy="815573"/>
            <a:chOff x="12868106" y="4735368"/>
            <a:chExt cx="10591071" cy="8155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68106" y="4735368"/>
              <a:ext cx="10591071" cy="815573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928143" y="427538"/>
            <a:ext cx="1178485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2E67C6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 NECESSITY OF AUTOMATING WAFER SCALE DATA PROCESSING</a:t>
            </a:r>
          </a:p>
        </p:txBody>
      </p:sp>
      <p:grpSp>
        <p:nvGrpSpPr>
          <p:cNvPr id="1011" name="그룹 1011"/>
          <p:cNvGrpSpPr/>
          <p:nvPr/>
        </p:nvGrpSpPr>
        <p:grpSpPr>
          <a:xfrm>
            <a:off x="5928144" y="-190500"/>
            <a:ext cx="14286" cy="1440000"/>
            <a:chOff x="6339610" y="-476573"/>
            <a:chExt cx="14286" cy="174054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476482" y="386555"/>
              <a:ext cx="1740541" cy="14286"/>
            </a:xfrm>
            <a:prstGeom prst="rect">
              <a:avLst/>
            </a:prstGeom>
          </p:spPr>
        </p:pic>
      </p:grpSp>
      <p:sp>
        <p:nvSpPr>
          <p:cNvPr id="3" name="Object 8">
            <a:extLst>
              <a:ext uri="{FF2B5EF4-FFF2-40B4-BE49-F238E27FC236}">
                <a16:creationId xmlns:a16="http://schemas.microsoft.com/office/drawing/2014/main" id="{2B6E6845-C346-E833-3CEC-CE7B69D4C45B}"/>
              </a:ext>
            </a:extLst>
          </p:cNvPr>
          <p:cNvSpPr txBox="1"/>
          <p:nvPr/>
        </p:nvSpPr>
        <p:spPr>
          <a:xfrm>
            <a:off x="0" y="314354"/>
            <a:ext cx="592814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>
                <a:solidFill>
                  <a:srgbClr val="2E67C6"/>
                </a:solidFill>
                <a:latin typeface="Spoqa Han Sans Neo Bold" panose="020B0800000000000000" pitchFamily="50" charset="-127"/>
              </a:rPr>
              <a:t>#2 </a:t>
            </a:r>
            <a:r>
              <a:rPr lang="en-US" sz="3600">
                <a:latin typeface="Spoqa Han Sans Neo Bold" panose="020B0800000000000000" pitchFamily="50" charset="-127"/>
              </a:rPr>
              <a:t>Project Objectives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CC4B11-47B3-904B-38E8-660FED27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09" name="자유형: 도형 1008">
            <a:extLst>
              <a:ext uri="{FF2B5EF4-FFF2-40B4-BE49-F238E27FC236}">
                <a16:creationId xmlns:a16="http://schemas.microsoft.com/office/drawing/2014/main" id="{E9D94F1F-E77A-D51A-776D-FE82F088C3A0}"/>
              </a:ext>
            </a:extLst>
          </p:cNvPr>
          <p:cNvSpPr/>
          <p:nvPr/>
        </p:nvSpPr>
        <p:spPr>
          <a:xfrm>
            <a:off x="13332025" y="3651363"/>
            <a:ext cx="915268" cy="778556"/>
          </a:xfrm>
          <a:custGeom>
            <a:avLst/>
            <a:gdLst>
              <a:gd name="connsiteX0" fmla="*/ 0 w 915268"/>
              <a:gd name="connsiteY0" fmla="*/ 0 h 778556"/>
              <a:gd name="connsiteX1" fmla="*/ 258060 w 915268"/>
              <a:gd name="connsiteY1" fmla="*/ 13031 h 778556"/>
              <a:gd name="connsiteX2" fmla="*/ 784898 w 915268"/>
              <a:gd name="connsiteY2" fmla="*/ 120478 h 778556"/>
              <a:gd name="connsiteX3" fmla="*/ 915268 w 915268"/>
              <a:gd name="connsiteY3" fmla="*/ 168194 h 778556"/>
              <a:gd name="connsiteX4" fmla="*/ 915268 w 915268"/>
              <a:gd name="connsiteY4" fmla="*/ 778556 h 778556"/>
              <a:gd name="connsiteX5" fmla="*/ 0 w 915268"/>
              <a:gd name="connsiteY5" fmla="*/ 778556 h 778556"/>
              <a:gd name="connsiteX6" fmla="*/ 0 w 915268"/>
              <a:gd name="connsiteY6" fmla="*/ 0 h 77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68" h="778556">
                <a:moveTo>
                  <a:pt x="0" y="0"/>
                </a:moveTo>
                <a:lnTo>
                  <a:pt x="258060" y="13031"/>
                </a:lnTo>
                <a:cubicBezTo>
                  <a:pt x="439593" y="31467"/>
                  <a:pt x="615808" y="67885"/>
                  <a:pt x="784898" y="120478"/>
                </a:cubicBezTo>
                <a:lnTo>
                  <a:pt x="915268" y="168194"/>
                </a:lnTo>
                <a:lnTo>
                  <a:pt x="915268" y="778556"/>
                </a:lnTo>
                <a:lnTo>
                  <a:pt x="0" y="77855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8" name="자유형: 도형 1007">
            <a:extLst>
              <a:ext uri="{FF2B5EF4-FFF2-40B4-BE49-F238E27FC236}">
                <a16:creationId xmlns:a16="http://schemas.microsoft.com/office/drawing/2014/main" id="{9C1EFE9F-8E29-287F-9E0E-5BE2BD761069}"/>
              </a:ext>
            </a:extLst>
          </p:cNvPr>
          <p:cNvSpPr/>
          <p:nvPr/>
        </p:nvSpPr>
        <p:spPr>
          <a:xfrm>
            <a:off x="12380759" y="3651363"/>
            <a:ext cx="915267" cy="778556"/>
          </a:xfrm>
          <a:custGeom>
            <a:avLst/>
            <a:gdLst>
              <a:gd name="connsiteX0" fmla="*/ 915267 w 915267"/>
              <a:gd name="connsiteY0" fmla="*/ 0 h 778556"/>
              <a:gd name="connsiteX1" fmla="*/ 915267 w 915267"/>
              <a:gd name="connsiteY1" fmla="*/ 778556 h 778556"/>
              <a:gd name="connsiteX2" fmla="*/ 0 w 915267"/>
              <a:gd name="connsiteY2" fmla="*/ 778556 h 778556"/>
              <a:gd name="connsiteX3" fmla="*/ 0 w 915267"/>
              <a:gd name="connsiteY3" fmla="*/ 168194 h 778556"/>
              <a:gd name="connsiteX4" fmla="*/ 130371 w 915267"/>
              <a:gd name="connsiteY4" fmla="*/ 120478 h 778556"/>
              <a:gd name="connsiteX5" fmla="*/ 657209 w 915267"/>
              <a:gd name="connsiteY5" fmla="*/ 13031 h 778556"/>
              <a:gd name="connsiteX6" fmla="*/ 915267 w 915267"/>
              <a:gd name="connsiteY6" fmla="*/ 0 h 77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67" h="778556">
                <a:moveTo>
                  <a:pt x="915267" y="0"/>
                </a:moveTo>
                <a:lnTo>
                  <a:pt x="915267" y="778556"/>
                </a:lnTo>
                <a:lnTo>
                  <a:pt x="0" y="778556"/>
                </a:lnTo>
                <a:lnTo>
                  <a:pt x="0" y="168194"/>
                </a:lnTo>
                <a:lnTo>
                  <a:pt x="130371" y="120478"/>
                </a:lnTo>
                <a:cubicBezTo>
                  <a:pt x="299461" y="67885"/>
                  <a:pt x="475676" y="31467"/>
                  <a:pt x="657209" y="13031"/>
                </a:cubicBezTo>
                <a:lnTo>
                  <a:pt x="915267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7" name="자유형: 도형 1006">
            <a:extLst>
              <a:ext uri="{FF2B5EF4-FFF2-40B4-BE49-F238E27FC236}">
                <a16:creationId xmlns:a16="http://schemas.microsoft.com/office/drawing/2014/main" id="{91D80759-02D1-5BF3-EAEA-9E84AB011204}"/>
              </a:ext>
            </a:extLst>
          </p:cNvPr>
          <p:cNvSpPr/>
          <p:nvPr/>
        </p:nvSpPr>
        <p:spPr>
          <a:xfrm>
            <a:off x="14283293" y="3832733"/>
            <a:ext cx="915268" cy="597186"/>
          </a:xfrm>
          <a:custGeom>
            <a:avLst/>
            <a:gdLst>
              <a:gd name="connsiteX0" fmla="*/ 0 w 915268"/>
              <a:gd name="connsiteY0" fmla="*/ 0 h 597186"/>
              <a:gd name="connsiteX1" fmla="*/ 81695 w 915268"/>
              <a:gd name="connsiteY1" fmla="*/ 29900 h 597186"/>
              <a:gd name="connsiteX2" fmla="*/ 748184 w 915268"/>
              <a:gd name="connsiteY2" fmla="*/ 434270 h 597186"/>
              <a:gd name="connsiteX3" fmla="*/ 915268 w 915268"/>
              <a:gd name="connsiteY3" fmla="*/ 586127 h 597186"/>
              <a:gd name="connsiteX4" fmla="*/ 915268 w 915268"/>
              <a:gd name="connsiteY4" fmla="*/ 597186 h 597186"/>
              <a:gd name="connsiteX5" fmla="*/ 0 w 915268"/>
              <a:gd name="connsiteY5" fmla="*/ 597186 h 597186"/>
              <a:gd name="connsiteX6" fmla="*/ 0 w 915268"/>
              <a:gd name="connsiteY6" fmla="*/ 0 h 5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68" h="597186">
                <a:moveTo>
                  <a:pt x="0" y="0"/>
                </a:moveTo>
                <a:lnTo>
                  <a:pt x="81695" y="29900"/>
                </a:lnTo>
                <a:cubicBezTo>
                  <a:pt x="323963" y="132371"/>
                  <a:pt x="548161" y="269197"/>
                  <a:pt x="748184" y="434270"/>
                </a:cubicBezTo>
                <a:lnTo>
                  <a:pt x="915268" y="586127"/>
                </a:lnTo>
                <a:lnTo>
                  <a:pt x="915268" y="597186"/>
                </a:lnTo>
                <a:lnTo>
                  <a:pt x="0" y="59718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6" name="자유형: 도형 1005">
            <a:extLst>
              <a:ext uri="{FF2B5EF4-FFF2-40B4-BE49-F238E27FC236}">
                <a16:creationId xmlns:a16="http://schemas.microsoft.com/office/drawing/2014/main" id="{06E2B93D-F2CD-EC55-060B-C8E72845F04D}"/>
              </a:ext>
            </a:extLst>
          </p:cNvPr>
          <p:cNvSpPr/>
          <p:nvPr/>
        </p:nvSpPr>
        <p:spPr>
          <a:xfrm>
            <a:off x="11429492" y="3832733"/>
            <a:ext cx="915267" cy="597186"/>
          </a:xfrm>
          <a:custGeom>
            <a:avLst/>
            <a:gdLst>
              <a:gd name="connsiteX0" fmla="*/ 915267 w 915267"/>
              <a:gd name="connsiteY0" fmla="*/ 0 h 597186"/>
              <a:gd name="connsiteX1" fmla="*/ 915267 w 915267"/>
              <a:gd name="connsiteY1" fmla="*/ 597186 h 597186"/>
              <a:gd name="connsiteX2" fmla="*/ 0 w 915267"/>
              <a:gd name="connsiteY2" fmla="*/ 597186 h 597186"/>
              <a:gd name="connsiteX3" fmla="*/ 0 w 915267"/>
              <a:gd name="connsiteY3" fmla="*/ 586127 h 597186"/>
              <a:gd name="connsiteX4" fmla="*/ 167084 w 915267"/>
              <a:gd name="connsiteY4" fmla="*/ 434270 h 597186"/>
              <a:gd name="connsiteX5" fmla="*/ 833573 w 915267"/>
              <a:gd name="connsiteY5" fmla="*/ 29900 h 597186"/>
              <a:gd name="connsiteX6" fmla="*/ 915267 w 915267"/>
              <a:gd name="connsiteY6" fmla="*/ 0 h 5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67" h="597186">
                <a:moveTo>
                  <a:pt x="915267" y="0"/>
                </a:moveTo>
                <a:lnTo>
                  <a:pt x="915267" y="597186"/>
                </a:lnTo>
                <a:lnTo>
                  <a:pt x="0" y="597186"/>
                </a:lnTo>
                <a:lnTo>
                  <a:pt x="0" y="586127"/>
                </a:lnTo>
                <a:lnTo>
                  <a:pt x="167084" y="434270"/>
                </a:lnTo>
                <a:cubicBezTo>
                  <a:pt x="367107" y="269197"/>
                  <a:pt x="591305" y="132371"/>
                  <a:pt x="833573" y="29900"/>
                </a:cubicBezTo>
                <a:lnTo>
                  <a:pt x="915267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6" name="자유형: 도형 995">
            <a:extLst>
              <a:ext uri="{FF2B5EF4-FFF2-40B4-BE49-F238E27FC236}">
                <a16:creationId xmlns:a16="http://schemas.microsoft.com/office/drawing/2014/main" id="{36FA29CA-8E7E-6B90-E6F6-7F99CE6FF4F1}"/>
              </a:ext>
            </a:extLst>
          </p:cNvPr>
          <p:cNvSpPr/>
          <p:nvPr/>
        </p:nvSpPr>
        <p:spPr>
          <a:xfrm>
            <a:off x="10796305" y="4465920"/>
            <a:ext cx="597186" cy="915267"/>
          </a:xfrm>
          <a:custGeom>
            <a:avLst/>
            <a:gdLst>
              <a:gd name="connsiteX0" fmla="*/ 586127 w 597186"/>
              <a:gd name="connsiteY0" fmla="*/ 0 h 915267"/>
              <a:gd name="connsiteX1" fmla="*/ 597186 w 597186"/>
              <a:gd name="connsiteY1" fmla="*/ 0 h 915267"/>
              <a:gd name="connsiteX2" fmla="*/ 597186 w 597186"/>
              <a:gd name="connsiteY2" fmla="*/ 915267 h 915267"/>
              <a:gd name="connsiteX3" fmla="*/ 0 w 597186"/>
              <a:gd name="connsiteY3" fmla="*/ 915267 h 915267"/>
              <a:gd name="connsiteX4" fmla="*/ 29900 w 597186"/>
              <a:gd name="connsiteY4" fmla="*/ 833573 h 915267"/>
              <a:gd name="connsiteX5" fmla="*/ 434270 w 597186"/>
              <a:gd name="connsiteY5" fmla="*/ 167084 h 915267"/>
              <a:gd name="connsiteX6" fmla="*/ 586127 w 597186"/>
              <a:gd name="connsiteY6" fmla="*/ 0 h 9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186" h="915267">
                <a:moveTo>
                  <a:pt x="586127" y="0"/>
                </a:moveTo>
                <a:lnTo>
                  <a:pt x="597186" y="0"/>
                </a:lnTo>
                <a:lnTo>
                  <a:pt x="597186" y="915267"/>
                </a:lnTo>
                <a:lnTo>
                  <a:pt x="0" y="915267"/>
                </a:lnTo>
                <a:lnTo>
                  <a:pt x="29900" y="833573"/>
                </a:lnTo>
                <a:cubicBezTo>
                  <a:pt x="132371" y="591306"/>
                  <a:pt x="269196" y="367107"/>
                  <a:pt x="434270" y="167084"/>
                </a:cubicBezTo>
                <a:lnTo>
                  <a:pt x="586127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5" name="자유형: 도형 994">
            <a:extLst>
              <a:ext uri="{FF2B5EF4-FFF2-40B4-BE49-F238E27FC236}">
                <a16:creationId xmlns:a16="http://schemas.microsoft.com/office/drawing/2014/main" id="{3D00721C-10B6-0AAF-FD9A-EAB4E79F5550}"/>
              </a:ext>
            </a:extLst>
          </p:cNvPr>
          <p:cNvSpPr/>
          <p:nvPr/>
        </p:nvSpPr>
        <p:spPr>
          <a:xfrm>
            <a:off x="11429492" y="4465920"/>
            <a:ext cx="915267" cy="915267"/>
          </a:xfrm>
          <a:custGeom>
            <a:avLst/>
            <a:gdLst>
              <a:gd name="connsiteX0" fmla="*/ 0 w 915267"/>
              <a:gd name="connsiteY0" fmla="*/ 0 h 915267"/>
              <a:gd name="connsiteX1" fmla="*/ 915267 w 915267"/>
              <a:gd name="connsiteY1" fmla="*/ 0 h 915267"/>
              <a:gd name="connsiteX2" fmla="*/ 915267 w 915267"/>
              <a:gd name="connsiteY2" fmla="*/ 915267 h 915267"/>
              <a:gd name="connsiteX3" fmla="*/ 0 w 915267"/>
              <a:gd name="connsiteY3" fmla="*/ 915267 h 915267"/>
              <a:gd name="connsiteX4" fmla="*/ 0 w 915267"/>
              <a:gd name="connsiteY4" fmla="*/ 0 h 9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7" h="915267">
                <a:moveTo>
                  <a:pt x="0" y="0"/>
                </a:moveTo>
                <a:lnTo>
                  <a:pt x="915267" y="0"/>
                </a:lnTo>
                <a:lnTo>
                  <a:pt x="915267" y="915267"/>
                </a:lnTo>
                <a:lnTo>
                  <a:pt x="0" y="9152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4" name="자유형: 도형 993">
            <a:extLst>
              <a:ext uri="{FF2B5EF4-FFF2-40B4-BE49-F238E27FC236}">
                <a16:creationId xmlns:a16="http://schemas.microsoft.com/office/drawing/2014/main" id="{47B251D0-B9F4-4D93-7BDB-A9C5094DAA4F}"/>
              </a:ext>
            </a:extLst>
          </p:cNvPr>
          <p:cNvSpPr/>
          <p:nvPr/>
        </p:nvSpPr>
        <p:spPr>
          <a:xfrm>
            <a:off x="12380759" y="4465920"/>
            <a:ext cx="915267" cy="915267"/>
          </a:xfrm>
          <a:custGeom>
            <a:avLst/>
            <a:gdLst>
              <a:gd name="connsiteX0" fmla="*/ 0 w 915267"/>
              <a:gd name="connsiteY0" fmla="*/ 0 h 915267"/>
              <a:gd name="connsiteX1" fmla="*/ 915267 w 915267"/>
              <a:gd name="connsiteY1" fmla="*/ 0 h 915267"/>
              <a:gd name="connsiteX2" fmla="*/ 915267 w 915267"/>
              <a:gd name="connsiteY2" fmla="*/ 915267 h 915267"/>
              <a:gd name="connsiteX3" fmla="*/ 0 w 915267"/>
              <a:gd name="connsiteY3" fmla="*/ 915267 h 915267"/>
              <a:gd name="connsiteX4" fmla="*/ 0 w 915267"/>
              <a:gd name="connsiteY4" fmla="*/ 0 h 9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7" h="915267">
                <a:moveTo>
                  <a:pt x="0" y="0"/>
                </a:moveTo>
                <a:lnTo>
                  <a:pt x="915267" y="0"/>
                </a:lnTo>
                <a:lnTo>
                  <a:pt x="915267" y="915267"/>
                </a:lnTo>
                <a:lnTo>
                  <a:pt x="0" y="9152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3" name="자유형: 도형 992">
            <a:extLst>
              <a:ext uri="{FF2B5EF4-FFF2-40B4-BE49-F238E27FC236}">
                <a16:creationId xmlns:a16="http://schemas.microsoft.com/office/drawing/2014/main" id="{DF2BB92E-6033-6AB6-E82A-A12C4677FEAE}"/>
              </a:ext>
            </a:extLst>
          </p:cNvPr>
          <p:cNvSpPr/>
          <p:nvPr/>
        </p:nvSpPr>
        <p:spPr>
          <a:xfrm>
            <a:off x="13332025" y="4465920"/>
            <a:ext cx="915268" cy="915267"/>
          </a:xfrm>
          <a:custGeom>
            <a:avLst/>
            <a:gdLst>
              <a:gd name="connsiteX0" fmla="*/ 0 w 915268"/>
              <a:gd name="connsiteY0" fmla="*/ 0 h 915267"/>
              <a:gd name="connsiteX1" fmla="*/ 915268 w 915268"/>
              <a:gd name="connsiteY1" fmla="*/ 0 h 915267"/>
              <a:gd name="connsiteX2" fmla="*/ 915268 w 915268"/>
              <a:gd name="connsiteY2" fmla="*/ 915267 h 915267"/>
              <a:gd name="connsiteX3" fmla="*/ 0 w 915268"/>
              <a:gd name="connsiteY3" fmla="*/ 915267 h 915267"/>
              <a:gd name="connsiteX4" fmla="*/ 0 w 915268"/>
              <a:gd name="connsiteY4" fmla="*/ 0 h 9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8" h="915267">
                <a:moveTo>
                  <a:pt x="0" y="0"/>
                </a:moveTo>
                <a:lnTo>
                  <a:pt x="915268" y="0"/>
                </a:lnTo>
                <a:lnTo>
                  <a:pt x="915268" y="915267"/>
                </a:lnTo>
                <a:lnTo>
                  <a:pt x="0" y="9152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2" name="자유형: 도형 991">
            <a:extLst>
              <a:ext uri="{FF2B5EF4-FFF2-40B4-BE49-F238E27FC236}">
                <a16:creationId xmlns:a16="http://schemas.microsoft.com/office/drawing/2014/main" id="{FE92EBD1-C271-A4DF-104E-05E1D40EF20A}"/>
              </a:ext>
            </a:extLst>
          </p:cNvPr>
          <p:cNvSpPr/>
          <p:nvPr/>
        </p:nvSpPr>
        <p:spPr>
          <a:xfrm>
            <a:off x="14283293" y="4465920"/>
            <a:ext cx="915268" cy="915267"/>
          </a:xfrm>
          <a:custGeom>
            <a:avLst/>
            <a:gdLst>
              <a:gd name="connsiteX0" fmla="*/ 0 w 915268"/>
              <a:gd name="connsiteY0" fmla="*/ 0 h 915267"/>
              <a:gd name="connsiteX1" fmla="*/ 915268 w 915268"/>
              <a:gd name="connsiteY1" fmla="*/ 0 h 915267"/>
              <a:gd name="connsiteX2" fmla="*/ 915268 w 915268"/>
              <a:gd name="connsiteY2" fmla="*/ 915267 h 915267"/>
              <a:gd name="connsiteX3" fmla="*/ 0 w 915268"/>
              <a:gd name="connsiteY3" fmla="*/ 915267 h 915267"/>
              <a:gd name="connsiteX4" fmla="*/ 0 w 915268"/>
              <a:gd name="connsiteY4" fmla="*/ 0 h 9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8" h="915267">
                <a:moveTo>
                  <a:pt x="0" y="0"/>
                </a:moveTo>
                <a:lnTo>
                  <a:pt x="915268" y="0"/>
                </a:lnTo>
                <a:lnTo>
                  <a:pt x="915268" y="915267"/>
                </a:lnTo>
                <a:lnTo>
                  <a:pt x="0" y="9152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1" name="자유형: 도형 990">
            <a:extLst>
              <a:ext uri="{FF2B5EF4-FFF2-40B4-BE49-F238E27FC236}">
                <a16:creationId xmlns:a16="http://schemas.microsoft.com/office/drawing/2014/main" id="{5D3B1308-5398-3463-1BDD-9898A228E79A}"/>
              </a:ext>
            </a:extLst>
          </p:cNvPr>
          <p:cNvSpPr/>
          <p:nvPr/>
        </p:nvSpPr>
        <p:spPr>
          <a:xfrm>
            <a:off x="15234561" y="4465920"/>
            <a:ext cx="597186" cy="915267"/>
          </a:xfrm>
          <a:custGeom>
            <a:avLst/>
            <a:gdLst>
              <a:gd name="connsiteX0" fmla="*/ 0 w 597186"/>
              <a:gd name="connsiteY0" fmla="*/ 0 h 915267"/>
              <a:gd name="connsiteX1" fmla="*/ 11059 w 597186"/>
              <a:gd name="connsiteY1" fmla="*/ 0 h 915267"/>
              <a:gd name="connsiteX2" fmla="*/ 162916 w 597186"/>
              <a:gd name="connsiteY2" fmla="*/ 167084 h 915267"/>
              <a:gd name="connsiteX3" fmla="*/ 567286 w 597186"/>
              <a:gd name="connsiteY3" fmla="*/ 833573 h 915267"/>
              <a:gd name="connsiteX4" fmla="*/ 597186 w 597186"/>
              <a:gd name="connsiteY4" fmla="*/ 915267 h 915267"/>
              <a:gd name="connsiteX5" fmla="*/ 0 w 597186"/>
              <a:gd name="connsiteY5" fmla="*/ 915267 h 915267"/>
              <a:gd name="connsiteX6" fmla="*/ 0 w 597186"/>
              <a:gd name="connsiteY6" fmla="*/ 0 h 9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186" h="915267">
                <a:moveTo>
                  <a:pt x="0" y="0"/>
                </a:moveTo>
                <a:lnTo>
                  <a:pt x="11059" y="0"/>
                </a:lnTo>
                <a:lnTo>
                  <a:pt x="162916" y="167084"/>
                </a:lnTo>
                <a:cubicBezTo>
                  <a:pt x="327990" y="367107"/>
                  <a:pt x="464815" y="591306"/>
                  <a:pt x="567286" y="833573"/>
                </a:cubicBezTo>
                <a:lnTo>
                  <a:pt x="597186" y="915267"/>
                </a:lnTo>
                <a:lnTo>
                  <a:pt x="0" y="9152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3" name="자유형: 도형 982">
            <a:extLst>
              <a:ext uri="{FF2B5EF4-FFF2-40B4-BE49-F238E27FC236}">
                <a16:creationId xmlns:a16="http://schemas.microsoft.com/office/drawing/2014/main" id="{566F69D2-D4AE-BDE5-40E4-90C106E6B9F3}"/>
              </a:ext>
            </a:extLst>
          </p:cNvPr>
          <p:cNvSpPr/>
          <p:nvPr/>
        </p:nvSpPr>
        <p:spPr>
          <a:xfrm>
            <a:off x="10614935" y="5417187"/>
            <a:ext cx="778556" cy="915267"/>
          </a:xfrm>
          <a:custGeom>
            <a:avLst/>
            <a:gdLst>
              <a:gd name="connsiteX0" fmla="*/ 168194 w 778556"/>
              <a:gd name="connsiteY0" fmla="*/ 0 h 915267"/>
              <a:gd name="connsiteX1" fmla="*/ 778556 w 778556"/>
              <a:gd name="connsiteY1" fmla="*/ 0 h 915267"/>
              <a:gd name="connsiteX2" fmla="*/ 778556 w 778556"/>
              <a:gd name="connsiteY2" fmla="*/ 915267 h 915267"/>
              <a:gd name="connsiteX3" fmla="*/ 0 w 778556"/>
              <a:gd name="connsiteY3" fmla="*/ 915267 h 915267"/>
              <a:gd name="connsiteX4" fmla="*/ 13031 w 778556"/>
              <a:gd name="connsiteY4" fmla="*/ 657209 h 915267"/>
              <a:gd name="connsiteX5" fmla="*/ 120478 w 778556"/>
              <a:gd name="connsiteY5" fmla="*/ 130371 h 915267"/>
              <a:gd name="connsiteX6" fmla="*/ 168194 w 778556"/>
              <a:gd name="connsiteY6" fmla="*/ 0 h 9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556" h="915267">
                <a:moveTo>
                  <a:pt x="168194" y="0"/>
                </a:moveTo>
                <a:lnTo>
                  <a:pt x="778556" y="0"/>
                </a:lnTo>
                <a:lnTo>
                  <a:pt x="778556" y="915267"/>
                </a:lnTo>
                <a:lnTo>
                  <a:pt x="0" y="915267"/>
                </a:lnTo>
                <a:lnTo>
                  <a:pt x="13031" y="657209"/>
                </a:lnTo>
                <a:cubicBezTo>
                  <a:pt x="31466" y="475677"/>
                  <a:pt x="67885" y="299461"/>
                  <a:pt x="120478" y="130371"/>
                </a:cubicBezTo>
                <a:lnTo>
                  <a:pt x="16819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2" name="자유형: 도형 981">
            <a:extLst>
              <a:ext uri="{FF2B5EF4-FFF2-40B4-BE49-F238E27FC236}">
                <a16:creationId xmlns:a16="http://schemas.microsoft.com/office/drawing/2014/main" id="{4A45D07C-D2BC-1382-3353-B1A9C454CEDB}"/>
              </a:ext>
            </a:extLst>
          </p:cNvPr>
          <p:cNvSpPr/>
          <p:nvPr/>
        </p:nvSpPr>
        <p:spPr>
          <a:xfrm>
            <a:off x="11429492" y="5417187"/>
            <a:ext cx="915267" cy="915267"/>
          </a:xfrm>
          <a:custGeom>
            <a:avLst/>
            <a:gdLst>
              <a:gd name="connsiteX0" fmla="*/ 0 w 915267"/>
              <a:gd name="connsiteY0" fmla="*/ 0 h 915267"/>
              <a:gd name="connsiteX1" fmla="*/ 915267 w 915267"/>
              <a:gd name="connsiteY1" fmla="*/ 0 h 915267"/>
              <a:gd name="connsiteX2" fmla="*/ 915267 w 915267"/>
              <a:gd name="connsiteY2" fmla="*/ 915267 h 915267"/>
              <a:gd name="connsiteX3" fmla="*/ 0 w 915267"/>
              <a:gd name="connsiteY3" fmla="*/ 915267 h 915267"/>
              <a:gd name="connsiteX4" fmla="*/ 0 w 915267"/>
              <a:gd name="connsiteY4" fmla="*/ 0 h 9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7" h="915267">
                <a:moveTo>
                  <a:pt x="0" y="0"/>
                </a:moveTo>
                <a:lnTo>
                  <a:pt x="915267" y="0"/>
                </a:lnTo>
                <a:lnTo>
                  <a:pt x="915267" y="915267"/>
                </a:lnTo>
                <a:lnTo>
                  <a:pt x="0" y="9152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1" name="자유형: 도형 980">
            <a:extLst>
              <a:ext uri="{FF2B5EF4-FFF2-40B4-BE49-F238E27FC236}">
                <a16:creationId xmlns:a16="http://schemas.microsoft.com/office/drawing/2014/main" id="{F1F71715-99AE-9248-2791-5080B3D6F1CD}"/>
              </a:ext>
            </a:extLst>
          </p:cNvPr>
          <p:cNvSpPr/>
          <p:nvPr/>
        </p:nvSpPr>
        <p:spPr>
          <a:xfrm>
            <a:off x="12380759" y="5417187"/>
            <a:ext cx="915267" cy="915267"/>
          </a:xfrm>
          <a:custGeom>
            <a:avLst/>
            <a:gdLst>
              <a:gd name="connsiteX0" fmla="*/ 0 w 915267"/>
              <a:gd name="connsiteY0" fmla="*/ 0 h 915267"/>
              <a:gd name="connsiteX1" fmla="*/ 915267 w 915267"/>
              <a:gd name="connsiteY1" fmla="*/ 0 h 915267"/>
              <a:gd name="connsiteX2" fmla="*/ 915267 w 915267"/>
              <a:gd name="connsiteY2" fmla="*/ 915267 h 915267"/>
              <a:gd name="connsiteX3" fmla="*/ 0 w 915267"/>
              <a:gd name="connsiteY3" fmla="*/ 915267 h 915267"/>
              <a:gd name="connsiteX4" fmla="*/ 0 w 915267"/>
              <a:gd name="connsiteY4" fmla="*/ 0 h 9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7" h="915267">
                <a:moveTo>
                  <a:pt x="0" y="0"/>
                </a:moveTo>
                <a:lnTo>
                  <a:pt x="915267" y="0"/>
                </a:lnTo>
                <a:lnTo>
                  <a:pt x="915267" y="915267"/>
                </a:lnTo>
                <a:lnTo>
                  <a:pt x="0" y="9152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0" name="자유형: 도형 979">
            <a:extLst>
              <a:ext uri="{FF2B5EF4-FFF2-40B4-BE49-F238E27FC236}">
                <a16:creationId xmlns:a16="http://schemas.microsoft.com/office/drawing/2014/main" id="{96547C81-EAF8-6C93-BD16-52E42D57E309}"/>
              </a:ext>
            </a:extLst>
          </p:cNvPr>
          <p:cNvSpPr/>
          <p:nvPr/>
        </p:nvSpPr>
        <p:spPr>
          <a:xfrm>
            <a:off x="13332025" y="5417187"/>
            <a:ext cx="915268" cy="915267"/>
          </a:xfrm>
          <a:custGeom>
            <a:avLst/>
            <a:gdLst>
              <a:gd name="connsiteX0" fmla="*/ 0 w 915268"/>
              <a:gd name="connsiteY0" fmla="*/ 0 h 915267"/>
              <a:gd name="connsiteX1" fmla="*/ 915268 w 915268"/>
              <a:gd name="connsiteY1" fmla="*/ 0 h 915267"/>
              <a:gd name="connsiteX2" fmla="*/ 915268 w 915268"/>
              <a:gd name="connsiteY2" fmla="*/ 915267 h 915267"/>
              <a:gd name="connsiteX3" fmla="*/ 0 w 915268"/>
              <a:gd name="connsiteY3" fmla="*/ 915267 h 915267"/>
              <a:gd name="connsiteX4" fmla="*/ 0 w 915268"/>
              <a:gd name="connsiteY4" fmla="*/ 0 h 9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8" h="915267">
                <a:moveTo>
                  <a:pt x="0" y="0"/>
                </a:moveTo>
                <a:lnTo>
                  <a:pt x="915268" y="0"/>
                </a:lnTo>
                <a:lnTo>
                  <a:pt x="915268" y="915267"/>
                </a:lnTo>
                <a:lnTo>
                  <a:pt x="0" y="9152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9" name="자유형: 도형 978">
            <a:extLst>
              <a:ext uri="{FF2B5EF4-FFF2-40B4-BE49-F238E27FC236}">
                <a16:creationId xmlns:a16="http://schemas.microsoft.com/office/drawing/2014/main" id="{B3C03EB0-F8A4-E9B0-DF89-F6CDDC352430}"/>
              </a:ext>
            </a:extLst>
          </p:cNvPr>
          <p:cNvSpPr/>
          <p:nvPr/>
        </p:nvSpPr>
        <p:spPr>
          <a:xfrm>
            <a:off x="14283293" y="5417187"/>
            <a:ext cx="915268" cy="915267"/>
          </a:xfrm>
          <a:custGeom>
            <a:avLst/>
            <a:gdLst>
              <a:gd name="connsiteX0" fmla="*/ 0 w 915268"/>
              <a:gd name="connsiteY0" fmla="*/ 0 h 915267"/>
              <a:gd name="connsiteX1" fmla="*/ 915268 w 915268"/>
              <a:gd name="connsiteY1" fmla="*/ 0 h 915267"/>
              <a:gd name="connsiteX2" fmla="*/ 915268 w 915268"/>
              <a:gd name="connsiteY2" fmla="*/ 915267 h 915267"/>
              <a:gd name="connsiteX3" fmla="*/ 0 w 915268"/>
              <a:gd name="connsiteY3" fmla="*/ 915267 h 915267"/>
              <a:gd name="connsiteX4" fmla="*/ 0 w 915268"/>
              <a:gd name="connsiteY4" fmla="*/ 0 h 9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8" h="915267">
                <a:moveTo>
                  <a:pt x="0" y="0"/>
                </a:moveTo>
                <a:lnTo>
                  <a:pt x="915268" y="0"/>
                </a:lnTo>
                <a:lnTo>
                  <a:pt x="915268" y="915267"/>
                </a:lnTo>
                <a:lnTo>
                  <a:pt x="0" y="9152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8" name="자유형: 도형 977">
            <a:extLst>
              <a:ext uri="{FF2B5EF4-FFF2-40B4-BE49-F238E27FC236}">
                <a16:creationId xmlns:a16="http://schemas.microsoft.com/office/drawing/2014/main" id="{56012CEE-F281-9B66-3975-25A323846817}"/>
              </a:ext>
            </a:extLst>
          </p:cNvPr>
          <p:cNvSpPr/>
          <p:nvPr/>
        </p:nvSpPr>
        <p:spPr>
          <a:xfrm>
            <a:off x="15234561" y="5417187"/>
            <a:ext cx="778556" cy="915267"/>
          </a:xfrm>
          <a:custGeom>
            <a:avLst/>
            <a:gdLst>
              <a:gd name="connsiteX0" fmla="*/ 0 w 778556"/>
              <a:gd name="connsiteY0" fmla="*/ 0 h 915267"/>
              <a:gd name="connsiteX1" fmla="*/ 610362 w 778556"/>
              <a:gd name="connsiteY1" fmla="*/ 0 h 915267"/>
              <a:gd name="connsiteX2" fmla="*/ 658078 w 778556"/>
              <a:gd name="connsiteY2" fmla="*/ 130371 h 915267"/>
              <a:gd name="connsiteX3" fmla="*/ 765525 w 778556"/>
              <a:gd name="connsiteY3" fmla="*/ 657209 h 915267"/>
              <a:gd name="connsiteX4" fmla="*/ 778556 w 778556"/>
              <a:gd name="connsiteY4" fmla="*/ 915267 h 915267"/>
              <a:gd name="connsiteX5" fmla="*/ 0 w 778556"/>
              <a:gd name="connsiteY5" fmla="*/ 915267 h 915267"/>
              <a:gd name="connsiteX6" fmla="*/ 0 w 778556"/>
              <a:gd name="connsiteY6" fmla="*/ 0 h 9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556" h="915267">
                <a:moveTo>
                  <a:pt x="0" y="0"/>
                </a:moveTo>
                <a:lnTo>
                  <a:pt x="610362" y="0"/>
                </a:lnTo>
                <a:lnTo>
                  <a:pt x="658078" y="130371"/>
                </a:lnTo>
                <a:cubicBezTo>
                  <a:pt x="710671" y="299461"/>
                  <a:pt x="747090" y="475677"/>
                  <a:pt x="765525" y="657209"/>
                </a:cubicBezTo>
                <a:lnTo>
                  <a:pt x="778556" y="915267"/>
                </a:lnTo>
                <a:lnTo>
                  <a:pt x="0" y="9152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2" name="자유형: 도형 961">
            <a:extLst>
              <a:ext uri="{FF2B5EF4-FFF2-40B4-BE49-F238E27FC236}">
                <a16:creationId xmlns:a16="http://schemas.microsoft.com/office/drawing/2014/main" id="{75DDA9A6-2C13-11C8-2300-653C5B9E76F8}"/>
              </a:ext>
            </a:extLst>
          </p:cNvPr>
          <p:cNvSpPr/>
          <p:nvPr/>
        </p:nvSpPr>
        <p:spPr>
          <a:xfrm>
            <a:off x="10614935" y="6368453"/>
            <a:ext cx="778556" cy="915268"/>
          </a:xfrm>
          <a:custGeom>
            <a:avLst/>
            <a:gdLst>
              <a:gd name="connsiteX0" fmla="*/ 0 w 778556"/>
              <a:gd name="connsiteY0" fmla="*/ 0 h 915268"/>
              <a:gd name="connsiteX1" fmla="*/ 778556 w 778556"/>
              <a:gd name="connsiteY1" fmla="*/ 0 h 915268"/>
              <a:gd name="connsiteX2" fmla="*/ 778556 w 778556"/>
              <a:gd name="connsiteY2" fmla="*/ 915268 h 915268"/>
              <a:gd name="connsiteX3" fmla="*/ 168194 w 778556"/>
              <a:gd name="connsiteY3" fmla="*/ 915268 h 915268"/>
              <a:gd name="connsiteX4" fmla="*/ 120478 w 778556"/>
              <a:gd name="connsiteY4" fmla="*/ 784898 h 915268"/>
              <a:gd name="connsiteX5" fmla="*/ 13031 w 778556"/>
              <a:gd name="connsiteY5" fmla="*/ 258060 h 915268"/>
              <a:gd name="connsiteX6" fmla="*/ 0 w 778556"/>
              <a:gd name="connsiteY6" fmla="*/ 0 h 9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556" h="915268">
                <a:moveTo>
                  <a:pt x="0" y="0"/>
                </a:moveTo>
                <a:lnTo>
                  <a:pt x="778556" y="0"/>
                </a:lnTo>
                <a:lnTo>
                  <a:pt x="778556" y="915268"/>
                </a:lnTo>
                <a:lnTo>
                  <a:pt x="168194" y="915268"/>
                </a:lnTo>
                <a:lnTo>
                  <a:pt x="120478" y="784898"/>
                </a:lnTo>
                <a:cubicBezTo>
                  <a:pt x="67885" y="615809"/>
                  <a:pt x="31466" y="439593"/>
                  <a:pt x="13031" y="2580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1" name="자유형: 도형 960">
            <a:extLst>
              <a:ext uri="{FF2B5EF4-FFF2-40B4-BE49-F238E27FC236}">
                <a16:creationId xmlns:a16="http://schemas.microsoft.com/office/drawing/2014/main" id="{5EB93516-3035-F160-5B21-CC3D94F7E485}"/>
              </a:ext>
            </a:extLst>
          </p:cNvPr>
          <p:cNvSpPr/>
          <p:nvPr/>
        </p:nvSpPr>
        <p:spPr>
          <a:xfrm>
            <a:off x="11429492" y="6368453"/>
            <a:ext cx="915267" cy="915268"/>
          </a:xfrm>
          <a:custGeom>
            <a:avLst/>
            <a:gdLst>
              <a:gd name="connsiteX0" fmla="*/ 0 w 915267"/>
              <a:gd name="connsiteY0" fmla="*/ 0 h 915268"/>
              <a:gd name="connsiteX1" fmla="*/ 915267 w 915267"/>
              <a:gd name="connsiteY1" fmla="*/ 0 h 915268"/>
              <a:gd name="connsiteX2" fmla="*/ 915267 w 915267"/>
              <a:gd name="connsiteY2" fmla="*/ 915268 h 915268"/>
              <a:gd name="connsiteX3" fmla="*/ 0 w 915267"/>
              <a:gd name="connsiteY3" fmla="*/ 915268 h 915268"/>
              <a:gd name="connsiteX4" fmla="*/ 0 w 915267"/>
              <a:gd name="connsiteY4" fmla="*/ 0 h 9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7" h="915268">
                <a:moveTo>
                  <a:pt x="0" y="0"/>
                </a:moveTo>
                <a:lnTo>
                  <a:pt x="915267" y="0"/>
                </a:lnTo>
                <a:lnTo>
                  <a:pt x="915267" y="915268"/>
                </a:lnTo>
                <a:lnTo>
                  <a:pt x="0" y="91526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0" name="자유형: 도형 959">
            <a:extLst>
              <a:ext uri="{FF2B5EF4-FFF2-40B4-BE49-F238E27FC236}">
                <a16:creationId xmlns:a16="http://schemas.microsoft.com/office/drawing/2014/main" id="{4E29523F-908E-7F95-4605-E41637480F8E}"/>
              </a:ext>
            </a:extLst>
          </p:cNvPr>
          <p:cNvSpPr/>
          <p:nvPr/>
        </p:nvSpPr>
        <p:spPr>
          <a:xfrm>
            <a:off x="12380759" y="6368453"/>
            <a:ext cx="915267" cy="915268"/>
          </a:xfrm>
          <a:custGeom>
            <a:avLst/>
            <a:gdLst>
              <a:gd name="connsiteX0" fmla="*/ 0 w 915267"/>
              <a:gd name="connsiteY0" fmla="*/ 0 h 915268"/>
              <a:gd name="connsiteX1" fmla="*/ 915267 w 915267"/>
              <a:gd name="connsiteY1" fmla="*/ 0 h 915268"/>
              <a:gd name="connsiteX2" fmla="*/ 915267 w 915267"/>
              <a:gd name="connsiteY2" fmla="*/ 915268 h 915268"/>
              <a:gd name="connsiteX3" fmla="*/ 0 w 915267"/>
              <a:gd name="connsiteY3" fmla="*/ 915268 h 915268"/>
              <a:gd name="connsiteX4" fmla="*/ 0 w 915267"/>
              <a:gd name="connsiteY4" fmla="*/ 0 h 9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7" h="915268">
                <a:moveTo>
                  <a:pt x="0" y="0"/>
                </a:moveTo>
                <a:lnTo>
                  <a:pt x="915267" y="0"/>
                </a:lnTo>
                <a:lnTo>
                  <a:pt x="915267" y="915268"/>
                </a:lnTo>
                <a:lnTo>
                  <a:pt x="0" y="91526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8014C30A-D493-B49E-61E2-4E5CE1C6C4F1}"/>
              </a:ext>
            </a:extLst>
          </p:cNvPr>
          <p:cNvSpPr/>
          <p:nvPr/>
        </p:nvSpPr>
        <p:spPr>
          <a:xfrm>
            <a:off x="13332025" y="6368453"/>
            <a:ext cx="915268" cy="915268"/>
          </a:xfrm>
          <a:custGeom>
            <a:avLst/>
            <a:gdLst>
              <a:gd name="connsiteX0" fmla="*/ 0 w 915268"/>
              <a:gd name="connsiteY0" fmla="*/ 0 h 915268"/>
              <a:gd name="connsiteX1" fmla="*/ 915268 w 915268"/>
              <a:gd name="connsiteY1" fmla="*/ 0 h 915268"/>
              <a:gd name="connsiteX2" fmla="*/ 915268 w 915268"/>
              <a:gd name="connsiteY2" fmla="*/ 915268 h 915268"/>
              <a:gd name="connsiteX3" fmla="*/ 0 w 915268"/>
              <a:gd name="connsiteY3" fmla="*/ 915268 h 915268"/>
              <a:gd name="connsiteX4" fmla="*/ 0 w 915268"/>
              <a:gd name="connsiteY4" fmla="*/ 0 h 9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8" h="915268">
                <a:moveTo>
                  <a:pt x="0" y="0"/>
                </a:moveTo>
                <a:lnTo>
                  <a:pt x="915268" y="0"/>
                </a:lnTo>
                <a:lnTo>
                  <a:pt x="915268" y="915268"/>
                </a:lnTo>
                <a:lnTo>
                  <a:pt x="0" y="91526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43C10832-8DAC-47F9-C005-57339E0ADE6E}"/>
              </a:ext>
            </a:extLst>
          </p:cNvPr>
          <p:cNvSpPr/>
          <p:nvPr/>
        </p:nvSpPr>
        <p:spPr>
          <a:xfrm>
            <a:off x="14283293" y="6368453"/>
            <a:ext cx="915268" cy="915268"/>
          </a:xfrm>
          <a:custGeom>
            <a:avLst/>
            <a:gdLst>
              <a:gd name="connsiteX0" fmla="*/ 0 w 915268"/>
              <a:gd name="connsiteY0" fmla="*/ 0 h 915268"/>
              <a:gd name="connsiteX1" fmla="*/ 915268 w 915268"/>
              <a:gd name="connsiteY1" fmla="*/ 0 h 915268"/>
              <a:gd name="connsiteX2" fmla="*/ 915268 w 915268"/>
              <a:gd name="connsiteY2" fmla="*/ 915268 h 915268"/>
              <a:gd name="connsiteX3" fmla="*/ 0 w 915268"/>
              <a:gd name="connsiteY3" fmla="*/ 915268 h 915268"/>
              <a:gd name="connsiteX4" fmla="*/ 0 w 915268"/>
              <a:gd name="connsiteY4" fmla="*/ 0 h 9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8" h="915268">
                <a:moveTo>
                  <a:pt x="0" y="0"/>
                </a:moveTo>
                <a:lnTo>
                  <a:pt x="915268" y="0"/>
                </a:lnTo>
                <a:lnTo>
                  <a:pt x="915268" y="915268"/>
                </a:lnTo>
                <a:lnTo>
                  <a:pt x="0" y="91526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D573D78-D206-1086-CB80-56FBD6BC1B5A}"/>
              </a:ext>
            </a:extLst>
          </p:cNvPr>
          <p:cNvSpPr/>
          <p:nvPr/>
        </p:nvSpPr>
        <p:spPr>
          <a:xfrm>
            <a:off x="15234561" y="6368453"/>
            <a:ext cx="778556" cy="915268"/>
          </a:xfrm>
          <a:custGeom>
            <a:avLst/>
            <a:gdLst>
              <a:gd name="connsiteX0" fmla="*/ 0 w 778556"/>
              <a:gd name="connsiteY0" fmla="*/ 0 h 915268"/>
              <a:gd name="connsiteX1" fmla="*/ 778556 w 778556"/>
              <a:gd name="connsiteY1" fmla="*/ 0 h 915268"/>
              <a:gd name="connsiteX2" fmla="*/ 765525 w 778556"/>
              <a:gd name="connsiteY2" fmla="*/ 258060 h 915268"/>
              <a:gd name="connsiteX3" fmla="*/ 658078 w 778556"/>
              <a:gd name="connsiteY3" fmla="*/ 784898 h 915268"/>
              <a:gd name="connsiteX4" fmla="*/ 610362 w 778556"/>
              <a:gd name="connsiteY4" fmla="*/ 915268 h 915268"/>
              <a:gd name="connsiteX5" fmla="*/ 0 w 778556"/>
              <a:gd name="connsiteY5" fmla="*/ 915268 h 915268"/>
              <a:gd name="connsiteX6" fmla="*/ 0 w 778556"/>
              <a:gd name="connsiteY6" fmla="*/ 0 h 9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556" h="915268">
                <a:moveTo>
                  <a:pt x="0" y="0"/>
                </a:moveTo>
                <a:lnTo>
                  <a:pt x="778556" y="0"/>
                </a:lnTo>
                <a:lnTo>
                  <a:pt x="765525" y="258060"/>
                </a:lnTo>
                <a:cubicBezTo>
                  <a:pt x="747090" y="439593"/>
                  <a:pt x="710671" y="615809"/>
                  <a:pt x="658078" y="784898"/>
                </a:cubicBezTo>
                <a:lnTo>
                  <a:pt x="610362" y="915268"/>
                </a:lnTo>
                <a:lnTo>
                  <a:pt x="0" y="91526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B85276EA-2171-C6C9-F5C4-AF50E1988D3C}"/>
              </a:ext>
            </a:extLst>
          </p:cNvPr>
          <p:cNvSpPr/>
          <p:nvPr/>
        </p:nvSpPr>
        <p:spPr>
          <a:xfrm>
            <a:off x="10796305" y="7319721"/>
            <a:ext cx="597186" cy="915268"/>
          </a:xfrm>
          <a:custGeom>
            <a:avLst/>
            <a:gdLst>
              <a:gd name="connsiteX0" fmla="*/ 0 w 597186"/>
              <a:gd name="connsiteY0" fmla="*/ 0 h 915268"/>
              <a:gd name="connsiteX1" fmla="*/ 597186 w 597186"/>
              <a:gd name="connsiteY1" fmla="*/ 0 h 915268"/>
              <a:gd name="connsiteX2" fmla="*/ 597186 w 597186"/>
              <a:gd name="connsiteY2" fmla="*/ 915268 h 915268"/>
              <a:gd name="connsiteX3" fmla="*/ 586127 w 597186"/>
              <a:gd name="connsiteY3" fmla="*/ 915268 h 915268"/>
              <a:gd name="connsiteX4" fmla="*/ 434270 w 597186"/>
              <a:gd name="connsiteY4" fmla="*/ 748184 h 915268"/>
              <a:gd name="connsiteX5" fmla="*/ 29900 w 597186"/>
              <a:gd name="connsiteY5" fmla="*/ 81695 h 915268"/>
              <a:gd name="connsiteX6" fmla="*/ 0 w 597186"/>
              <a:gd name="connsiteY6" fmla="*/ 0 h 9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186" h="915268">
                <a:moveTo>
                  <a:pt x="0" y="0"/>
                </a:moveTo>
                <a:lnTo>
                  <a:pt x="597186" y="0"/>
                </a:lnTo>
                <a:lnTo>
                  <a:pt x="597186" y="915268"/>
                </a:lnTo>
                <a:lnTo>
                  <a:pt x="586127" y="915268"/>
                </a:lnTo>
                <a:lnTo>
                  <a:pt x="434270" y="748184"/>
                </a:lnTo>
                <a:cubicBezTo>
                  <a:pt x="269196" y="548162"/>
                  <a:pt x="132371" y="323963"/>
                  <a:pt x="29900" y="816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F47B140-1231-DE10-4FD1-7628DBFE046A}"/>
              </a:ext>
            </a:extLst>
          </p:cNvPr>
          <p:cNvSpPr/>
          <p:nvPr/>
        </p:nvSpPr>
        <p:spPr>
          <a:xfrm>
            <a:off x="11429492" y="7319721"/>
            <a:ext cx="915267" cy="915268"/>
          </a:xfrm>
          <a:custGeom>
            <a:avLst/>
            <a:gdLst>
              <a:gd name="connsiteX0" fmla="*/ 0 w 915267"/>
              <a:gd name="connsiteY0" fmla="*/ 0 h 915268"/>
              <a:gd name="connsiteX1" fmla="*/ 915267 w 915267"/>
              <a:gd name="connsiteY1" fmla="*/ 0 h 915268"/>
              <a:gd name="connsiteX2" fmla="*/ 915267 w 915267"/>
              <a:gd name="connsiteY2" fmla="*/ 915268 h 915268"/>
              <a:gd name="connsiteX3" fmla="*/ 0 w 915267"/>
              <a:gd name="connsiteY3" fmla="*/ 915268 h 915268"/>
              <a:gd name="connsiteX4" fmla="*/ 0 w 915267"/>
              <a:gd name="connsiteY4" fmla="*/ 0 h 9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7" h="915268">
                <a:moveTo>
                  <a:pt x="0" y="0"/>
                </a:moveTo>
                <a:lnTo>
                  <a:pt x="915267" y="0"/>
                </a:lnTo>
                <a:lnTo>
                  <a:pt x="915267" y="915268"/>
                </a:lnTo>
                <a:lnTo>
                  <a:pt x="0" y="91526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FC5B24EA-EBDA-EDD4-2514-E2BE95D6077F}"/>
              </a:ext>
            </a:extLst>
          </p:cNvPr>
          <p:cNvSpPr/>
          <p:nvPr/>
        </p:nvSpPr>
        <p:spPr>
          <a:xfrm>
            <a:off x="12380759" y="7319721"/>
            <a:ext cx="915267" cy="915268"/>
          </a:xfrm>
          <a:custGeom>
            <a:avLst/>
            <a:gdLst>
              <a:gd name="connsiteX0" fmla="*/ 0 w 915267"/>
              <a:gd name="connsiteY0" fmla="*/ 0 h 915268"/>
              <a:gd name="connsiteX1" fmla="*/ 915267 w 915267"/>
              <a:gd name="connsiteY1" fmla="*/ 0 h 915268"/>
              <a:gd name="connsiteX2" fmla="*/ 915267 w 915267"/>
              <a:gd name="connsiteY2" fmla="*/ 915268 h 915268"/>
              <a:gd name="connsiteX3" fmla="*/ 0 w 915267"/>
              <a:gd name="connsiteY3" fmla="*/ 915268 h 915268"/>
              <a:gd name="connsiteX4" fmla="*/ 0 w 915267"/>
              <a:gd name="connsiteY4" fmla="*/ 0 h 9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7" h="915268">
                <a:moveTo>
                  <a:pt x="0" y="0"/>
                </a:moveTo>
                <a:lnTo>
                  <a:pt x="915267" y="0"/>
                </a:lnTo>
                <a:lnTo>
                  <a:pt x="915267" y="915268"/>
                </a:lnTo>
                <a:lnTo>
                  <a:pt x="0" y="91526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21175CE4-1E34-AA6F-5E5B-853CD15FECD9}"/>
              </a:ext>
            </a:extLst>
          </p:cNvPr>
          <p:cNvSpPr/>
          <p:nvPr/>
        </p:nvSpPr>
        <p:spPr>
          <a:xfrm>
            <a:off x="13332025" y="7319721"/>
            <a:ext cx="915268" cy="915268"/>
          </a:xfrm>
          <a:custGeom>
            <a:avLst/>
            <a:gdLst>
              <a:gd name="connsiteX0" fmla="*/ 0 w 915268"/>
              <a:gd name="connsiteY0" fmla="*/ 0 h 915268"/>
              <a:gd name="connsiteX1" fmla="*/ 915268 w 915268"/>
              <a:gd name="connsiteY1" fmla="*/ 0 h 915268"/>
              <a:gd name="connsiteX2" fmla="*/ 915268 w 915268"/>
              <a:gd name="connsiteY2" fmla="*/ 915268 h 915268"/>
              <a:gd name="connsiteX3" fmla="*/ 0 w 915268"/>
              <a:gd name="connsiteY3" fmla="*/ 915268 h 915268"/>
              <a:gd name="connsiteX4" fmla="*/ 0 w 915268"/>
              <a:gd name="connsiteY4" fmla="*/ 0 h 9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8" h="915268">
                <a:moveTo>
                  <a:pt x="0" y="0"/>
                </a:moveTo>
                <a:lnTo>
                  <a:pt x="915268" y="0"/>
                </a:lnTo>
                <a:lnTo>
                  <a:pt x="915268" y="915268"/>
                </a:lnTo>
                <a:lnTo>
                  <a:pt x="0" y="91526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50478F6F-D744-FF3C-2ADD-C4D388D3EFD7}"/>
              </a:ext>
            </a:extLst>
          </p:cNvPr>
          <p:cNvSpPr/>
          <p:nvPr/>
        </p:nvSpPr>
        <p:spPr>
          <a:xfrm>
            <a:off x="14283293" y="7319721"/>
            <a:ext cx="915268" cy="915268"/>
          </a:xfrm>
          <a:custGeom>
            <a:avLst/>
            <a:gdLst>
              <a:gd name="connsiteX0" fmla="*/ 0 w 915268"/>
              <a:gd name="connsiteY0" fmla="*/ 0 h 915268"/>
              <a:gd name="connsiteX1" fmla="*/ 915268 w 915268"/>
              <a:gd name="connsiteY1" fmla="*/ 0 h 915268"/>
              <a:gd name="connsiteX2" fmla="*/ 915268 w 915268"/>
              <a:gd name="connsiteY2" fmla="*/ 915268 h 915268"/>
              <a:gd name="connsiteX3" fmla="*/ 0 w 915268"/>
              <a:gd name="connsiteY3" fmla="*/ 915268 h 915268"/>
              <a:gd name="connsiteX4" fmla="*/ 0 w 915268"/>
              <a:gd name="connsiteY4" fmla="*/ 0 h 9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68" h="915268">
                <a:moveTo>
                  <a:pt x="0" y="0"/>
                </a:moveTo>
                <a:lnTo>
                  <a:pt x="915268" y="0"/>
                </a:lnTo>
                <a:lnTo>
                  <a:pt x="915268" y="915268"/>
                </a:lnTo>
                <a:lnTo>
                  <a:pt x="0" y="91526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623946A2-23A0-5286-A3D3-D0BA55CF63ED}"/>
              </a:ext>
            </a:extLst>
          </p:cNvPr>
          <p:cNvSpPr/>
          <p:nvPr/>
        </p:nvSpPr>
        <p:spPr>
          <a:xfrm>
            <a:off x="15234561" y="7319721"/>
            <a:ext cx="597186" cy="915268"/>
          </a:xfrm>
          <a:custGeom>
            <a:avLst/>
            <a:gdLst>
              <a:gd name="connsiteX0" fmla="*/ 0 w 597186"/>
              <a:gd name="connsiteY0" fmla="*/ 0 h 915268"/>
              <a:gd name="connsiteX1" fmla="*/ 597186 w 597186"/>
              <a:gd name="connsiteY1" fmla="*/ 0 h 915268"/>
              <a:gd name="connsiteX2" fmla="*/ 567286 w 597186"/>
              <a:gd name="connsiteY2" fmla="*/ 81695 h 915268"/>
              <a:gd name="connsiteX3" fmla="*/ 162916 w 597186"/>
              <a:gd name="connsiteY3" fmla="*/ 748184 h 915268"/>
              <a:gd name="connsiteX4" fmla="*/ 11059 w 597186"/>
              <a:gd name="connsiteY4" fmla="*/ 915268 h 915268"/>
              <a:gd name="connsiteX5" fmla="*/ 0 w 597186"/>
              <a:gd name="connsiteY5" fmla="*/ 915268 h 915268"/>
              <a:gd name="connsiteX6" fmla="*/ 0 w 597186"/>
              <a:gd name="connsiteY6" fmla="*/ 0 h 9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186" h="915268">
                <a:moveTo>
                  <a:pt x="0" y="0"/>
                </a:moveTo>
                <a:lnTo>
                  <a:pt x="597186" y="0"/>
                </a:lnTo>
                <a:lnTo>
                  <a:pt x="567286" y="81695"/>
                </a:lnTo>
                <a:cubicBezTo>
                  <a:pt x="464815" y="323963"/>
                  <a:pt x="327990" y="548162"/>
                  <a:pt x="162916" y="748184"/>
                </a:cubicBezTo>
                <a:lnTo>
                  <a:pt x="11059" y="915268"/>
                </a:lnTo>
                <a:lnTo>
                  <a:pt x="0" y="91526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0A99226-8518-C46F-2E4F-A84755451BDE}"/>
              </a:ext>
            </a:extLst>
          </p:cNvPr>
          <p:cNvSpPr/>
          <p:nvPr/>
        </p:nvSpPr>
        <p:spPr>
          <a:xfrm>
            <a:off x="11429492" y="8270989"/>
            <a:ext cx="915267" cy="597186"/>
          </a:xfrm>
          <a:custGeom>
            <a:avLst/>
            <a:gdLst>
              <a:gd name="connsiteX0" fmla="*/ 0 w 915267"/>
              <a:gd name="connsiteY0" fmla="*/ 0 h 597186"/>
              <a:gd name="connsiteX1" fmla="*/ 915267 w 915267"/>
              <a:gd name="connsiteY1" fmla="*/ 0 h 597186"/>
              <a:gd name="connsiteX2" fmla="*/ 915267 w 915267"/>
              <a:gd name="connsiteY2" fmla="*/ 597186 h 597186"/>
              <a:gd name="connsiteX3" fmla="*/ 833573 w 915267"/>
              <a:gd name="connsiteY3" fmla="*/ 567286 h 597186"/>
              <a:gd name="connsiteX4" fmla="*/ 167084 w 915267"/>
              <a:gd name="connsiteY4" fmla="*/ 162916 h 597186"/>
              <a:gd name="connsiteX5" fmla="*/ 0 w 915267"/>
              <a:gd name="connsiteY5" fmla="*/ 11059 h 597186"/>
              <a:gd name="connsiteX6" fmla="*/ 0 w 915267"/>
              <a:gd name="connsiteY6" fmla="*/ 0 h 5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67" h="597186">
                <a:moveTo>
                  <a:pt x="0" y="0"/>
                </a:moveTo>
                <a:lnTo>
                  <a:pt x="915267" y="0"/>
                </a:lnTo>
                <a:lnTo>
                  <a:pt x="915267" y="597186"/>
                </a:lnTo>
                <a:lnTo>
                  <a:pt x="833573" y="567286"/>
                </a:lnTo>
                <a:cubicBezTo>
                  <a:pt x="591305" y="464815"/>
                  <a:pt x="367107" y="327990"/>
                  <a:pt x="167084" y="162916"/>
                </a:cubicBezTo>
                <a:lnTo>
                  <a:pt x="0" y="1105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837F4C8E-A70F-F211-310D-2C7CB1160663}"/>
              </a:ext>
            </a:extLst>
          </p:cNvPr>
          <p:cNvSpPr/>
          <p:nvPr/>
        </p:nvSpPr>
        <p:spPr>
          <a:xfrm>
            <a:off x="12380759" y="8270989"/>
            <a:ext cx="915267" cy="778556"/>
          </a:xfrm>
          <a:custGeom>
            <a:avLst/>
            <a:gdLst>
              <a:gd name="connsiteX0" fmla="*/ 0 w 915267"/>
              <a:gd name="connsiteY0" fmla="*/ 0 h 778556"/>
              <a:gd name="connsiteX1" fmla="*/ 915267 w 915267"/>
              <a:gd name="connsiteY1" fmla="*/ 0 h 778556"/>
              <a:gd name="connsiteX2" fmla="*/ 915267 w 915267"/>
              <a:gd name="connsiteY2" fmla="*/ 778556 h 778556"/>
              <a:gd name="connsiteX3" fmla="*/ 657209 w 915267"/>
              <a:gd name="connsiteY3" fmla="*/ 765525 h 778556"/>
              <a:gd name="connsiteX4" fmla="*/ 130371 w 915267"/>
              <a:gd name="connsiteY4" fmla="*/ 658078 h 778556"/>
              <a:gd name="connsiteX5" fmla="*/ 0 w 915267"/>
              <a:gd name="connsiteY5" fmla="*/ 610362 h 778556"/>
              <a:gd name="connsiteX6" fmla="*/ 0 w 915267"/>
              <a:gd name="connsiteY6" fmla="*/ 0 h 77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67" h="778556">
                <a:moveTo>
                  <a:pt x="0" y="0"/>
                </a:moveTo>
                <a:lnTo>
                  <a:pt x="915267" y="0"/>
                </a:lnTo>
                <a:lnTo>
                  <a:pt x="915267" y="778556"/>
                </a:lnTo>
                <a:lnTo>
                  <a:pt x="657209" y="765525"/>
                </a:lnTo>
                <a:cubicBezTo>
                  <a:pt x="475676" y="747090"/>
                  <a:pt x="299461" y="710671"/>
                  <a:pt x="130371" y="658078"/>
                </a:cubicBezTo>
                <a:lnTo>
                  <a:pt x="0" y="61036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6AE5104-A299-D129-62A0-28B632FA6870}"/>
              </a:ext>
            </a:extLst>
          </p:cNvPr>
          <p:cNvSpPr/>
          <p:nvPr/>
        </p:nvSpPr>
        <p:spPr>
          <a:xfrm>
            <a:off x="13332025" y="8270989"/>
            <a:ext cx="915268" cy="778556"/>
          </a:xfrm>
          <a:custGeom>
            <a:avLst/>
            <a:gdLst>
              <a:gd name="connsiteX0" fmla="*/ 0 w 915268"/>
              <a:gd name="connsiteY0" fmla="*/ 0 h 778556"/>
              <a:gd name="connsiteX1" fmla="*/ 915268 w 915268"/>
              <a:gd name="connsiteY1" fmla="*/ 0 h 778556"/>
              <a:gd name="connsiteX2" fmla="*/ 915268 w 915268"/>
              <a:gd name="connsiteY2" fmla="*/ 610363 h 778556"/>
              <a:gd name="connsiteX3" fmla="*/ 784898 w 915268"/>
              <a:gd name="connsiteY3" fmla="*/ 658078 h 778556"/>
              <a:gd name="connsiteX4" fmla="*/ 258060 w 915268"/>
              <a:gd name="connsiteY4" fmla="*/ 765525 h 778556"/>
              <a:gd name="connsiteX5" fmla="*/ 0 w 915268"/>
              <a:gd name="connsiteY5" fmla="*/ 778556 h 778556"/>
              <a:gd name="connsiteX6" fmla="*/ 0 w 915268"/>
              <a:gd name="connsiteY6" fmla="*/ 0 h 77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68" h="778556">
                <a:moveTo>
                  <a:pt x="0" y="0"/>
                </a:moveTo>
                <a:lnTo>
                  <a:pt x="915268" y="0"/>
                </a:lnTo>
                <a:lnTo>
                  <a:pt x="915268" y="610363"/>
                </a:lnTo>
                <a:lnTo>
                  <a:pt x="784898" y="658078"/>
                </a:lnTo>
                <a:cubicBezTo>
                  <a:pt x="615808" y="710671"/>
                  <a:pt x="439593" y="747090"/>
                  <a:pt x="258060" y="765525"/>
                </a:cubicBezTo>
                <a:lnTo>
                  <a:pt x="0" y="77855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5E58550C-5FAA-BA15-485E-4A82A8C223EF}"/>
              </a:ext>
            </a:extLst>
          </p:cNvPr>
          <p:cNvSpPr/>
          <p:nvPr/>
        </p:nvSpPr>
        <p:spPr>
          <a:xfrm>
            <a:off x="14283293" y="8270990"/>
            <a:ext cx="915268" cy="597187"/>
          </a:xfrm>
          <a:custGeom>
            <a:avLst/>
            <a:gdLst>
              <a:gd name="connsiteX0" fmla="*/ 0 w 915268"/>
              <a:gd name="connsiteY0" fmla="*/ 0 h 597187"/>
              <a:gd name="connsiteX1" fmla="*/ 915268 w 915268"/>
              <a:gd name="connsiteY1" fmla="*/ 0 h 597187"/>
              <a:gd name="connsiteX2" fmla="*/ 915268 w 915268"/>
              <a:gd name="connsiteY2" fmla="*/ 11059 h 597187"/>
              <a:gd name="connsiteX3" fmla="*/ 748184 w 915268"/>
              <a:gd name="connsiteY3" fmla="*/ 162916 h 597187"/>
              <a:gd name="connsiteX4" fmla="*/ 81695 w 915268"/>
              <a:gd name="connsiteY4" fmla="*/ 567286 h 597187"/>
              <a:gd name="connsiteX5" fmla="*/ 0 w 915268"/>
              <a:gd name="connsiteY5" fmla="*/ 597187 h 597187"/>
              <a:gd name="connsiteX6" fmla="*/ 0 w 915268"/>
              <a:gd name="connsiteY6" fmla="*/ 0 h 59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68" h="597187">
                <a:moveTo>
                  <a:pt x="0" y="0"/>
                </a:moveTo>
                <a:lnTo>
                  <a:pt x="915268" y="0"/>
                </a:lnTo>
                <a:lnTo>
                  <a:pt x="915268" y="11059"/>
                </a:lnTo>
                <a:lnTo>
                  <a:pt x="748184" y="162916"/>
                </a:lnTo>
                <a:cubicBezTo>
                  <a:pt x="548161" y="327990"/>
                  <a:pt x="323963" y="464815"/>
                  <a:pt x="81695" y="567286"/>
                </a:cubicBezTo>
                <a:lnTo>
                  <a:pt x="0" y="59718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608E6FCA-2105-871F-C1C0-FA8EC875760E}"/>
              </a:ext>
            </a:extLst>
          </p:cNvPr>
          <p:cNvSpPr txBox="1"/>
          <p:nvPr/>
        </p:nvSpPr>
        <p:spPr>
          <a:xfrm>
            <a:off x="5172074" y="2316531"/>
            <a:ext cx="7377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소자의 크기가 작아질수록 웨이퍼 당 </a:t>
            </a:r>
            <a:r>
              <a:rPr lang="ko-KR" altLang="en-US" sz="280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데이터 급증</a:t>
            </a:r>
            <a:r>
              <a:rPr lang="en-US" altLang="ko-KR" sz="28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!</a:t>
            </a:r>
            <a:endParaRPr lang="ko-KR" altLang="en-US" sz="280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ED0945BA-3F55-24B3-2B34-EDC87F098F2F}"/>
              </a:ext>
            </a:extLst>
          </p:cNvPr>
          <p:cNvSpPr/>
          <p:nvPr/>
        </p:nvSpPr>
        <p:spPr>
          <a:xfrm>
            <a:off x="10043525" y="3478182"/>
            <a:ext cx="6431133" cy="5780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AACD6A-FD65-F5DD-1882-63B3CE7FEEC2}"/>
              </a:ext>
            </a:extLst>
          </p:cNvPr>
          <p:cNvGrpSpPr/>
          <p:nvPr/>
        </p:nvGrpSpPr>
        <p:grpSpPr>
          <a:xfrm>
            <a:off x="11646860" y="3308890"/>
            <a:ext cx="3224462" cy="6119125"/>
            <a:chOff x="11719794" y="3308890"/>
            <a:chExt cx="3224462" cy="6119125"/>
          </a:xfrm>
        </p:grpSpPr>
        <p:sp>
          <p:nvSpPr>
            <p:cNvPr id="2" name="원통형 1">
              <a:extLst>
                <a:ext uri="{FF2B5EF4-FFF2-40B4-BE49-F238E27FC236}">
                  <a16:creationId xmlns:a16="http://schemas.microsoft.com/office/drawing/2014/main" id="{2A06FDE4-7C58-1209-C3AF-768F3C882567}"/>
                </a:ext>
              </a:extLst>
            </p:cNvPr>
            <p:cNvSpPr/>
            <p:nvPr/>
          </p:nvSpPr>
          <p:spPr>
            <a:xfrm>
              <a:off x="11719794" y="8574167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통형 4">
              <a:extLst>
                <a:ext uri="{FF2B5EF4-FFF2-40B4-BE49-F238E27FC236}">
                  <a16:creationId xmlns:a16="http://schemas.microsoft.com/office/drawing/2014/main" id="{4DC51D72-55E4-B2CC-8612-4E1057670FE9}"/>
                </a:ext>
              </a:extLst>
            </p:cNvPr>
            <p:cNvSpPr/>
            <p:nvPr/>
          </p:nvSpPr>
          <p:spPr>
            <a:xfrm>
              <a:off x="11719794" y="8169142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원통형 5">
              <a:extLst>
                <a:ext uri="{FF2B5EF4-FFF2-40B4-BE49-F238E27FC236}">
                  <a16:creationId xmlns:a16="http://schemas.microsoft.com/office/drawing/2014/main" id="{18DF0B64-493F-1F0A-90F0-84998A49061F}"/>
                </a:ext>
              </a:extLst>
            </p:cNvPr>
            <p:cNvSpPr/>
            <p:nvPr/>
          </p:nvSpPr>
          <p:spPr>
            <a:xfrm>
              <a:off x="11719794" y="7764121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FEFD74A9-8A8F-60D6-E5C1-458E4BD825F1}"/>
                </a:ext>
              </a:extLst>
            </p:cNvPr>
            <p:cNvSpPr/>
            <p:nvPr/>
          </p:nvSpPr>
          <p:spPr>
            <a:xfrm>
              <a:off x="11719794" y="7359100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통형 7">
              <a:extLst>
                <a:ext uri="{FF2B5EF4-FFF2-40B4-BE49-F238E27FC236}">
                  <a16:creationId xmlns:a16="http://schemas.microsoft.com/office/drawing/2014/main" id="{EA1E10C1-4087-22E3-C2F6-136293B4D089}"/>
                </a:ext>
              </a:extLst>
            </p:cNvPr>
            <p:cNvSpPr/>
            <p:nvPr/>
          </p:nvSpPr>
          <p:spPr>
            <a:xfrm>
              <a:off x="11719794" y="6954079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통형 8">
              <a:extLst>
                <a:ext uri="{FF2B5EF4-FFF2-40B4-BE49-F238E27FC236}">
                  <a16:creationId xmlns:a16="http://schemas.microsoft.com/office/drawing/2014/main" id="{A9FAC5BE-E11E-6450-BABE-015671CFC0C4}"/>
                </a:ext>
              </a:extLst>
            </p:cNvPr>
            <p:cNvSpPr/>
            <p:nvPr/>
          </p:nvSpPr>
          <p:spPr>
            <a:xfrm>
              <a:off x="11719794" y="6549058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통형 9">
              <a:extLst>
                <a:ext uri="{FF2B5EF4-FFF2-40B4-BE49-F238E27FC236}">
                  <a16:creationId xmlns:a16="http://schemas.microsoft.com/office/drawing/2014/main" id="{E962AEF2-808E-D05A-4249-78FD68FFA855}"/>
                </a:ext>
              </a:extLst>
            </p:cNvPr>
            <p:cNvSpPr/>
            <p:nvPr/>
          </p:nvSpPr>
          <p:spPr>
            <a:xfrm>
              <a:off x="11719794" y="6144037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통형 10">
              <a:extLst>
                <a:ext uri="{FF2B5EF4-FFF2-40B4-BE49-F238E27FC236}">
                  <a16:creationId xmlns:a16="http://schemas.microsoft.com/office/drawing/2014/main" id="{8F7866B6-4C64-142B-0C15-9284D2560425}"/>
                </a:ext>
              </a:extLst>
            </p:cNvPr>
            <p:cNvSpPr/>
            <p:nvPr/>
          </p:nvSpPr>
          <p:spPr>
            <a:xfrm>
              <a:off x="11719794" y="5739016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통형 12">
              <a:extLst>
                <a:ext uri="{FF2B5EF4-FFF2-40B4-BE49-F238E27FC236}">
                  <a16:creationId xmlns:a16="http://schemas.microsoft.com/office/drawing/2014/main" id="{8A13D097-D0C6-0480-BEFB-32007C17EEFB}"/>
                </a:ext>
              </a:extLst>
            </p:cNvPr>
            <p:cNvSpPr/>
            <p:nvPr/>
          </p:nvSpPr>
          <p:spPr>
            <a:xfrm>
              <a:off x="11719794" y="5333995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원통형 13">
              <a:extLst>
                <a:ext uri="{FF2B5EF4-FFF2-40B4-BE49-F238E27FC236}">
                  <a16:creationId xmlns:a16="http://schemas.microsoft.com/office/drawing/2014/main" id="{3097C890-838E-3497-815E-741879E4895C}"/>
                </a:ext>
              </a:extLst>
            </p:cNvPr>
            <p:cNvSpPr/>
            <p:nvPr/>
          </p:nvSpPr>
          <p:spPr>
            <a:xfrm>
              <a:off x="11719794" y="4928974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통형 15">
              <a:extLst>
                <a:ext uri="{FF2B5EF4-FFF2-40B4-BE49-F238E27FC236}">
                  <a16:creationId xmlns:a16="http://schemas.microsoft.com/office/drawing/2014/main" id="{E57C986A-046C-1F0C-A669-35217427FDC5}"/>
                </a:ext>
              </a:extLst>
            </p:cNvPr>
            <p:cNvSpPr/>
            <p:nvPr/>
          </p:nvSpPr>
          <p:spPr>
            <a:xfrm>
              <a:off x="11719794" y="4523953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형 16">
              <a:extLst>
                <a:ext uri="{FF2B5EF4-FFF2-40B4-BE49-F238E27FC236}">
                  <a16:creationId xmlns:a16="http://schemas.microsoft.com/office/drawing/2014/main" id="{3CDE16C8-452A-E82E-4E72-E9D6334EB363}"/>
                </a:ext>
              </a:extLst>
            </p:cNvPr>
            <p:cNvSpPr/>
            <p:nvPr/>
          </p:nvSpPr>
          <p:spPr>
            <a:xfrm>
              <a:off x="11719794" y="4118932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통형 17">
              <a:extLst>
                <a:ext uri="{FF2B5EF4-FFF2-40B4-BE49-F238E27FC236}">
                  <a16:creationId xmlns:a16="http://schemas.microsoft.com/office/drawing/2014/main" id="{12C6D7FD-AF22-79B9-AA03-93D0B5C4F9ED}"/>
                </a:ext>
              </a:extLst>
            </p:cNvPr>
            <p:cNvSpPr/>
            <p:nvPr/>
          </p:nvSpPr>
          <p:spPr>
            <a:xfrm>
              <a:off x="11719794" y="3713911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통형 18">
              <a:extLst>
                <a:ext uri="{FF2B5EF4-FFF2-40B4-BE49-F238E27FC236}">
                  <a16:creationId xmlns:a16="http://schemas.microsoft.com/office/drawing/2014/main" id="{C0BF4E11-39D8-3D71-5181-F0327BFEF069}"/>
                </a:ext>
              </a:extLst>
            </p:cNvPr>
            <p:cNvSpPr/>
            <p:nvPr/>
          </p:nvSpPr>
          <p:spPr>
            <a:xfrm>
              <a:off x="11719794" y="3308890"/>
              <a:ext cx="3224462" cy="853848"/>
            </a:xfrm>
            <a:prstGeom prst="can">
              <a:avLst>
                <a:gd name="adj" fmla="val 50000"/>
              </a:avLst>
            </a:prstGeom>
            <a:solidFill>
              <a:srgbClr val="8EB4E3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96AC55A0-38A3-22CF-E960-99A397091C64}"/>
              </a:ext>
            </a:extLst>
          </p:cNvPr>
          <p:cNvSpPr/>
          <p:nvPr/>
        </p:nvSpPr>
        <p:spPr>
          <a:xfrm>
            <a:off x="4114800" y="3520440"/>
            <a:ext cx="7528560" cy="5151120"/>
          </a:xfrm>
          <a:custGeom>
            <a:avLst/>
            <a:gdLst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  <a:gd name="connsiteX0" fmla="*/ 0 w 7528560"/>
              <a:gd name="connsiteY0" fmla="*/ 137160 h 5151120"/>
              <a:gd name="connsiteX1" fmla="*/ 7528560 w 7528560"/>
              <a:gd name="connsiteY1" fmla="*/ 0 h 5151120"/>
              <a:gd name="connsiteX2" fmla="*/ 7528560 w 7528560"/>
              <a:gd name="connsiteY2" fmla="*/ 441960 h 5151120"/>
              <a:gd name="connsiteX3" fmla="*/ 1722120 w 7528560"/>
              <a:gd name="connsiteY3" fmla="*/ 5151120 h 5151120"/>
              <a:gd name="connsiteX4" fmla="*/ 0 w 7528560"/>
              <a:gd name="connsiteY4" fmla="*/ 137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8560" h="5151120">
                <a:moveTo>
                  <a:pt x="0" y="137160"/>
                </a:moveTo>
                <a:lnTo>
                  <a:pt x="7528560" y="0"/>
                </a:lnTo>
                <a:lnTo>
                  <a:pt x="7528560" y="441960"/>
                </a:lnTo>
                <a:lnTo>
                  <a:pt x="1722120" y="5151120"/>
                </a:lnTo>
                <a:cubicBezTo>
                  <a:pt x="3007360" y="4409440"/>
                  <a:pt x="4124960" y="398780"/>
                  <a:pt x="0" y="13716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0" name="화살표: 오른쪽 1079">
            <a:extLst>
              <a:ext uri="{FF2B5EF4-FFF2-40B4-BE49-F238E27FC236}">
                <a16:creationId xmlns:a16="http://schemas.microsoft.com/office/drawing/2014/main" id="{89910DA8-51D3-1F96-B461-79633DB761A5}"/>
              </a:ext>
            </a:extLst>
          </p:cNvPr>
          <p:cNvSpPr/>
          <p:nvPr/>
        </p:nvSpPr>
        <p:spPr>
          <a:xfrm>
            <a:off x="7936838" y="5910819"/>
            <a:ext cx="1847803" cy="915267"/>
          </a:xfrm>
          <a:prstGeom prst="rightArrow">
            <a:avLst/>
          </a:prstGeom>
          <a:solidFill>
            <a:srgbClr val="138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6" name="자유형: 도형 975">
            <a:extLst>
              <a:ext uri="{FF2B5EF4-FFF2-40B4-BE49-F238E27FC236}">
                <a16:creationId xmlns:a16="http://schemas.microsoft.com/office/drawing/2014/main" id="{AB0BDE1E-E290-711E-64F1-257EBC50690F}"/>
              </a:ext>
            </a:extLst>
          </p:cNvPr>
          <p:cNvSpPr/>
          <p:nvPr/>
        </p:nvSpPr>
        <p:spPr>
          <a:xfrm rot="5400000">
            <a:off x="3066907" y="3471217"/>
            <a:ext cx="1142399" cy="1502692"/>
          </a:xfrm>
          <a:custGeom>
            <a:avLst/>
            <a:gdLst>
              <a:gd name="connsiteX0" fmla="*/ 0 w 1142399"/>
              <a:gd name="connsiteY0" fmla="*/ 0 h 1502692"/>
              <a:gd name="connsiteX1" fmla="*/ 1142399 w 1142399"/>
              <a:gd name="connsiteY1" fmla="*/ 0 h 1502692"/>
              <a:gd name="connsiteX2" fmla="*/ 1142399 w 1142399"/>
              <a:gd name="connsiteY2" fmla="*/ 1502692 h 1502692"/>
              <a:gd name="connsiteX3" fmla="*/ 468506 w 1142399"/>
              <a:gd name="connsiteY3" fmla="*/ 1502692 h 1502692"/>
              <a:gd name="connsiteX4" fmla="*/ 460209 w 1142399"/>
              <a:gd name="connsiteY4" fmla="*/ 1491597 h 1502692"/>
              <a:gd name="connsiteX5" fmla="*/ 13031 w 1142399"/>
              <a:gd name="connsiteY5" fmla="*/ 258060 h 1502692"/>
              <a:gd name="connsiteX6" fmla="*/ 0 w 1142399"/>
              <a:gd name="connsiteY6" fmla="*/ 0 h 150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399" h="1502692">
                <a:moveTo>
                  <a:pt x="0" y="0"/>
                </a:moveTo>
                <a:lnTo>
                  <a:pt x="1142399" y="0"/>
                </a:lnTo>
                <a:lnTo>
                  <a:pt x="1142399" y="1502692"/>
                </a:lnTo>
                <a:lnTo>
                  <a:pt x="468506" y="1502692"/>
                </a:lnTo>
                <a:lnTo>
                  <a:pt x="460209" y="1491597"/>
                </a:lnTo>
                <a:cubicBezTo>
                  <a:pt x="217604" y="1132495"/>
                  <a:pt x="59120" y="711891"/>
                  <a:pt x="13031" y="2580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4" name="자유형: 도형 973">
            <a:extLst>
              <a:ext uri="{FF2B5EF4-FFF2-40B4-BE49-F238E27FC236}">
                <a16:creationId xmlns:a16="http://schemas.microsoft.com/office/drawing/2014/main" id="{9469CC5B-E8FA-B226-DFFA-F053A860EBBB}"/>
              </a:ext>
            </a:extLst>
          </p:cNvPr>
          <p:cNvSpPr/>
          <p:nvPr/>
        </p:nvSpPr>
        <p:spPr>
          <a:xfrm rot="5400000">
            <a:off x="2203787" y="4146790"/>
            <a:ext cx="646973" cy="646973"/>
          </a:xfrm>
          <a:custGeom>
            <a:avLst/>
            <a:gdLst>
              <a:gd name="connsiteX0" fmla="*/ 0 w 646973"/>
              <a:gd name="connsiteY0" fmla="*/ 0 h 646973"/>
              <a:gd name="connsiteX1" fmla="*/ 646973 w 646973"/>
              <a:gd name="connsiteY1" fmla="*/ 0 h 646973"/>
              <a:gd name="connsiteX2" fmla="*/ 646973 w 646973"/>
              <a:gd name="connsiteY2" fmla="*/ 646973 h 646973"/>
              <a:gd name="connsiteX3" fmla="*/ 486214 w 646973"/>
              <a:gd name="connsiteY3" fmla="*/ 526760 h 646973"/>
              <a:gd name="connsiteX4" fmla="*/ 120214 w 646973"/>
              <a:gd name="connsiteY4" fmla="*/ 160760 h 646973"/>
              <a:gd name="connsiteX5" fmla="*/ 0 w 646973"/>
              <a:gd name="connsiteY5" fmla="*/ 0 h 64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73" h="646973">
                <a:moveTo>
                  <a:pt x="0" y="0"/>
                </a:moveTo>
                <a:lnTo>
                  <a:pt x="646973" y="0"/>
                </a:lnTo>
                <a:lnTo>
                  <a:pt x="646973" y="646973"/>
                </a:lnTo>
                <a:lnTo>
                  <a:pt x="486214" y="526760"/>
                </a:lnTo>
                <a:cubicBezTo>
                  <a:pt x="352866" y="416712"/>
                  <a:pt x="230262" y="294108"/>
                  <a:pt x="120214" y="1607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7" name="자유형: 도형 966">
            <a:extLst>
              <a:ext uri="{FF2B5EF4-FFF2-40B4-BE49-F238E27FC236}">
                <a16:creationId xmlns:a16="http://schemas.microsoft.com/office/drawing/2014/main" id="{F272D579-D47E-2BF5-16FB-35CCDA2B751C}"/>
              </a:ext>
            </a:extLst>
          </p:cNvPr>
          <p:cNvSpPr/>
          <p:nvPr/>
        </p:nvSpPr>
        <p:spPr>
          <a:xfrm rot="5400000">
            <a:off x="1528214" y="5009909"/>
            <a:ext cx="1502693" cy="1142400"/>
          </a:xfrm>
          <a:custGeom>
            <a:avLst/>
            <a:gdLst>
              <a:gd name="connsiteX0" fmla="*/ 0 w 1502693"/>
              <a:gd name="connsiteY0" fmla="*/ 673894 h 1142400"/>
              <a:gd name="connsiteX1" fmla="*/ 0 w 1502693"/>
              <a:gd name="connsiteY1" fmla="*/ 0 h 1142400"/>
              <a:gd name="connsiteX2" fmla="*/ 1502693 w 1502693"/>
              <a:gd name="connsiteY2" fmla="*/ 0 h 1142400"/>
              <a:gd name="connsiteX3" fmla="*/ 1502693 w 1502693"/>
              <a:gd name="connsiteY3" fmla="*/ 1142400 h 1142400"/>
              <a:gd name="connsiteX4" fmla="*/ 1244633 w 1502693"/>
              <a:gd name="connsiteY4" fmla="*/ 1129369 h 1142400"/>
              <a:gd name="connsiteX5" fmla="*/ 11096 w 1502693"/>
              <a:gd name="connsiteY5" fmla="*/ 682191 h 1142400"/>
              <a:gd name="connsiteX6" fmla="*/ 0 w 1502693"/>
              <a:gd name="connsiteY6" fmla="*/ 673894 h 11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2693" h="1142400">
                <a:moveTo>
                  <a:pt x="0" y="673894"/>
                </a:moveTo>
                <a:lnTo>
                  <a:pt x="0" y="0"/>
                </a:lnTo>
                <a:lnTo>
                  <a:pt x="1502693" y="0"/>
                </a:lnTo>
                <a:lnTo>
                  <a:pt x="1502693" y="1142400"/>
                </a:lnTo>
                <a:lnTo>
                  <a:pt x="1244633" y="1129369"/>
                </a:lnTo>
                <a:cubicBezTo>
                  <a:pt x="790802" y="1083280"/>
                  <a:pt x="370198" y="924796"/>
                  <a:pt x="11096" y="682191"/>
                </a:cubicBezTo>
                <a:lnTo>
                  <a:pt x="0" y="673894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6" name="자유형: 도형 965">
            <a:extLst>
              <a:ext uri="{FF2B5EF4-FFF2-40B4-BE49-F238E27FC236}">
                <a16:creationId xmlns:a16="http://schemas.microsoft.com/office/drawing/2014/main" id="{5C1B7BDE-AA1A-919B-11A9-34DCF0936871}"/>
              </a:ext>
            </a:extLst>
          </p:cNvPr>
          <p:cNvSpPr/>
          <p:nvPr/>
        </p:nvSpPr>
        <p:spPr>
          <a:xfrm rot="5400000">
            <a:off x="2886760" y="4829763"/>
            <a:ext cx="1502693" cy="1502692"/>
          </a:xfrm>
          <a:custGeom>
            <a:avLst/>
            <a:gdLst>
              <a:gd name="connsiteX0" fmla="*/ 0 w 1502693"/>
              <a:gd name="connsiteY0" fmla="*/ 1502692 h 1502692"/>
              <a:gd name="connsiteX1" fmla="*/ 0 w 1502693"/>
              <a:gd name="connsiteY1" fmla="*/ 0 h 1502692"/>
              <a:gd name="connsiteX2" fmla="*/ 1502693 w 1502693"/>
              <a:gd name="connsiteY2" fmla="*/ 0 h 1502692"/>
              <a:gd name="connsiteX3" fmla="*/ 1502693 w 1502693"/>
              <a:gd name="connsiteY3" fmla="*/ 1502692 h 1502692"/>
              <a:gd name="connsiteX4" fmla="*/ 0 w 1502693"/>
              <a:gd name="connsiteY4" fmla="*/ 1502692 h 150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693" h="1502692">
                <a:moveTo>
                  <a:pt x="0" y="1502692"/>
                </a:moveTo>
                <a:lnTo>
                  <a:pt x="0" y="0"/>
                </a:lnTo>
                <a:lnTo>
                  <a:pt x="1502693" y="0"/>
                </a:lnTo>
                <a:lnTo>
                  <a:pt x="1502693" y="1502692"/>
                </a:lnTo>
                <a:lnTo>
                  <a:pt x="0" y="150269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5" name="자유형: 도형 964">
            <a:extLst>
              <a:ext uri="{FF2B5EF4-FFF2-40B4-BE49-F238E27FC236}">
                <a16:creationId xmlns:a16="http://schemas.microsoft.com/office/drawing/2014/main" id="{25B16A99-A5FB-58E9-35AC-764F43199473}"/>
              </a:ext>
            </a:extLst>
          </p:cNvPr>
          <p:cNvSpPr/>
          <p:nvPr/>
        </p:nvSpPr>
        <p:spPr>
          <a:xfrm rot="5400000">
            <a:off x="4425451" y="4829764"/>
            <a:ext cx="1502693" cy="1502691"/>
          </a:xfrm>
          <a:custGeom>
            <a:avLst/>
            <a:gdLst>
              <a:gd name="connsiteX0" fmla="*/ 0 w 1502693"/>
              <a:gd name="connsiteY0" fmla="*/ 1502691 h 1502691"/>
              <a:gd name="connsiteX1" fmla="*/ 0 w 1502693"/>
              <a:gd name="connsiteY1" fmla="*/ 0 h 1502691"/>
              <a:gd name="connsiteX2" fmla="*/ 1502693 w 1502693"/>
              <a:gd name="connsiteY2" fmla="*/ 0 h 1502691"/>
              <a:gd name="connsiteX3" fmla="*/ 1502693 w 1502693"/>
              <a:gd name="connsiteY3" fmla="*/ 1502691 h 1502691"/>
              <a:gd name="connsiteX4" fmla="*/ 0 w 1502693"/>
              <a:gd name="connsiteY4" fmla="*/ 1502691 h 150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693" h="1502691">
                <a:moveTo>
                  <a:pt x="0" y="1502691"/>
                </a:moveTo>
                <a:lnTo>
                  <a:pt x="0" y="0"/>
                </a:lnTo>
                <a:lnTo>
                  <a:pt x="1502693" y="0"/>
                </a:lnTo>
                <a:lnTo>
                  <a:pt x="1502693" y="1502691"/>
                </a:lnTo>
                <a:lnTo>
                  <a:pt x="0" y="1502691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E51FC6E5-869D-16B8-E710-E5C427FFA4A6}"/>
              </a:ext>
            </a:extLst>
          </p:cNvPr>
          <p:cNvSpPr/>
          <p:nvPr/>
        </p:nvSpPr>
        <p:spPr>
          <a:xfrm rot="5400000">
            <a:off x="1528215" y="6548601"/>
            <a:ext cx="1502691" cy="1142400"/>
          </a:xfrm>
          <a:custGeom>
            <a:avLst/>
            <a:gdLst>
              <a:gd name="connsiteX0" fmla="*/ 0 w 1502691"/>
              <a:gd name="connsiteY0" fmla="*/ 1142400 h 1142400"/>
              <a:gd name="connsiteX1" fmla="*/ 0 w 1502691"/>
              <a:gd name="connsiteY1" fmla="*/ 0 h 1142400"/>
              <a:gd name="connsiteX2" fmla="*/ 1502691 w 1502691"/>
              <a:gd name="connsiteY2" fmla="*/ 0 h 1142400"/>
              <a:gd name="connsiteX3" fmla="*/ 1502691 w 1502691"/>
              <a:gd name="connsiteY3" fmla="*/ 673894 h 1142400"/>
              <a:gd name="connsiteX4" fmla="*/ 1491595 w 1502691"/>
              <a:gd name="connsiteY4" fmla="*/ 682191 h 1142400"/>
              <a:gd name="connsiteX5" fmla="*/ 258058 w 1502691"/>
              <a:gd name="connsiteY5" fmla="*/ 1129369 h 1142400"/>
              <a:gd name="connsiteX6" fmla="*/ 0 w 1502691"/>
              <a:gd name="connsiteY6" fmla="*/ 1142400 h 114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2691" h="1142400">
                <a:moveTo>
                  <a:pt x="0" y="1142400"/>
                </a:moveTo>
                <a:lnTo>
                  <a:pt x="0" y="0"/>
                </a:lnTo>
                <a:lnTo>
                  <a:pt x="1502691" y="0"/>
                </a:lnTo>
                <a:lnTo>
                  <a:pt x="1502691" y="673894"/>
                </a:lnTo>
                <a:lnTo>
                  <a:pt x="1491595" y="682191"/>
                </a:lnTo>
                <a:cubicBezTo>
                  <a:pt x="1132492" y="924796"/>
                  <a:pt x="711889" y="1083280"/>
                  <a:pt x="258058" y="1129369"/>
                </a:cubicBezTo>
                <a:lnTo>
                  <a:pt x="0" y="11424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68645A66-C83B-681D-3752-FB51C82B8C62}"/>
              </a:ext>
            </a:extLst>
          </p:cNvPr>
          <p:cNvSpPr/>
          <p:nvPr/>
        </p:nvSpPr>
        <p:spPr>
          <a:xfrm rot="5400000">
            <a:off x="2886761" y="6368455"/>
            <a:ext cx="1502691" cy="1502692"/>
          </a:xfrm>
          <a:custGeom>
            <a:avLst/>
            <a:gdLst>
              <a:gd name="connsiteX0" fmla="*/ 0 w 1502691"/>
              <a:gd name="connsiteY0" fmla="*/ 1502692 h 1502692"/>
              <a:gd name="connsiteX1" fmla="*/ 0 w 1502691"/>
              <a:gd name="connsiteY1" fmla="*/ 0 h 1502692"/>
              <a:gd name="connsiteX2" fmla="*/ 1502691 w 1502691"/>
              <a:gd name="connsiteY2" fmla="*/ 0 h 1502692"/>
              <a:gd name="connsiteX3" fmla="*/ 1502691 w 1502691"/>
              <a:gd name="connsiteY3" fmla="*/ 1502692 h 1502692"/>
              <a:gd name="connsiteX4" fmla="*/ 0 w 1502691"/>
              <a:gd name="connsiteY4" fmla="*/ 1502692 h 150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691" h="1502692">
                <a:moveTo>
                  <a:pt x="0" y="1502692"/>
                </a:moveTo>
                <a:lnTo>
                  <a:pt x="0" y="0"/>
                </a:lnTo>
                <a:lnTo>
                  <a:pt x="1502691" y="0"/>
                </a:lnTo>
                <a:lnTo>
                  <a:pt x="1502691" y="1502692"/>
                </a:lnTo>
                <a:lnTo>
                  <a:pt x="0" y="150269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C8095DE9-C154-2D70-E811-1FBB2ED04A9C}"/>
              </a:ext>
            </a:extLst>
          </p:cNvPr>
          <p:cNvSpPr/>
          <p:nvPr/>
        </p:nvSpPr>
        <p:spPr>
          <a:xfrm rot="5400000">
            <a:off x="4425452" y="6368456"/>
            <a:ext cx="1502691" cy="1502691"/>
          </a:xfrm>
          <a:custGeom>
            <a:avLst/>
            <a:gdLst>
              <a:gd name="connsiteX0" fmla="*/ 0 w 1502691"/>
              <a:gd name="connsiteY0" fmla="*/ 1502691 h 1502691"/>
              <a:gd name="connsiteX1" fmla="*/ 0 w 1502691"/>
              <a:gd name="connsiteY1" fmla="*/ 0 h 1502691"/>
              <a:gd name="connsiteX2" fmla="*/ 1502691 w 1502691"/>
              <a:gd name="connsiteY2" fmla="*/ 0 h 1502691"/>
              <a:gd name="connsiteX3" fmla="*/ 1502691 w 1502691"/>
              <a:gd name="connsiteY3" fmla="*/ 1502691 h 1502691"/>
              <a:gd name="connsiteX4" fmla="*/ 0 w 1502691"/>
              <a:gd name="connsiteY4" fmla="*/ 1502691 h 150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691" h="1502691">
                <a:moveTo>
                  <a:pt x="0" y="1502691"/>
                </a:moveTo>
                <a:lnTo>
                  <a:pt x="0" y="0"/>
                </a:lnTo>
                <a:lnTo>
                  <a:pt x="1502691" y="0"/>
                </a:lnTo>
                <a:lnTo>
                  <a:pt x="1502691" y="1502691"/>
                </a:lnTo>
                <a:lnTo>
                  <a:pt x="0" y="1502691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93CA52AF-224E-70AD-CE2A-957BF7D54ACA}"/>
              </a:ext>
            </a:extLst>
          </p:cNvPr>
          <p:cNvSpPr/>
          <p:nvPr/>
        </p:nvSpPr>
        <p:spPr>
          <a:xfrm rot="5400000">
            <a:off x="2203787" y="7907147"/>
            <a:ext cx="646973" cy="646973"/>
          </a:xfrm>
          <a:custGeom>
            <a:avLst/>
            <a:gdLst>
              <a:gd name="connsiteX0" fmla="*/ 0 w 646973"/>
              <a:gd name="connsiteY0" fmla="*/ 646973 h 646973"/>
              <a:gd name="connsiteX1" fmla="*/ 0 w 646973"/>
              <a:gd name="connsiteY1" fmla="*/ 0 h 646973"/>
              <a:gd name="connsiteX2" fmla="*/ 646973 w 646973"/>
              <a:gd name="connsiteY2" fmla="*/ 0 h 646973"/>
              <a:gd name="connsiteX3" fmla="*/ 526759 w 646973"/>
              <a:gd name="connsiteY3" fmla="*/ 160760 h 646973"/>
              <a:gd name="connsiteX4" fmla="*/ 160759 w 646973"/>
              <a:gd name="connsiteY4" fmla="*/ 526760 h 646973"/>
              <a:gd name="connsiteX5" fmla="*/ 0 w 646973"/>
              <a:gd name="connsiteY5" fmla="*/ 646973 h 64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73" h="646973">
                <a:moveTo>
                  <a:pt x="0" y="646973"/>
                </a:moveTo>
                <a:lnTo>
                  <a:pt x="0" y="0"/>
                </a:lnTo>
                <a:lnTo>
                  <a:pt x="646973" y="0"/>
                </a:lnTo>
                <a:lnTo>
                  <a:pt x="526759" y="160760"/>
                </a:lnTo>
                <a:cubicBezTo>
                  <a:pt x="416711" y="294108"/>
                  <a:pt x="294107" y="416712"/>
                  <a:pt x="160759" y="526760"/>
                </a:cubicBezTo>
                <a:lnTo>
                  <a:pt x="0" y="64697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B0779383-660E-E90F-A1AA-89E8A42E1ED1}"/>
              </a:ext>
            </a:extLst>
          </p:cNvPr>
          <p:cNvSpPr/>
          <p:nvPr/>
        </p:nvSpPr>
        <p:spPr>
          <a:xfrm rot="5400000">
            <a:off x="3066907" y="7727000"/>
            <a:ext cx="1142399" cy="1502692"/>
          </a:xfrm>
          <a:custGeom>
            <a:avLst/>
            <a:gdLst>
              <a:gd name="connsiteX0" fmla="*/ 0 w 1142399"/>
              <a:gd name="connsiteY0" fmla="*/ 1502692 h 1502692"/>
              <a:gd name="connsiteX1" fmla="*/ 0 w 1142399"/>
              <a:gd name="connsiteY1" fmla="*/ 0 h 1502692"/>
              <a:gd name="connsiteX2" fmla="*/ 1142399 w 1142399"/>
              <a:gd name="connsiteY2" fmla="*/ 0 h 1502692"/>
              <a:gd name="connsiteX3" fmla="*/ 1129368 w 1142399"/>
              <a:gd name="connsiteY3" fmla="*/ 258060 h 1502692"/>
              <a:gd name="connsiteX4" fmla="*/ 682190 w 1142399"/>
              <a:gd name="connsiteY4" fmla="*/ 1491597 h 1502692"/>
              <a:gd name="connsiteX5" fmla="*/ 673894 w 1142399"/>
              <a:gd name="connsiteY5" fmla="*/ 1502692 h 1502692"/>
              <a:gd name="connsiteX6" fmla="*/ 0 w 1142399"/>
              <a:gd name="connsiteY6" fmla="*/ 1502692 h 150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399" h="1502692">
                <a:moveTo>
                  <a:pt x="0" y="1502692"/>
                </a:moveTo>
                <a:lnTo>
                  <a:pt x="0" y="0"/>
                </a:lnTo>
                <a:lnTo>
                  <a:pt x="1142399" y="0"/>
                </a:lnTo>
                <a:lnTo>
                  <a:pt x="1129368" y="258060"/>
                </a:lnTo>
                <a:cubicBezTo>
                  <a:pt x="1083279" y="711891"/>
                  <a:pt x="924795" y="1132495"/>
                  <a:pt x="682190" y="1491597"/>
                </a:cubicBezTo>
                <a:lnTo>
                  <a:pt x="673894" y="1502692"/>
                </a:lnTo>
                <a:lnTo>
                  <a:pt x="0" y="150269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DF6E171A-57D9-FF7A-4BBB-1B5DA9C7A5CF}"/>
              </a:ext>
            </a:extLst>
          </p:cNvPr>
          <p:cNvSpPr/>
          <p:nvPr/>
        </p:nvSpPr>
        <p:spPr>
          <a:xfrm rot="5400000">
            <a:off x="4605598" y="7727001"/>
            <a:ext cx="1142399" cy="1502691"/>
          </a:xfrm>
          <a:custGeom>
            <a:avLst/>
            <a:gdLst>
              <a:gd name="connsiteX0" fmla="*/ 0 w 1142399"/>
              <a:gd name="connsiteY0" fmla="*/ 1502691 h 1502691"/>
              <a:gd name="connsiteX1" fmla="*/ 0 w 1142399"/>
              <a:gd name="connsiteY1" fmla="*/ 0 h 1502691"/>
              <a:gd name="connsiteX2" fmla="*/ 673893 w 1142399"/>
              <a:gd name="connsiteY2" fmla="*/ 0 h 1502691"/>
              <a:gd name="connsiteX3" fmla="*/ 682190 w 1142399"/>
              <a:gd name="connsiteY3" fmla="*/ 11096 h 1502691"/>
              <a:gd name="connsiteX4" fmla="*/ 1129368 w 1142399"/>
              <a:gd name="connsiteY4" fmla="*/ 1244633 h 1502691"/>
              <a:gd name="connsiteX5" fmla="*/ 1142399 w 1142399"/>
              <a:gd name="connsiteY5" fmla="*/ 1502691 h 1502691"/>
              <a:gd name="connsiteX6" fmla="*/ 0 w 1142399"/>
              <a:gd name="connsiteY6" fmla="*/ 1502691 h 150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399" h="1502691">
                <a:moveTo>
                  <a:pt x="0" y="1502691"/>
                </a:moveTo>
                <a:lnTo>
                  <a:pt x="0" y="0"/>
                </a:lnTo>
                <a:lnTo>
                  <a:pt x="673893" y="0"/>
                </a:lnTo>
                <a:lnTo>
                  <a:pt x="682190" y="11096"/>
                </a:lnTo>
                <a:cubicBezTo>
                  <a:pt x="924795" y="370199"/>
                  <a:pt x="1083279" y="790802"/>
                  <a:pt x="1129368" y="1244633"/>
                </a:cubicBezTo>
                <a:lnTo>
                  <a:pt x="1142399" y="1502691"/>
                </a:lnTo>
                <a:lnTo>
                  <a:pt x="0" y="1502691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5" name="자유형: 도형 974">
            <a:extLst>
              <a:ext uri="{FF2B5EF4-FFF2-40B4-BE49-F238E27FC236}">
                <a16:creationId xmlns:a16="http://schemas.microsoft.com/office/drawing/2014/main" id="{B64A2652-A7DE-7366-4604-CAA831560EC7}"/>
              </a:ext>
            </a:extLst>
          </p:cNvPr>
          <p:cNvSpPr/>
          <p:nvPr/>
        </p:nvSpPr>
        <p:spPr>
          <a:xfrm rot="5400000">
            <a:off x="4605598" y="3471218"/>
            <a:ext cx="1142399" cy="1502691"/>
          </a:xfrm>
          <a:custGeom>
            <a:avLst/>
            <a:gdLst>
              <a:gd name="connsiteX0" fmla="*/ 0 w 1142399"/>
              <a:gd name="connsiteY0" fmla="*/ 1502691 h 1502691"/>
              <a:gd name="connsiteX1" fmla="*/ 13031 w 1142399"/>
              <a:gd name="connsiteY1" fmla="*/ 1244633 h 1502691"/>
              <a:gd name="connsiteX2" fmla="*/ 460209 w 1142399"/>
              <a:gd name="connsiteY2" fmla="*/ 11096 h 1502691"/>
              <a:gd name="connsiteX3" fmla="*/ 468507 w 1142399"/>
              <a:gd name="connsiteY3" fmla="*/ 0 h 1502691"/>
              <a:gd name="connsiteX4" fmla="*/ 1142399 w 1142399"/>
              <a:gd name="connsiteY4" fmla="*/ 0 h 1502691"/>
              <a:gd name="connsiteX5" fmla="*/ 1142399 w 1142399"/>
              <a:gd name="connsiteY5" fmla="*/ 1502691 h 1502691"/>
              <a:gd name="connsiteX6" fmla="*/ 0 w 1142399"/>
              <a:gd name="connsiteY6" fmla="*/ 1502691 h 150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399" h="1502691">
                <a:moveTo>
                  <a:pt x="0" y="1502691"/>
                </a:moveTo>
                <a:lnTo>
                  <a:pt x="13031" y="1244633"/>
                </a:lnTo>
                <a:cubicBezTo>
                  <a:pt x="59120" y="790802"/>
                  <a:pt x="217604" y="370199"/>
                  <a:pt x="460209" y="11096"/>
                </a:cubicBezTo>
                <a:lnTo>
                  <a:pt x="468507" y="0"/>
                </a:lnTo>
                <a:lnTo>
                  <a:pt x="1142399" y="0"/>
                </a:lnTo>
                <a:lnTo>
                  <a:pt x="1142399" y="1502691"/>
                </a:lnTo>
                <a:lnTo>
                  <a:pt x="0" y="1502691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3" name="자유형: 도형 972">
            <a:extLst>
              <a:ext uri="{FF2B5EF4-FFF2-40B4-BE49-F238E27FC236}">
                <a16:creationId xmlns:a16="http://schemas.microsoft.com/office/drawing/2014/main" id="{32A7AB4C-F673-D657-EDEE-822B66449CF9}"/>
              </a:ext>
            </a:extLst>
          </p:cNvPr>
          <p:cNvSpPr/>
          <p:nvPr/>
        </p:nvSpPr>
        <p:spPr>
          <a:xfrm rot="5400000">
            <a:off x="5964143" y="4146791"/>
            <a:ext cx="646972" cy="646972"/>
          </a:xfrm>
          <a:custGeom>
            <a:avLst/>
            <a:gdLst>
              <a:gd name="connsiteX0" fmla="*/ 0 w 646972"/>
              <a:gd name="connsiteY0" fmla="*/ 646972 h 646972"/>
              <a:gd name="connsiteX1" fmla="*/ 120213 w 646972"/>
              <a:gd name="connsiteY1" fmla="*/ 486213 h 646972"/>
              <a:gd name="connsiteX2" fmla="*/ 486213 w 646972"/>
              <a:gd name="connsiteY2" fmla="*/ 120213 h 646972"/>
              <a:gd name="connsiteX3" fmla="*/ 646972 w 646972"/>
              <a:gd name="connsiteY3" fmla="*/ 0 h 646972"/>
              <a:gd name="connsiteX4" fmla="*/ 646972 w 646972"/>
              <a:gd name="connsiteY4" fmla="*/ 646972 h 646972"/>
              <a:gd name="connsiteX5" fmla="*/ 0 w 646972"/>
              <a:gd name="connsiteY5" fmla="*/ 646972 h 64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72" h="646972">
                <a:moveTo>
                  <a:pt x="0" y="646972"/>
                </a:moveTo>
                <a:lnTo>
                  <a:pt x="120213" y="486213"/>
                </a:lnTo>
                <a:cubicBezTo>
                  <a:pt x="230262" y="352865"/>
                  <a:pt x="352865" y="230262"/>
                  <a:pt x="486213" y="120213"/>
                </a:cubicBezTo>
                <a:lnTo>
                  <a:pt x="646972" y="0"/>
                </a:lnTo>
                <a:lnTo>
                  <a:pt x="646972" y="646972"/>
                </a:lnTo>
                <a:lnTo>
                  <a:pt x="0" y="64697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4" name="자유형: 도형 963">
            <a:extLst>
              <a:ext uri="{FF2B5EF4-FFF2-40B4-BE49-F238E27FC236}">
                <a16:creationId xmlns:a16="http://schemas.microsoft.com/office/drawing/2014/main" id="{DCE7773A-DFDC-CD81-C25F-B4BDD02832FE}"/>
              </a:ext>
            </a:extLst>
          </p:cNvPr>
          <p:cNvSpPr/>
          <p:nvPr/>
        </p:nvSpPr>
        <p:spPr>
          <a:xfrm rot="5400000">
            <a:off x="5783996" y="5009910"/>
            <a:ext cx="1502693" cy="1142399"/>
          </a:xfrm>
          <a:custGeom>
            <a:avLst/>
            <a:gdLst>
              <a:gd name="connsiteX0" fmla="*/ 0 w 1502693"/>
              <a:gd name="connsiteY0" fmla="*/ 1142399 h 1142399"/>
              <a:gd name="connsiteX1" fmla="*/ 0 w 1502693"/>
              <a:gd name="connsiteY1" fmla="*/ 468507 h 1142399"/>
              <a:gd name="connsiteX2" fmla="*/ 11096 w 1502693"/>
              <a:gd name="connsiteY2" fmla="*/ 460209 h 1142399"/>
              <a:gd name="connsiteX3" fmla="*/ 1244633 w 1502693"/>
              <a:gd name="connsiteY3" fmla="*/ 13031 h 1142399"/>
              <a:gd name="connsiteX4" fmla="*/ 1502693 w 1502693"/>
              <a:gd name="connsiteY4" fmla="*/ 0 h 1142399"/>
              <a:gd name="connsiteX5" fmla="*/ 1502693 w 1502693"/>
              <a:gd name="connsiteY5" fmla="*/ 1142399 h 1142399"/>
              <a:gd name="connsiteX6" fmla="*/ 0 w 1502693"/>
              <a:gd name="connsiteY6" fmla="*/ 1142399 h 114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2693" h="1142399">
                <a:moveTo>
                  <a:pt x="0" y="1142399"/>
                </a:moveTo>
                <a:lnTo>
                  <a:pt x="0" y="468507"/>
                </a:lnTo>
                <a:lnTo>
                  <a:pt x="11096" y="460209"/>
                </a:lnTo>
                <a:cubicBezTo>
                  <a:pt x="370199" y="217604"/>
                  <a:pt x="790802" y="59120"/>
                  <a:pt x="1244633" y="13031"/>
                </a:cubicBezTo>
                <a:lnTo>
                  <a:pt x="1502693" y="0"/>
                </a:lnTo>
                <a:lnTo>
                  <a:pt x="1502693" y="1142399"/>
                </a:lnTo>
                <a:lnTo>
                  <a:pt x="0" y="114239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9165C63D-9F2E-FA81-75C7-EB2668150556}"/>
              </a:ext>
            </a:extLst>
          </p:cNvPr>
          <p:cNvSpPr/>
          <p:nvPr/>
        </p:nvSpPr>
        <p:spPr>
          <a:xfrm rot="5400000">
            <a:off x="5783997" y="6548602"/>
            <a:ext cx="1502691" cy="1142399"/>
          </a:xfrm>
          <a:custGeom>
            <a:avLst/>
            <a:gdLst>
              <a:gd name="connsiteX0" fmla="*/ 0 w 1502691"/>
              <a:gd name="connsiteY0" fmla="*/ 1142399 h 1142399"/>
              <a:gd name="connsiteX1" fmla="*/ 0 w 1502691"/>
              <a:gd name="connsiteY1" fmla="*/ 0 h 1142399"/>
              <a:gd name="connsiteX2" fmla="*/ 258058 w 1502691"/>
              <a:gd name="connsiteY2" fmla="*/ 13031 h 1142399"/>
              <a:gd name="connsiteX3" fmla="*/ 1491595 w 1502691"/>
              <a:gd name="connsiteY3" fmla="*/ 460209 h 1142399"/>
              <a:gd name="connsiteX4" fmla="*/ 1502691 w 1502691"/>
              <a:gd name="connsiteY4" fmla="*/ 468507 h 1142399"/>
              <a:gd name="connsiteX5" fmla="*/ 1502691 w 1502691"/>
              <a:gd name="connsiteY5" fmla="*/ 1142399 h 1142399"/>
              <a:gd name="connsiteX6" fmla="*/ 0 w 1502691"/>
              <a:gd name="connsiteY6" fmla="*/ 1142399 h 114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2691" h="1142399">
                <a:moveTo>
                  <a:pt x="0" y="1142399"/>
                </a:moveTo>
                <a:lnTo>
                  <a:pt x="0" y="0"/>
                </a:lnTo>
                <a:lnTo>
                  <a:pt x="258058" y="13031"/>
                </a:lnTo>
                <a:cubicBezTo>
                  <a:pt x="711889" y="59120"/>
                  <a:pt x="1132492" y="217604"/>
                  <a:pt x="1491595" y="460209"/>
                </a:cubicBezTo>
                <a:lnTo>
                  <a:pt x="1502691" y="468507"/>
                </a:lnTo>
                <a:lnTo>
                  <a:pt x="1502691" y="1142399"/>
                </a:lnTo>
                <a:lnTo>
                  <a:pt x="0" y="114239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BD37BD29-DA36-35DE-2F21-3635AEFD40D3}"/>
              </a:ext>
            </a:extLst>
          </p:cNvPr>
          <p:cNvSpPr/>
          <p:nvPr/>
        </p:nvSpPr>
        <p:spPr>
          <a:xfrm rot="5400000">
            <a:off x="5964143" y="7907147"/>
            <a:ext cx="646973" cy="646972"/>
          </a:xfrm>
          <a:custGeom>
            <a:avLst/>
            <a:gdLst>
              <a:gd name="connsiteX0" fmla="*/ 0 w 646973"/>
              <a:gd name="connsiteY0" fmla="*/ 646972 h 646972"/>
              <a:gd name="connsiteX1" fmla="*/ 0 w 646973"/>
              <a:gd name="connsiteY1" fmla="*/ 0 h 646972"/>
              <a:gd name="connsiteX2" fmla="*/ 160759 w 646973"/>
              <a:gd name="connsiteY2" fmla="*/ 120213 h 646972"/>
              <a:gd name="connsiteX3" fmla="*/ 526759 w 646973"/>
              <a:gd name="connsiteY3" fmla="*/ 486213 h 646972"/>
              <a:gd name="connsiteX4" fmla="*/ 646973 w 646973"/>
              <a:gd name="connsiteY4" fmla="*/ 646972 h 646972"/>
              <a:gd name="connsiteX5" fmla="*/ 0 w 646973"/>
              <a:gd name="connsiteY5" fmla="*/ 646972 h 64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73" h="646972">
                <a:moveTo>
                  <a:pt x="0" y="646972"/>
                </a:moveTo>
                <a:lnTo>
                  <a:pt x="0" y="0"/>
                </a:lnTo>
                <a:lnTo>
                  <a:pt x="160759" y="120213"/>
                </a:lnTo>
                <a:cubicBezTo>
                  <a:pt x="294107" y="230262"/>
                  <a:pt x="416711" y="352865"/>
                  <a:pt x="526759" y="486213"/>
                </a:cubicBezTo>
                <a:lnTo>
                  <a:pt x="646973" y="646972"/>
                </a:lnTo>
                <a:lnTo>
                  <a:pt x="0" y="64697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10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10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10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10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10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10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10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10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10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1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1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1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100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100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100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100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100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100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10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10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10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" grpId="0" animBg="1"/>
      <p:bldP spid="1008" grpId="0" animBg="1"/>
      <p:bldP spid="1007" grpId="0" animBg="1"/>
      <p:bldP spid="1006" grpId="0" animBg="1"/>
      <p:bldP spid="996" grpId="0" animBg="1"/>
      <p:bldP spid="991" grpId="0" animBg="1"/>
      <p:bldP spid="983" grpId="0" animBg="1"/>
      <p:bldP spid="978" grpId="0" animBg="1"/>
      <p:bldP spid="962" grpId="0" animBg="1"/>
      <p:bldP spid="61" grpId="0" animBg="1"/>
      <p:bldP spid="53" grpId="0" animBg="1"/>
      <p:bldP spid="48" grpId="0" animBg="1"/>
      <p:bldP spid="29" grpId="0" animBg="1"/>
      <p:bldP spid="28" grpId="0" animBg="1"/>
      <p:bldP spid="27" grpId="0" animBg="1"/>
      <p:bldP spid="26" grpId="0" animBg="1"/>
      <p:bldP spid="1083" grpId="0"/>
      <p:bldP spid="1084" grpId="0" animBg="1"/>
      <p:bldP spid="30" grpId="0" animBg="1"/>
      <p:bldP spid="1080" grpId="0" animBg="1"/>
      <p:bldP spid="976" grpId="0" animBg="1"/>
      <p:bldP spid="974" grpId="0" animBg="1"/>
      <p:bldP spid="967" grpId="0" animBg="1"/>
      <p:bldP spid="47" grpId="0" animBg="1"/>
      <p:bldP spid="34" grpId="0" animBg="1"/>
      <p:bldP spid="33" grpId="0" animBg="1"/>
      <p:bldP spid="32" grpId="0" animBg="1"/>
      <p:bldP spid="975" grpId="0" animBg="1"/>
      <p:bldP spid="973" grpId="0" animBg="1"/>
      <p:bldP spid="964" grpId="0" animBg="1"/>
      <p:bldP spid="42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A50F9DF-A900-8C4F-FF58-DA3F66F1DBB6}"/>
              </a:ext>
            </a:extLst>
          </p:cNvPr>
          <p:cNvGrpSpPr/>
          <p:nvPr/>
        </p:nvGrpSpPr>
        <p:grpSpPr>
          <a:xfrm>
            <a:off x="12664900" y="5275556"/>
            <a:ext cx="3520905" cy="660255"/>
            <a:chOff x="12897732" y="2796366"/>
            <a:chExt cx="3224462" cy="61191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원통형 5">
              <a:extLst>
                <a:ext uri="{FF2B5EF4-FFF2-40B4-BE49-F238E27FC236}">
                  <a16:creationId xmlns:a16="http://schemas.microsoft.com/office/drawing/2014/main" id="{C76A0AE4-986E-F9EC-5C48-846263C3BEC1}"/>
                </a:ext>
              </a:extLst>
            </p:cNvPr>
            <p:cNvSpPr/>
            <p:nvPr/>
          </p:nvSpPr>
          <p:spPr>
            <a:xfrm>
              <a:off x="12897732" y="8061643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88BCE92D-F162-CCC1-B93D-194BEBB0D672}"/>
                </a:ext>
              </a:extLst>
            </p:cNvPr>
            <p:cNvSpPr/>
            <p:nvPr/>
          </p:nvSpPr>
          <p:spPr>
            <a:xfrm>
              <a:off x="12897732" y="7656618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통형 7">
              <a:extLst>
                <a:ext uri="{FF2B5EF4-FFF2-40B4-BE49-F238E27FC236}">
                  <a16:creationId xmlns:a16="http://schemas.microsoft.com/office/drawing/2014/main" id="{E34CB6E8-EB8F-FCA9-7A1D-0BAB3DEC2C60}"/>
                </a:ext>
              </a:extLst>
            </p:cNvPr>
            <p:cNvSpPr/>
            <p:nvPr/>
          </p:nvSpPr>
          <p:spPr>
            <a:xfrm>
              <a:off x="12897732" y="7251597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통형 17">
              <a:extLst>
                <a:ext uri="{FF2B5EF4-FFF2-40B4-BE49-F238E27FC236}">
                  <a16:creationId xmlns:a16="http://schemas.microsoft.com/office/drawing/2014/main" id="{8667AFA8-7DA3-13BC-C50E-20DDA4EC77D7}"/>
                </a:ext>
              </a:extLst>
            </p:cNvPr>
            <p:cNvSpPr/>
            <p:nvPr/>
          </p:nvSpPr>
          <p:spPr>
            <a:xfrm>
              <a:off x="12897732" y="6846576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원통형 19">
              <a:extLst>
                <a:ext uri="{FF2B5EF4-FFF2-40B4-BE49-F238E27FC236}">
                  <a16:creationId xmlns:a16="http://schemas.microsoft.com/office/drawing/2014/main" id="{17456B44-8BD6-3274-99E6-0A584EC55F63}"/>
                </a:ext>
              </a:extLst>
            </p:cNvPr>
            <p:cNvSpPr/>
            <p:nvPr/>
          </p:nvSpPr>
          <p:spPr>
            <a:xfrm>
              <a:off x="12897732" y="6441555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C3F58FAD-8D38-A6C9-FD68-87248AFB4382}"/>
                </a:ext>
              </a:extLst>
            </p:cNvPr>
            <p:cNvSpPr/>
            <p:nvPr/>
          </p:nvSpPr>
          <p:spPr>
            <a:xfrm>
              <a:off x="12897732" y="6036534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81E2AB27-563A-AF88-9DC1-EE751AAC87BD}"/>
                </a:ext>
              </a:extLst>
            </p:cNvPr>
            <p:cNvSpPr/>
            <p:nvPr/>
          </p:nvSpPr>
          <p:spPr>
            <a:xfrm>
              <a:off x="12897732" y="5631513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통형 26">
              <a:extLst>
                <a:ext uri="{FF2B5EF4-FFF2-40B4-BE49-F238E27FC236}">
                  <a16:creationId xmlns:a16="http://schemas.microsoft.com/office/drawing/2014/main" id="{5E466607-0052-EE11-5CB9-59ACFBE85EFA}"/>
                </a:ext>
              </a:extLst>
            </p:cNvPr>
            <p:cNvSpPr/>
            <p:nvPr/>
          </p:nvSpPr>
          <p:spPr>
            <a:xfrm>
              <a:off x="12897732" y="5226492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원통형 27">
              <a:extLst>
                <a:ext uri="{FF2B5EF4-FFF2-40B4-BE49-F238E27FC236}">
                  <a16:creationId xmlns:a16="http://schemas.microsoft.com/office/drawing/2014/main" id="{A171AFBA-FEAA-5D97-B0C8-751BB5EAF555}"/>
                </a:ext>
              </a:extLst>
            </p:cNvPr>
            <p:cNvSpPr/>
            <p:nvPr/>
          </p:nvSpPr>
          <p:spPr>
            <a:xfrm>
              <a:off x="12897732" y="4821471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원통형 28">
              <a:extLst>
                <a:ext uri="{FF2B5EF4-FFF2-40B4-BE49-F238E27FC236}">
                  <a16:creationId xmlns:a16="http://schemas.microsoft.com/office/drawing/2014/main" id="{D3F5BD0A-F37C-85CE-6A50-5AA2E00D6274}"/>
                </a:ext>
              </a:extLst>
            </p:cNvPr>
            <p:cNvSpPr/>
            <p:nvPr/>
          </p:nvSpPr>
          <p:spPr>
            <a:xfrm>
              <a:off x="12897732" y="4416450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통형 29">
              <a:extLst>
                <a:ext uri="{FF2B5EF4-FFF2-40B4-BE49-F238E27FC236}">
                  <a16:creationId xmlns:a16="http://schemas.microsoft.com/office/drawing/2014/main" id="{4523EC1D-F43E-30A6-4A20-F35996A375DA}"/>
                </a:ext>
              </a:extLst>
            </p:cNvPr>
            <p:cNvSpPr/>
            <p:nvPr/>
          </p:nvSpPr>
          <p:spPr>
            <a:xfrm>
              <a:off x="12897732" y="4011429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원통형 30">
              <a:extLst>
                <a:ext uri="{FF2B5EF4-FFF2-40B4-BE49-F238E27FC236}">
                  <a16:creationId xmlns:a16="http://schemas.microsoft.com/office/drawing/2014/main" id="{94B0254A-949A-954B-0DF2-4EC2D10F45B9}"/>
                </a:ext>
              </a:extLst>
            </p:cNvPr>
            <p:cNvSpPr/>
            <p:nvPr/>
          </p:nvSpPr>
          <p:spPr>
            <a:xfrm>
              <a:off x="12897732" y="3606408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원통형 31">
              <a:extLst>
                <a:ext uri="{FF2B5EF4-FFF2-40B4-BE49-F238E27FC236}">
                  <a16:creationId xmlns:a16="http://schemas.microsoft.com/office/drawing/2014/main" id="{E8BAB8C6-23AD-A27B-89A4-895C0BD0E701}"/>
                </a:ext>
              </a:extLst>
            </p:cNvPr>
            <p:cNvSpPr/>
            <p:nvPr/>
          </p:nvSpPr>
          <p:spPr>
            <a:xfrm>
              <a:off x="12897732" y="3201387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통형 32">
              <a:extLst>
                <a:ext uri="{FF2B5EF4-FFF2-40B4-BE49-F238E27FC236}">
                  <a16:creationId xmlns:a16="http://schemas.microsoft.com/office/drawing/2014/main" id="{FE7121DA-476D-5294-6472-3B194F2AB26C}"/>
                </a:ext>
              </a:extLst>
            </p:cNvPr>
            <p:cNvSpPr/>
            <p:nvPr/>
          </p:nvSpPr>
          <p:spPr>
            <a:xfrm>
              <a:off x="12897732" y="2796366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B848A29-4426-926F-9325-182D1CABE145}"/>
              </a:ext>
            </a:extLst>
          </p:cNvPr>
          <p:cNvGrpSpPr/>
          <p:nvPr/>
        </p:nvGrpSpPr>
        <p:grpSpPr>
          <a:xfrm>
            <a:off x="1676803" y="5275556"/>
            <a:ext cx="3520905" cy="660255"/>
            <a:chOff x="12897732" y="2796366"/>
            <a:chExt cx="3224462" cy="61191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8" name="원통형 37">
              <a:extLst>
                <a:ext uri="{FF2B5EF4-FFF2-40B4-BE49-F238E27FC236}">
                  <a16:creationId xmlns:a16="http://schemas.microsoft.com/office/drawing/2014/main" id="{4EDC8EDE-2475-4240-DB85-57BB5E3BCCAC}"/>
                </a:ext>
              </a:extLst>
            </p:cNvPr>
            <p:cNvSpPr/>
            <p:nvPr/>
          </p:nvSpPr>
          <p:spPr>
            <a:xfrm>
              <a:off x="12897732" y="8061643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형 38">
              <a:extLst>
                <a:ext uri="{FF2B5EF4-FFF2-40B4-BE49-F238E27FC236}">
                  <a16:creationId xmlns:a16="http://schemas.microsoft.com/office/drawing/2014/main" id="{C965B31C-874D-F2ED-95EF-46EF7D779FD4}"/>
                </a:ext>
              </a:extLst>
            </p:cNvPr>
            <p:cNvSpPr/>
            <p:nvPr/>
          </p:nvSpPr>
          <p:spPr>
            <a:xfrm>
              <a:off x="12897732" y="7656618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통형 39">
              <a:extLst>
                <a:ext uri="{FF2B5EF4-FFF2-40B4-BE49-F238E27FC236}">
                  <a16:creationId xmlns:a16="http://schemas.microsoft.com/office/drawing/2014/main" id="{2E901950-00E5-6C47-4B58-AAC66EB91AA2}"/>
                </a:ext>
              </a:extLst>
            </p:cNvPr>
            <p:cNvSpPr/>
            <p:nvPr/>
          </p:nvSpPr>
          <p:spPr>
            <a:xfrm>
              <a:off x="12897732" y="7251597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통형 40">
              <a:extLst>
                <a:ext uri="{FF2B5EF4-FFF2-40B4-BE49-F238E27FC236}">
                  <a16:creationId xmlns:a16="http://schemas.microsoft.com/office/drawing/2014/main" id="{F34787C7-5FF9-1733-F769-B0E4C6694B0D}"/>
                </a:ext>
              </a:extLst>
            </p:cNvPr>
            <p:cNvSpPr/>
            <p:nvPr/>
          </p:nvSpPr>
          <p:spPr>
            <a:xfrm>
              <a:off x="12897732" y="6846576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원통형 41">
              <a:extLst>
                <a:ext uri="{FF2B5EF4-FFF2-40B4-BE49-F238E27FC236}">
                  <a16:creationId xmlns:a16="http://schemas.microsoft.com/office/drawing/2014/main" id="{36ECFEC9-687F-2DC5-509F-6D8F0AEAEC31}"/>
                </a:ext>
              </a:extLst>
            </p:cNvPr>
            <p:cNvSpPr/>
            <p:nvPr/>
          </p:nvSpPr>
          <p:spPr>
            <a:xfrm>
              <a:off x="12897732" y="6441555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통형 42">
              <a:extLst>
                <a:ext uri="{FF2B5EF4-FFF2-40B4-BE49-F238E27FC236}">
                  <a16:creationId xmlns:a16="http://schemas.microsoft.com/office/drawing/2014/main" id="{F0297BFA-E330-D00D-784F-5E60B2A9B79B}"/>
                </a:ext>
              </a:extLst>
            </p:cNvPr>
            <p:cNvSpPr/>
            <p:nvPr/>
          </p:nvSpPr>
          <p:spPr>
            <a:xfrm>
              <a:off x="12897732" y="6036534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통형 44">
              <a:extLst>
                <a:ext uri="{FF2B5EF4-FFF2-40B4-BE49-F238E27FC236}">
                  <a16:creationId xmlns:a16="http://schemas.microsoft.com/office/drawing/2014/main" id="{E45444A9-3F9B-9490-EDCE-ED235A845691}"/>
                </a:ext>
              </a:extLst>
            </p:cNvPr>
            <p:cNvSpPr/>
            <p:nvPr/>
          </p:nvSpPr>
          <p:spPr>
            <a:xfrm>
              <a:off x="12897732" y="5631513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통형 46">
              <a:extLst>
                <a:ext uri="{FF2B5EF4-FFF2-40B4-BE49-F238E27FC236}">
                  <a16:creationId xmlns:a16="http://schemas.microsoft.com/office/drawing/2014/main" id="{7ABD5862-8D4A-EA71-6EFF-61A7C5D0015F}"/>
                </a:ext>
              </a:extLst>
            </p:cNvPr>
            <p:cNvSpPr/>
            <p:nvPr/>
          </p:nvSpPr>
          <p:spPr>
            <a:xfrm>
              <a:off x="12897732" y="5226492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원통형 47">
              <a:extLst>
                <a:ext uri="{FF2B5EF4-FFF2-40B4-BE49-F238E27FC236}">
                  <a16:creationId xmlns:a16="http://schemas.microsoft.com/office/drawing/2014/main" id="{3F24E986-6178-3DFD-5120-DC2CFF2F3C7B}"/>
                </a:ext>
              </a:extLst>
            </p:cNvPr>
            <p:cNvSpPr/>
            <p:nvPr/>
          </p:nvSpPr>
          <p:spPr>
            <a:xfrm>
              <a:off x="12897732" y="4821471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통형 48">
              <a:extLst>
                <a:ext uri="{FF2B5EF4-FFF2-40B4-BE49-F238E27FC236}">
                  <a16:creationId xmlns:a16="http://schemas.microsoft.com/office/drawing/2014/main" id="{0E71AF38-8FB5-5576-C616-E92D3EC4A298}"/>
                </a:ext>
              </a:extLst>
            </p:cNvPr>
            <p:cNvSpPr/>
            <p:nvPr/>
          </p:nvSpPr>
          <p:spPr>
            <a:xfrm>
              <a:off x="12897732" y="4416450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통형 49">
              <a:extLst>
                <a:ext uri="{FF2B5EF4-FFF2-40B4-BE49-F238E27FC236}">
                  <a16:creationId xmlns:a16="http://schemas.microsoft.com/office/drawing/2014/main" id="{3278620C-0260-E128-C28A-209B21DF7ECC}"/>
                </a:ext>
              </a:extLst>
            </p:cNvPr>
            <p:cNvSpPr/>
            <p:nvPr/>
          </p:nvSpPr>
          <p:spPr>
            <a:xfrm>
              <a:off x="12897732" y="4011429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원통형 50">
              <a:extLst>
                <a:ext uri="{FF2B5EF4-FFF2-40B4-BE49-F238E27FC236}">
                  <a16:creationId xmlns:a16="http://schemas.microsoft.com/office/drawing/2014/main" id="{AF062336-5798-B211-69E8-EC34D2C810A3}"/>
                </a:ext>
              </a:extLst>
            </p:cNvPr>
            <p:cNvSpPr/>
            <p:nvPr/>
          </p:nvSpPr>
          <p:spPr>
            <a:xfrm>
              <a:off x="12897732" y="3606408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원통형 51">
              <a:extLst>
                <a:ext uri="{FF2B5EF4-FFF2-40B4-BE49-F238E27FC236}">
                  <a16:creationId xmlns:a16="http://schemas.microsoft.com/office/drawing/2014/main" id="{D68592E4-5554-B026-6C81-9272DA3AF35E}"/>
                </a:ext>
              </a:extLst>
            </p:cNvPr>
            <p:cNvSpPr/>
            <p:nvPr/>
          </p:nvSpPr>
          <p:spPr>
            <a:xfrm>
              <a:off x="12897732" y="3201387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통형 52">
              <a:extLst>
                <a:ext uri="{FF2B5EF4-FFF2-40B4-BE49-F238E27FC236}">
                  <a16:creationId xmlns:a16="http://schemas.microsoft.com/office/drawing/2014/main" id="{7DCE91D6-9842-143A-5D10-AD2EB14B8B77}"/>
                </a:ext>
              </a:extLst>
            </p:cNvPr>
            <p:cNvSpPr/>
            <p:nvPr/>
          </p:nvSpPr>
          <p:spPr>
            <a:xfrm>
              <a:off x="12897732" y="2796366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1" name="그룹 980">
            <a:extLst>
              <a:ext uri="{FF2B5EF4-FFF2-40B4-BE49-F238E27FC236}">
                <a16:creationId xmlns:a16="http://schemas.microsoft.com/office/drawing/2014/main" id="{5C8EFD66-0B71-748D-4010-5549A5E406DE}"/>
              </a:ext>
            </a:extLst>
          </p:cNvPr>
          <p:cNvGrpSpPr/>
          <p:nvPr/>
        </p:nvGrpSpPr>
        <p:grpSpPr>
          <a:xfrm>
            <a:off x="7183385" y="5275556"/>
            <a:ext cx="3520905" cy="660255"/>
            <a:chOff x="12897732" y="2796366"/>
            <a:chExt cx="3224462" cy="61191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82" name="원통형 981">
              <a:extLst>
                <a:ext uri="{FF2B5EF4-FFF2-40B4-BE49-F238E27FC236}">
                  <a16:creationId xmlns:a16="http://schemas.microsoft.com/office/drawing/2014/main" id="{6C71541E-0B19-4133-FFEC-87BC29CFD1D3}"/>
                </a:ext>
              </a:extLst>
            </p:cNvPr>
            <p:cNvSpPr/>
            <p:nvPr/>
          </p:nvSpPr>
          <p:spPr>
            <a:xfrm>
              <a:off x="12897732" y="8061643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원통형 982">
              <a:extLst>
                <a:ext uri="{FF2B5EF4-FFF2-40B4-BE49-F238E27FC236}">
                  <a16:creationId xmlns:a16="http://schemas.microsoft.com/office/drawing/2014/main" id="{166869B5-87BD-1882-9C79-748333DB09B6}"/>
                </a:ext>
              </a:extLst>
            </p:cNvPr>
            <p:cNvSpPr/>
            <p:nvPr/>
          </p:nvSpPr>
          <p:spPr>
            <a:xfrm>
              <a:off x="12897732" y="7656618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원통형 983">
              <a:extLst>
                <a:ext uri="{FF2B5EF4-FFF2-40B4-BE49-F238E27FC236}">
                  <a16:creationId xmlns:a16="http://schemas.microsoft.com/office/drawing/2014/main" id="{C2DD2962-EC9B-557C-B4CC-E8E0F4D851AA}"/>
                </a:ext>
              </a:extLst>
            </p:cNvPr>
            <p:cNvSpPr/>
            <p:nvPr/>
          </p:nvSpPr>
          <p:spPr>
            <a:xfrm>
              <a:off x="12897732" y="7251597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원통형 984">
              <a:extLst>
                <a:ext uri="{FF2B5EF4-FFF2-40B4-BE49-F238E27FC236}">
                  <a16:creationId xmlns:a16="http://schemas.microsoft.com/office/drawing/2014/main" id="{CC4EDEC6-5BBA-1FC8-7D8A-85D545A3FEA7}"/>
                </a:ext>
              </a:extLst>
            </p:cNvPr>
            <p:cNvSpPr/>
            <p:nvPr/>
          </p:nvSpPr>
          <p:spPr>
            <a:xfrm>
              <a:off x="12897732" y="6846576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원통형 985">
              <a:extLst>
                <a:ext uri="{FF2B5EF4-FFF2-40B4-BE49-F238E27FC236}">
                  <a16:creationId xmlns:a16="http://schemas.microsoft.com/office/drawing/2014/main" id="{23785476-8F04-7CE8-1A9F-B271EF380EA2}"/>
                </a:ext>
              </a:extLst>
            </p:cNvPr>
            <p:cNvSpPr/>
            <p:nvPr/>
          </p:nvSpPr>
          <p:spPr>
            <a:xfrm>
              <a:off x="12897732" y="6441555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원통형 986">
              <a:extLst>
                <a:ext uri="{FF2B5EF4-FFF2-40B4-BE49-F238E27FC236}">
                  <a16:creationId xmlns:a16="http://schemas.microsoft.com/office/drawing/2014/main" id="{CDD239AA-8905-671D-AE1F-FA2EA38BDB58}"/>
                </a:ext>
              </a:extLst>
            </p:cNvPr>
            <p:cNvSpPr/>
            <p:nvPr/>
          </p:nvSpPr>
          <p:spPr>
            <a:xfrm>
              <a:off x="12897732" y="6036534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원통형 987">
              <a:extLst>
                <a:ext uri="{FF2B5EF4-FFF2-40B4-BE49-F238E27FC236}">
                  <a16:creationId xmlns:a16="http://schemas.microsoft.com/office/drawing/2014/main" id="{8E49084B-2700-D5C3-B354-878AF4191479}"/>
                </a:ext>
              </a:extLst>
            </p:cNvPr>
            <p:cNvSpPr/>
            <p:nvPr/>
          </p:nvSpPr>
          <p:spPr>
            <a:xfrm>
              <a:off x="12897732" y="5631513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원통형 988">
              <a:extLst>
                <a:ext uri="{FF2B5EF4-FFF2-40B4-BE49-F238E27FC236}">
                  <a16:creationId xmlns:a16="http://schemas.microsoft.com/office/drawing/2014/main" id="{CCF4D3CE-C4F8-0801-A91B-293AE93B40C9}"/>
                </a:ext>
              </a:extLst>
            </p:cNvPr>
            <p:cNvSpPr/>
            <p:nvPr/>
          </p:nvSpPr>
          <p:spPr>
            <a:xfrm>
              <a:off x="12897732" y="5226492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원통형 989">
              <a:extLst>
                <a:ext uri="{FF2B5EF4-FFF2-40B4-BE49-F238E27FC236}">
                  <a16:creationId xmlns:a16="http://schemas.microsoft.com/office/drawing/2014/main" id="{ECCB5A03-09F4-7BE3-32E5-068E510D087D}"/>
                </a:ext>
              </a:extLst>
            </p:cNvPr>
            <p:cNvSpPr/>
            <p:nvPr/>
          </p:nvSpPr>
          <p:spPr>
            <a:xfrm>
              <a:off x="12897732" y="4821471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원통형 990">
              <a:extLst>
                <a:ext uri="{FF2B5EF4-FFF2-40B4-BE49-F238E27FC236}">
                  <a16:creationId xmlns:a16="http://schemas.microsoft.com/office/drawing/2014/main" id="{C3533F75-38C8-8385-6CD1-103BF79E07ED}"/>
                </a:ext>
              </a:extLst>
            </p:cNvPr>
            <p:cNvSpPr/>
            <p:nvPr/>
          </p:nvSpPr>
          <p:spPr>
            <a:xfrm>
              <a:off x="12897732" y="4416450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원통형 991">
              <a:extLst>
                <a:ext uri="{FF2B5EF4-FFF2-40B4-BE49-F238E27FC236}">
                  <a16:creationId xmlns:a16="http://schemas.microsoft.com/office/drawing/2014/main" id="{93DC54E1-9D4F-C996-F6F3-2465CC5DA6E0}"/>
                </a:ext>
              </a:extLst>
            </p:cNvPr>
            <p:cNvSpPr/>
            <p:nvPr/>
          </p:nvSpPr>
          <p:spPr>
            <a:xfrm>
              <a:off x="12897732" y="4011429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원통형 992">
              <a:extLst>
                <a:ext uri="{FF2B5EF4-FFF2-40B4-BE49-F238E27FC236}">
                  <a16:creationId xmlns:a16="http://schemas.microsoft.com/office/drawing/2014/main" id="{A86C4671-4F17-38C8-E352-07A18A4444D5}"/>
                </a:ext>
              </a:extLst>
            </p:cNvPr>
            <p:cNvSpPr/>
            <p:nvPr/>
          </p:nvSpPr>
          <p:spPr>
            <a:xfrm>
              <a:off x="12897732" y="3606408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원통형 993">
              <a:extLst>
                <a:ext uri="{FF2B5EF4-FFF2-40B4-BE49-F238E27FC236}">
                  <a16:creationId xmlns:a16="http://schemas.microsoft.com/office/drawing/2014/main" id="{D0340099-14BA-E986-1E08-3766CAD64EF2}"/>
                </a:ext>
              </a:extLst>
            </p:cNvPr>
            <p:cNvSpPr/>
            <p:nvPr/>
          </p:nvSpPr>
          <p:spPr>
            <a:xfrm>
              <a:off x="12897732" y="3201387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5" name="원통형 994">
              <a:extLst>
                <a:ext uri="{FF2B5EF4-FFF2-40B4-BE49-F238E27FC236}">
                  <a16:creationId xmlns:a16="http://schemas.microsoft.com/office/drawing/2014/main" id="{C57C315D-F908-9BDA-8D5B-8E86AF9772C9}"/>
                </a:ext>
              </a:extLst>
            </p:cNvPr>
            <p:cNvSpPr/>
            <p:nvPr/>
          </p:nvSpPr>
          <p:spPr>
            <a:xfrm>
              <a:off x="12897732" y="2796366"/>
              <a:ext cx="3224462" cy="853848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2218" y="8272454"/>
            <a:ext cx="5352635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300">
                <a:solidFill>
                  <a:srgbClr val="000000"/>
                </a:solidFill>
                <a:ea typeface="+mn-lt"/>
                <a:cs typeface="+mn-lt"/>
              </a:rPr>
              <a:t>Converting light signals </a:t>
            </a:r>
            <a:endParaRPr lang="ko-KR" alt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sz="2300">
                <a:solidFill>
                  <a:srgbClr val="000000"/>
                </a:solidFill>
                <a:ea typeface="+mn-lt"/>
                <a:cs typeface="+mn-lt"/>
              </a:rPr>
              <a:t>into electrical signals</a:t>
            </a:r>
            <a:endParaRPr lang="ko-KR" altLang="en-US"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541" y="7581900"/>
            <a:ext cx="564598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>
                <a:solidFill>
                  <a:srgbClr val="2E67C6"/>
                </a:solidFill>
                <a:latin typeface="Spoqa Han Sans Neo Bold" panose="020B0800000000000000" pitchFamily="50" charset="-127"/>
              </a:rPr>
              <a:t>Mach-</a:t>
            </a:r>
            <a:r>
              <a:rPr lang="en-US" sz="2400" err="1">
                <a:solidFill>
                  <a:srgbClr val="2E67C6"/>
                </a:solidFill>
                <a:latin typeface="Spoqa Han Sans Neo Bold" panose="020B0800000000000000" pitchFamily="50" charset="-127"/>
              </a:rPr>
              <a:t>Zender</a:t>
            </a:r>
            <a:r>
              <a:rPr lang="en-US" sz="2400">
                <a:solidFill>
                  <a:srgbClr val="2E67C6"/>
                </a:solidFill>
                <a:latin typeface="Spoqa Han Sans Neo Bold" panose="020B0800000000000000" pitchFamily="50" charset="-127"/>
              </a:rPr>
              <a:t> MODULATOR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-520431" y="1237454"/>
            <a:ext cx="19034717" cy="35714"/>
            <a:chOff x="-520431" y="1237454"/>
            <a:chExt cx="19034717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0431" y="1237454"/>
              <a:ext cx="19034717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68106" y="4735368"/>
            <a:ext cx="10591071" cy="815573"/>
            <a:chOff x="12868106" y="4735368"/>
            <a:chExt cx="10591071" cy="8155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68106" y="4735368"/>
              <a:ext cx="10591071" cy="8155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263370" y="8272454"/>
            <a:ext cx="5352635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300">
                <a:cs typeface="Calibri"/>
              </a:rPr>
              <a:t>Stored data have an amount of</a:t>
            </a:r>
            <a:endParaRPr lang="ko-KR" altLang="en-US">
              <a:cs typeface="Calibri"/>
            </a:endParaRPr>
          </a:p>
          <a:p>
            <a:pPr algn="ctr"/>
            <a:r>
              <a:rPr lang="en-US" sz="2300">
                <a:cs typeface="Calibri"/>
              </a:rPr>
              <a:t> hierarchical structure</a:t>
            </a:r>
            <a:endParaRPr lang="ko-KR" altLang="en-US"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16697" y="7581902"/>
            <a:ext cx="564598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>
                <a:solidFill>
                  <a:srgbClr val="2E67C6"/>
                </a:solidFill>
                <a:latin typeface="Spoqa Han Sans Neo Bold" panose="020B0800000000000000" pitchFamily="50" charset="-127"/>
              </a:rPr>
              <a:t>XML DATA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1645513" y="8272454"/>
            <a:ext cx="5352635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300">
                <a:solidFill>
                  <a:srgbClr val="000000"/>
                </a:solidFill>
                <a:ea typeface="+mn-lt"/>
                <a:cs typeface="+mn-lt"/>
              </a:rPr>
              <a:t>analyze graphs and data files</a:t>
            </a:r>
            <a:endParaRPr lang="ko-KR" alt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sz="2300">
                <a:solidFill>
                  <a:srgbClr val="000000"/>
                </a:solidFill>
                <a:ea typeface="+mn-lt"/>
                <a:cs typeface="+mn-lt"/>
              </a:rPr>
              <a:t> with extracted values</a:t>
            </a:r>
            <a:endParaRPr lang="en-US" altLang="ko-KR" sz="1500">
              <a:solidFill>
                <a:srgbClr val="1A1A1A"/>
              </a:solidFill>
              <a:latin typeface="Spoqa Han Sans Neo Light" panose="020B0300000000000000" pitchFamily="50" charset="-127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498812" y="7581902"/>
            <a:ext cx="564598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>
                <a:solidFill>
                  <a:srgbClr val="2E67C6"/>
                </a:solidFill>
                <a:latin typeface="Spoqa Han Sans Neo Bold" panose="020B0800000000000000" pitchFamily="50" charset="-127"/>
              </a:rPr>
              <a:t>CSV/PNG FILES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811397" y="1965152"/>
            <a:ext cx="1066520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-127"/>
              </a:rPr>
              <a:t>“DATA ANALYSIS IS ABOUT TELLING A STORY, </a:t>
            </a:r>
            <a:br>
              <a:rPr lang="en-US" altLang="ko-KR"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-127"/>
              </a:rPr>
            </a:br>
            <a:r>
              <a:rPr lang="en-US" altLang="ko-KR"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-127"/>
              </a:rPr>
              <a:t>NOT JUST OBTAINING INFORMATION” – JOHN TUKEY</a:t>
            </a:r>
            <a:endParaRPr lang="en-US" sz="2400" spc="30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28143" y="427538"/>
            <a:ext cx="1178485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2E67C6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 NECESSITY OF AUTOMATING WAFER SCALE DATA PROCESSING</a:t>
            </a:r>
          </a:p>
        </p:txBody>
      </p:sp>
      <p:grpSp>
        <p:nvGrpSpPr>
          <p:cNvPr id="1011" name="그룹 1011"/>
          <p:cNvGrpSpPr/>
          <p:nvPr/>
        </p:nvGrpSpPr>
        <p:grpSpPr>
          <a:xfrm>
            <a:off x="5928144" y="-190500"/>
            <a:ext cx="14286" cy="1440000"/>
            <a:chOff x="6339610" y="-476573"/>
            <a:chExt cx="14286" cy="174054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476482" y="386555"/>
              <a:ext cx="1740541" cy="14286"/>
            </a:xfrm>
            <a:prstGeom prst="rect">
              <a:avLst/>
            </a:prstGeom>
          </p:spPr>
        </p:pic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86CF7991-15E5-451A-697A-18C2F17A1FC9}"/>
              </a:ext>
            </a:extLst>
          </p:cNvPr>
          <p:cNvSpPr/>
          <p:nvPr/>
        </p:nvSpPr>
        <p:spPr>
          <a:xfrm>
            <a:off x="1637256" y="3763878"/>
            <a:ext cx="3600000" cy="360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06F360D-C0C7-CE24-FFA9-346F990ABEDA}"/>
              </a:ext>
            </a:extLst>
          </p:cNvPr>
          <p:cNvSpPr/>
          <p:nvPr/>
        </p:nvSpPr>
        <p:spPr>
          <a:xfrm>
            <a:off x="1637256" y="3763878"/>
            <a:ext cx="3600000" cy="3600000"/>
          </a:xfrm>
          <a:prstGeom prst="ellipse">
            <a:avLst/>
          </a:prstGeom>
          <a:blipFill dpi="0" rotWithShape="1">
            <a:blip r:embed="rId6">
              <a:alphaModFix amt="25000"/>
            </a:blip>
            <a:srcRect/>
            <a:stretch>
              <a:fillRect l="-6000" t="-6000" r="-6000" b="-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7" name="Object 17"/>
          <p:cNvSpPr txBox="1"/>
          <p:nvPr/>
        </p:nvSpPr>
        <p:spPr>
          <a:xfrm>
            <a:off x="1196561" y="5042238"/>
            <a:ext cx="448139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Spoqa Han Sans Neo Bold" panose="020B0800000000000000" pitchFamily="50" charset="-127"/>
              </a:rPr>
              <a:t>OPTICAL</a:t>
            </a:r>
          </a:p>
          <a:p>
            <a:pPr algn="ctr"/>
            <a:r>
              <a:rPr lang="en-US" altLang="ko-KR" sz="3200">
                <a:solidFill>
                  <a:schemeClr val="bg1"/>
                </a:solidFill>
                <a:latin typeface="Spoqa Han Sans Neo Bold" panose="020B0800000000000000" pitchFamily="50" charset="-127"/>
              </a:rPr>
              <a:t>MODULATOR</a:t>
            </a:r>
          </a:p>
        </p:txBody>
      </p:sp>
      <p:grpSp>
        <p:nvGrpSpPr>
          <p:cNvPr id="980" name="그룹 979">
            <a:extLst>
              <a:ext uri="{FF2B5EF4-FFF2-40B4-BE49-F238E27FC236}">
                <a16:creationId xmlns:a16="http://schemas.microsoft.com/office/drawing/2014/main" id="{DEB9F9D3-24CA-9CE7-5E7F-ED3CC1DDE2B9}"/>
              </a:ext>
            </a:extLst>
          </p:cNvPr>
          <p:cNvGrpSpPr/>
          <p:nvPr/>
        </p:nvGrpSpPr>
        <p:grpSpPr>
          <a:xfrm>
            <a:off x="7141680" y="3780847"/>
            <a:ext cx="3616867" cy="3600000"/>
            <a:chOff x="7143838" y="3829500"/>
            <a:chExt cx="3616867" cy="3600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C862E99-54F2-DFFD-7B7C-C53A5E61B574}"/>
                </a:ext>
              </a:extLst>
            </p:cNvPr>
            <p:cNvSpPr/>
            <p:nvPr/>
          </p:nvSpPr>
          <p:spPr>
            <a:xfrm>
              <a:off x="7160705" y="3829500"/>
              <a:ext cx="3600000" cy="3600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	</a:t>
              </a:r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FB9E336-9D76-D40F-B97F-064C326946A1}"/>
                </a:ext>
              </a:extLst>
            </p:cNvPr>
            <p:cNvSpPr/>
            <p:nvPr/>
          </p:nvSpPr>
          <p:spPr>
            <a:xfrm>
              <a:off x="7143838" y="3829500"/>
              <a:ext cx="3600000" cy="3600000"/>
            </a:xfrm>
            <a:prstGeom prst="ellipse">
              <a:avLst/>
            </a:prstGeom>
            <a:blipFill dpi="0" rotWithShape="1">
              <a:blip r:embed="rId7">
                <a:alphaModFix amt="23000"/>
              </a:blip>
              <a:srcRect/>
              <a:stretch>
                <a:fillRect l="-6000" t="-6000" r="-6000" b="-7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	</a:t>
              </a:r>
              <a:endParaRPr lang="ko-KR" altLang="en-US"/>
            </a:p>
          </p:txBody>
        </p:sp>
      </p:grpSp>
      <p:sp>
        <p:nvSpPr>
          <p:cNvPr id="16" name="Object 17">
            <a:extLst>
              <a:ext uri="{FF2B5EF4-FFF2-40B4-BE49-F238E27FC236}">
                <a16:creationId xmlns:a16="http://schemas.microsoft.com/office/drawing/2014/main" id="{EEAD6DDA-CFC8-0829-AA2A-F18E5A6D0E8A}"/>
              </a:ext>
            </a:extLst>
          </p:cNvPr>
          <p:cNvSpPr txBox="1"/>
          <p:nvPr/>
        </p:nvSpPr>
        <p:spPr>
          <a:xfrm>
            <a:off x="6847497" y="5209934"/>
            <a:ext cx="438293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Spoqa Han Sans Neo Bold" panose="020B0800000000000000" pitchFamily="50" charset="-127"/>
              </a:rPr>
              <a:t>XML</a:t>
            </a:r>
            <a:endParaRPr lang="en-US" sz="2000">
              <a:solidFill>
                <a:schemeClr val="bg1"/>
              </a:solidFill>
              <a:latin typeface="Spoqa Han Sans Neo Bold" panose="020B0800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66D69C-D10B-5213-1111-FD68998EBE6E}"/>
              </a:ext>
            </a:extLst>
          </p:cNvPr>
          <p:cNvSpPr/>
          <p:nvPr/>
        </p:nvSpPr>
        <p:spPr>
          <a:xfrm>
            <a:off x="12650420" y="3763878"/>
            <a:ext cx="3600000" cy="360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8E0AEB-4E91-9F86-2B61-B62F8C390C2A}"/>
              </a:ext>
            </a:extLst>
          </p:cNvPr>
          <p:cNvSpPr/>
          <p:nvPr/>
        </p:nvSpPr>
        <p:spPr>
          <a:xfrm>
            <a:off x="12650420" y="3763878"/>
            <a:ext cx="3600000" cy="3600000"/>
          </a:xfrm>
          <a:prstGeom prst="ellipse">
            <a:avLst/>
          </a:prstGeom>
          <a:blipFill dpi="0" rotWithShape="1">
            <a:blip r:embed="rId8">
              <a:alphaModFix amt="25000"/>
            </a:blip>
            <a:srcRect/>
            <a:stretch>
              <a:fillRect l="-41000" t="-6000" r="-16000" b="-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821C6ED2-0F45-2296-90FF-9CC2CA3820A4}"/>
              </a:ext>
            </a:extLst>
          </p:cNvPr>
          <p:cNvSpPr txBox="1"/>
          <p:nvPr/>
        </p:nvSpPr>
        <p:spPr>
          <a:xfrm>
            <a:off x="12209725" y="5209934"/>
            <a:ext cx="44813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Spoqa Han Sans Neo Bold" panose="020B0800000000000000" pitchFamily="50" charset="-127"/>
              </a:rPr>
              <a:t>ANALYSIS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2B6E6845-C346-E833-3CEC-CE7B69D4C45B}"/>
              </a:ext>
            </a:extLst>
          </p:cNvPr>
          <p:cNvSpPr txBox="1"/>
          <p:nvPr/>
        </p:nvSpPr>
        <p:spPr>
          <a:xfrm>
            <a:off x="0" y="314354"/>
            <a:ext cx="592814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>
                <a:solidFill>
                  <a:srgbClr val="2E67C6"/>
                </a:solidFill>
                <a:latin typeface="Spoqa Han Sans Neo Bold" panose="020B0800000000000000" pitchFamily="50" charset="-127"/>
              </a:rPr>
              <a:t>#2 </a:t>
            </a:r>
            <a:r>
              <a:rPr lang="en-US" sz="3600">
                <a:latin typeface="Spoqa Han Sans Neo Bold" panose="020B0800000000000000" pitchFamily="50" charset="-127"/>
              </a:rPr>
              <a:t>Project Objectives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E2645B3-A8F7-F25A-DCBC-E30D4B8F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896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CBBC27-E4DD-F514-02B2-D9E41EEA25D1}"/>
              </a:ext>
            </a:extLst>
          </p:cNvPr>
          <p:cNvSpPr/>
          <p:nvPr/>
        </p:nvSpPr>
        <p:spPr>
          <a:xfrm>
            <a:off x="0" y="1255085"/>
            <a:ext cx="5926052" cy="9049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E43A01-31BF-5FD7-462A-DE66F1F60E9A}"/>
              </a:ext>
            </a:extLst>
          </p:cNvPr>
          <p:cNvSpPr/>
          <p:nvPr/>
        </p:nvSpPr>
        <p:spPr>
          <a:xfrm>
            <a:off x="11846762" y="1273168"/>
            <a:ext cx="6678000" cy="90495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312122"/>
            <a:ext cx="59413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>
                <a:solidFill>
                  <a:srgbClr val="2E67C6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#3 </a:t>
            </a:r>
            <a:r>
              <a:rPr lang="en-US" altLang="ko-KR" sz="3600">
                <a:solidFill>
                  <a:srgbClr val="1A1A1A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Project Details</a:t>
            </a:r>
            <a:endParaRPr lang="en-US" altLang="ko-KR" sz="3600"/>
          </a:p>
        </p:txBody>
      </p:sp>
      <p:grpSp>
        <p:nvGrpSpPr>
          <p:cNvPr id="1003" name="그룹 1003"/>
          <p:cNvGrpSpPr/>
          <p:nvPr/>
        </p:nvGrpSpPr>
        <p:grpSpPr>
          <a:xfrm>
            <a:off x="-520431" y="1237454"/>
            <a:ext cx="19034717" cy="35714"/>
            <a:chOff x="-520431" y="1237454"/>
            <a:chExt cx="19034717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0431" y="1237454"/>
              <a:ext cx="19034717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122478" y="-368041"/>
            <a:ext cx="815573" cy="10591071"/>
            <a:chOff x="17755855" y="-152381"/>
            <a:chExt cx="815573" cy="105910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68106" y="4735368"/>
              <a:ext cx="10591071" cy="815573"/>
            </a:xfrm>
            <a:prstGeom prst="rect">
              <a:avLst/>
            </a:prstGeom>
          </p:spPr>
        </p:pic>
      </p:grpSp>
      <p:sp>
        <p:nvSpPr>
          <p:cNvPr id="6" name="Object 44">
            <a:extLst>
              <a:ext uri="{FF2B5EF4-FFF2-40B4-BE49-F238E27FC236}">
                <a16:creationId xmlns:a16="http://schemas.microsoft.com/office/drawing/2014/main" id="{7FA91477-E153-76C2-A1D8-E5217D5DC4B6}"/>
              </a:ext>
            </a:extLst>
          </p:cNvPr>
          <p:cNvSpPr txBox="1"/>
          <p:nvPr/>
        </p:nvSpPr>
        <p:spPr>
          <a:xfrm>
            <a:off x="5928143" y="427538"/>
            <a:ext cx="1178485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2E67C6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 DATA INPUT/OUTPUT, MODELING, VISUALIZATION  ETC.</a:t>
            </a:r>
          </a:p>
        </p:txBody>
      </p:sp>
      <p:grpSp>
        <p:nvGrpSpPr>
          <p:cNvPr id="7" name="그룹 1011">
            <a:extLst>
              <a:ext uri="{FF2B5EF4-FFF2-40B4-BE49-F238E27FC236}">
                <a16:creationId xmlns:a16="http://schemas.microsoft.com/office/drawing/2014/main" id="{DDFCCB81-60D4-3594-18A6-A009C3684AA6}"/>
              </a:ext>
            </a:extLst>
          </p:cNvPr>
          <p:cNvGrpSpPr/>
          <p:nvPr/>
        </p:nvGrpSpPr>
        <p:grpSpPr>
          <a:xfrm>
            <a:off x="5928144" y="-190500"/>
            <a:ext cx="14286" cy="1440000"/>
            <a:chOff x="6339610" y="-476573"/>
            <a:chExt cx="14286" cy="1740541"/>
          </a:xfrm>
        </p:grpSpPr>
        <p:pic>
          <p:nvPicPr>
            <p:cNvPr id="18" name="Object 45">
              <a:extLst>
                <a:ext uri="{FF2B5EF4-FFF2-40B4-BE49-F238E27FC236}">
                  <a16:creationId xmlns:a16="http://schemas.microsoft.com/office/drawing/2014/main" id="{F8213EDF-1086-9EFD-67FF-02C3E49F8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476482" y="386555"/>
              <a:ext cx="1740541" cy="14286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E89268-8BF1-2D9D-6CF3-524123E0B6E5}"/>
              </a:ext>
            </a:extLst>
          </p:cNvPr>
          <p:cNvSpPr/>
          <p:nvPr/>
        </p:nvSpPr>
        <p:spPr>
          <a:xfrm>
            <a:off x="5965007" y="1273168"/>
            <a:ext cx="5842800" cy="9049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91DC29B3-ED0E-6457-A518-6299BC268C3F}"/>
              </a:ext>
            </a:extLst>
          </p:cNvPr>
          <p:cNvSpPr txBox="1"/>
          <p:nvPr/>
        </p:nvSpPr>
        <p:spPr>
          <a:xfrm>
            <a:off x="138113" y="1987774"/>
            <a:ext cx="6172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rgbClr val="2E67C6"/>
                </a:solidFill>
                <a:latin typeface="Spoqa Han Sans Neo Bold" panose="020B0800000000000000" pitchFamily="50" charset="-127"/>
              </a:rPr>
              <a:t>- Data input</a:t>
            </a: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117496E4-CD9D-FCB3-FF3E-75D11750E73A}"/>
              </a:ext>
            </a:extLst>
          </p:cNvPr>
          <p:cNvSpPr txBox="1"/>
          <p:nvPr/>
        </p:nvSpPr>
        <p:spPr>
          <a:xfrm>
            <a:off x="6097826" y="1987774"/>
            <a:ext cx="6172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E67C6"/>
                </a:solidFill>
                <a:latin typeface="Spoqa Han Sans Neo Bold" panose="020B0800000000000000" pitchFamily="50" charset="-127"/>
              </a:rPr>
              <a:t>- Modeling</a:t>
            </a: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9829864D-C538-5541-E5E3-4F1943B1D948}"/>
              </a:ext>
            </a:extLst>
          </p:cNvPr>
          <p:cNvSpPr txBox="1"/>
          <p:nvPr/>
        </p:nvSpPr>
        <p:spPr>
          <a:xfrm>
            <a:off x="11991776" y="1987774"/>
            <a:ext cx="6172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rgbClr val="2E67C6"/>
                </a:solidFill>
                <a:latin typeface="Spoqa Han Sans Neo Bold" panose="020B0800000000000000" pitchFamily="50" charset="-127"/>
              </a:rPr>
              <a:t>- Visualization &amp; Output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805D478-160B-9BB4-B359-D2606FB1A6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2" r="67593"/>
          <a:stretch/>
        </p:blipFill>
        <p:spPr>
          <a:xfrm>
            <a:off x="12053316" y="3166433"/>
            <a:ext cx="1773676" cy="34211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B380418-DF96-425D-6C9C-42CB48A01D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295" r="1677"/>
          <a:stretch/>
        </p:blipFill>
        <p:spPr>
          <a:xfrm>
            <a:off x="15866584" y="3166433"/>
            <a:ext cx="1701810" cy="34211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7CB73E8-743B-C371-7A75-F588CBD022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315" r="34429"/>
          <a:stretch/>
        </p:blipFill>
        <p:spPr>
          <a:xfrm>
            <a:off x="13959950" y="3166433"/>
            <a:ext cx="1773676" cy="3421184"/>
          </a:xfrm>
          <a:prstGeom prst="rect">
            <a:avLst/>
          </a:prstGeom>
        </p:spPr>
      </p:pic>
      <p:pic>
        <p:nvPicPr>
          <p:cNvPr id="41" name="그림 40" descr="블랙, 어둠이(가) 표시된 사진&#10;&#10;자동 생성된 설명">
            <a:extLst>
              <a:ext uri="{FF2B5EF4-FFF2-40B4-BE49-F238E27FC236}">
                <a16:creationId xmlns:a16="http://schemas.microsoft.com/office/drawing/2014/main" id="{96036301-D46A-281A-AA55-2C766DC73CB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3" y="2753421"/>
            <a:ext cx="1174203" cy="1174203"/>
          </a:xfrm>
          <a:prstGeom prst="rect">
            <a:avLst/>
          </a:prstGeom>
        </p:spPr>
      </p:pic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F8B7E680-1899-74C4-7B82-E9AB264C276A}"/>
              </a:ext>
            </a:extLst>
          </p:cNvPr>
          <p:cNvSpPr/>
          <p:nvPr/>
        </p:nvSpPr>
        <p:spPr>
          <a:xfrm>
            <a:off x="821485" y="3867675"/>
            <a:ext cx="704622" cy="581845"/>
          </a:xfrm>
          <a:custGeom>
            <a:avLst/>
            <a:gdLst>
              <a:gd name="connsiteX0" fmla="*/ 0 w 838200"/>
              <a:gd name="connsiteY0" fmla="*/ 0 h 1047750"/>
              <a:gd name="connsiteX1" fmla="*/ 0 w 838200"/>
              <a:gd name="connsiteY1" fmla="*/ 1047750 h 1047750"/>
              <a:gd name="connsiteX2" fmla="*/ 800100 w 838200"/>
              <a:gd name="connsiteY2" fmla="*/ 1047750 h 1047750"/>
              <a:gd name="connsiteX3" fmla="*/ 838200 w 838200"/>
              <a:gd name="connsiteY3" fmla="*/ 102870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1047750">
                <a:moveTo>
                  <a:pt x="0" y="0"/>
                </a:moveTo>
                <a:lnTo>
                  <a:pt x="0" y="1047750"/>
                </a:lnTo>
                <a:lnTo>
                  <a:pt x="800100" y="1047750"/>
                </a:lnTo>
                <a:lnTo>
                  <a:pt x="838200" y="102870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352CA16-A465-903C-E18B-1EFC88798D19}"/>
              </a:ext>
            </a:extLst>
          </p:cNvPr>
          <p:cNvSpPr/>
          <p:nvPr/>
        </p:nvSpPr>
        <p:spPr>
          <a:xfrm>
            <a:off x="1419153" y="4306340"/>
            <a:ext cx="216000" cy="215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FB5238-C505-3F71-E1DD-0B301DB8407E}"/>
              </a:ext>
            </a:extLst>
          </p:cNvPr>
          <p:cNvGrpSpPr/>
          <p:nvPr/>
        </p:nvGrpSpPr>
        <p:grpSpPr>
          <a:xfrm>
            <a:off x="821485" y="4379068"/>
            <a:ext cx="813668" cy="1104479"/>
            <a:chOff x="821485" y="4379068"/>
            <a:chExt cx="813668" cy="1104479"/>
          </a:xfrm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BBB6433C-A502-07EB-F2F1-5607174D675A}"/>
                </a:ext>
              </a:extLst>
            </p:cNvPr>
            <p:cNvSpPr/>
            <p:nvPr/>
          </p:nvSpPr>
          <p:spPr>
            <a:xfrm>
              <a:off x="821485" y="4379068"/>
              <a:ext cx="704622" cy="1020560"/>
            </a:xfrm>
            <a:custGeom>
              <a:avLst/>
              <a:gdLst>
                <a:gd name="connsiteX0" fmla="*/ 0 w 838200"/>
                <a:gd name="connsiteY0" fmla="*/ 0 h 1047750"/>
                <a:gd name="connsiteX1" fmla="*/ 0 w 838200"/>
                <a:gd name="connsiteY1" fmla="*/ 1047750 h 1047750"/>
                <a:gd name="connsiteX2" fmla="*/ 800100 w 838200"/>
                <a:gd name="connsiteY2" fmla="*/ 1047750 h 1047750"/>
                <a:gd name="connsiteX3" fmla="*/ 838200 w 838200"/>
                <a:gd name="connsiteY3" fmla="*/ 102870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1047750">
                  <a:moveTo>
                    <a:pt x="0" y="0"/>
                  </a:moveTo>
                  <a:lnTo>
                    <a:pt x="0" y="1047750"/>
                  </a:lnTo>
                  <a:lnTo>
                    <a:pt x="800100" y="1047750"/>
                  </a:lnTo>
                  <a:lnTo>
                    <a:pt x="838200" y="102870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3860B99-1811-805B-59B4-A0FB93CE8F4D}"/>
                </a:ext>
              </a:extLst>
            </p:cNvPr>
            <p:cNvSpPr/>
            <p:nvPr/>
          </p:nvSpPr>
          <p:spPr>
            <a:xfrm>
              <a:off x="1419153" y="5267639"/>
              <a:ext cx="216000" cy="2159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4" name="Object 34">
            <a:extLst>
              <a:ext uri="{FF2B5EF4-FFF2-40B4-BE49-F238E27FC236}">
                <a16:creationId xmlns:a16="http://schemas.microsoft.com/office/drawing/2014/main" id="{0BE4FD10-B578-DDED-ABF2-B5223D597665}"/>
              </a:ext>
            </a:extLst>
          </p:cNvPr>
          <p:cNvSpPr txBox="1"/>
          <p:nvPr/>
        </p:nvSpPr>
        <p:spPr>
          <a:xfrm>
            <a:off x="1836797" y="4159744"/>
            <a:ext cx="315008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Testsite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info</a:t>
            </a: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A091348F-6A0C-4C6A-0FAC-071D2CFFD305}"/>
              </a:ext>
            </a:extLst>
          </p:cNvPr>
          <p:cNvSpPr txBox="1"/>
          <p:nvPr/>
        </p:nvSpPr>
        <p:spPr>
          <a:xfrm>
            <a:off x="1844311" y="5133033"/>
            <a:ext cx="2632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Setup info</a:t>
            </a: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FE9B2884-5664-1958-7679-325F93B11C66}"/>
              </a:ext>
            </a:extLst>
          </p:cNvPr>
          <p:cNvSpPr txBox="1"/>
          <p:nvPr/>
        </p:nvSpPr>
        <p:spPr>
          <a:xfrm>
            <a:off x="1825261" y="6123528"/>
            <a:ext cx="3686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Modulator site info</a:t>
            </a: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7B028E38-BF17-E559-2D15-943E5681C9C5}"/>
              </a:ext>
            </a:extLst>
          </p:cNvPr>
          <p:cNvSpPr txBox="1"/>
          <p:nvPr/>
        </p:nvSpPr>
        <p:spPr>
          <a:xfrm>
            <a:off x="1844311" y="7094737"/>
            <a:ext cx="3142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 info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9933C81C-03B3-CE9C-661F-1FD1F4220E2E}"/>
              </a:ext>
            </a:extLst>
          </p:cNvPr>
          <p:cNvSpPr txBox="1"/>
          <p:nvPr/>
        </p:nvSpPr>
        <p:spPr>
          <a:xfrm>
            <a:off x="1844311" y="8029366"/>
            <a:ext cx="1572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Align info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9" name="TextBox 978">
            <a:extLst>
              <a:ext uri="{FF2B5EF4-FFF2-40B4-BE49-F238E27FC236}">
                <a16:creationId xmlns:a16="http://schemas.microsoft.com/office/drawing/2014/main" id="{1A30AB99-3903-A452-2602-3244FE700B9F}"/>
              </a:ext>
            </a:extLst>
          </p:cNvPr>
          <p:cNvSpPr txBox="1"/>
          <p:nvPr/>
        </p:nvSpPr>
        <p:spPr>
          <a:xfrm>
            <a:off x="1844311" y="8849559"/>
            <a:ext cx="39167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Voltage, Current, 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Wavelength </a:t>
            </a:r>
          </a:p>
        </p:txBody>
      </p:sp>
      <p:pic>
        <p:nvPicPr>
          <p:cNvPr id="2050" name="Picture 2" descr="Micrometre-sized electro-optical modulator for silicon photonics ...">
            <a:extLst>
              <a:ext uri="{FF2B5EF4-FFF2-40B4-BE49-F238E27FC236}">
                <a16:creationId xmlns:a16="http://schemas.microsoft.com/office/drawing/2014/main" id="{3D64CE78-3BD6-8CA5-D9B4-47988688D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52" y="2799779"/>
            <a:ext cx="5104829" cy="300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0" name="TextBox 979">
            <a:extLst>
              <a:ext uri="{FF2B5EF4-FFF2-40B4-BE49-F238E27FC236}">
                <a16:creationId xmlns:a16="http://schemas.microsoft.com/office/drawing/2014/main" id="{F0105D25-2E0E-544D-F44A-E9462B888313}"/>
              </a:ext>
            </a:extLst>
          </p:cNvPr>
          <p:cNvSpPr txBox="1"/>
          <p:nvPr/>
        </p:nvSpPr>
        <p:spPr>
          <a:xfrm>
            <a:off x="6922627" y="7515531"/>
            <a:ext cx="3916705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IV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curve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2800" b="1" dirty="0">
                <a:latin typeface="Calibri"/>
              </a:rPr>
              <a:t>Transmission</a:t>
            </a:r>
            <a:r>
              <a:rPr lang="ko-KR" altLang="en-US" sz="2800" b="1" dirty="0">
                <a:latin typeface="Calibri"/>
              </a:rPr>
              <a:t> </a:t>
            </a:r>
            <a:r>
              <a:rPr lang="en-US" altLang="ko-KR" sz="2800" b="1" dirty="0">
                <a:latin typeface="Calibri"/>
              </a:rPr>
              <a:t>spectra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altLang="ko-KR" sz="800" b="1" dirty="0">
              <a:latin typeface="Calibri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2800" b="1" dirty="0" err="1">
                <a:latin typeface="Calibri"/>
              </a:rPr>
              <a:t>nV</a:t>
            </a:r>
            <a:r>
              <a:rPr lang="en-US" altLang="ko-KR" sz="2800" b="1" dirty="0">
                <a:latin typeface="Calibri"/>
              </a:rPr>
              <a:t> curve &amp; </a:t>
            </a:r>
            <a:r>
              <a:rPr lang="en-US" altLang="ko-KR" sz="2800" b="1" dirty="0" err="1">
                <a:latin typeface="Calibri"/>
              </a:rPr>
              <a:t>VpiL</a:t>
            </a:r>
            <a:endParaRPr lang="en-US" altLang="ko-KR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9BD8FF67-A1F9-33C2-1FD8-D43251FE6622}"/>
              </a:ext>
            </a:extLst>
          </p:cNvPr>
          <p:cNvSpPr txBox="1"/>
          <p:nvPr/>
        </p:nvSpPr>
        <p:spPr>
          <a:xfrm>
            <a:off x="12069845" y="2639939"/>
            <a:ext cx="391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PNG file</a:t>
            </a: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FED1470A-5D55-8A87-C3CC-0787B482119F}"/>
              </a:ext>
            </a:extLst>
          </p:cNvPr>
          <p:cNvSpPr txBox="1"/>
          <p:nvPr/>
        </p:nvSpPr>
        <p:spPr>
          <a:xfrm>
            <a:off x="12069845" y="7515531"/>
            <a:ext cx="391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CSV file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286DC96-6161-5C43-9D2F-3778D859AB49}"/>
              </a:ext>
            </a:extLst>
          </p:cNvPr>
          <p:cNvSpPr/>
          <p:nvPr/>
        </p:nvSpPr>
        <p:spPr>
          <a:xfrm>
            <a:off x="8444569" y="6385138"/>
            <a:ext cx="829794" cy="978408"/>
          </a:xfrm>
          <a:prstGeom prst="downArrow">
            <a:avLst>
              <a:gd name="adj1" fmla="val 50000"/>
              <a:gd name="adj2" fmla="val 69654"/>
            </a:avLst>
          </a:prstGeom>
          <a:solidFill>
            <a:srgbClr val="2E6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50C301-9ED6-E86A-50AD-E3F5793D3E4F}"/>
              </a:ext>
            </a:extLst>
          </p:cNvPr>
          <p:cNvGrpSpPr/>
          <p:nvPr/>
        </p:nvGrpSpPr>
        <p:grpSpPr>
          <a:xfrm>
            <a:off x="821485" y="5392438"/>
            <a:ext cx="813668" cy="1104479"/>
            <a:chOff x="821485" y="4379068"/>
            <a:chExt cx="813668" cy="110447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61213F1-19B1-8E75-6BE1-4C21877FD896}"/>
                </a:ext>
              </a:extLst>
            </p:cNvPr>
            <p:cNvSpPr/>
            <p:nvPr/>
          </p:nvSpPr>
          <p:spPr>
            <a:xfrm>
              <a:off x="821485" y="4379068"/>
              <a:ext cx="704622" cy="1020560"/>
            </a:xfrm>
            <a:custGeom>
              <a:avLst/>
              <a:gdLst>
                <a:gd name="connsiteX0" fmla="*/ 0 w 838200"/>
                <a:gd name="connsiteY0" fmla="*/ 0 h 1047750"/>
                <a:gd name="connsiteX1" fmla="*/ 0 w 838200"/>
                <a:gd name="connsiteY1" fmla="*/ 1047750 h 1047750"/>
                <a:gd name="connsiteX2" fmla="*/ 800100 w 838200"/>
                <a:gd name="connsiteY2" fmla="*/ 1047750 h 1047750"/>
                <a:gd name="connsiteX3" fmla="*/ 838200 w 838200"/>
                <a:gd name="connsiteY3" fmla="*/ 102870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1047750">
                  <a:moveTo>
                    <a:pt x="0" y="0"/>
                  </a:moveTo>
                  <a:lnTo>
                    <a:pt x="0" y="1047750"/>
                  </a:lnTo>
                  <a:lnTo>
                    <a:pt x="800100" y="1047750"/>
                  </a:lnTo>
                  <a:lnTo>
                    <a:pt x="838200" y="102870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9">
              <a:extLst>
                <a:ext uri="{FF2B5EF4-FFF2-40B4-BE49-F238E27FC236}">
                  <a16:creationId xmlns:a16="http://schemas.microsoft.com/office/drawing/2014/main" id="{9C85DCCB-B4D4-A450-C15C-40EAF4D22090}"/>
                </a:ext>
              </a:extLst>
            </p:cNvPr>
            <p:cNvSpPr/>
            <p:nvPr/>
          </p:nvSpPr>
          <p:spPr>
            <a:xfrm>
              <a:off x="1419153" y="5267639"/>
              <a:ext cx="216000" cy="2159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599B2A-4249-142B-DE66-45E637BA703C}"/>
              </a:ext>
            </a:extLst>
          </p:cNvPr>
          <p:cNvGrpSpPr/>
          <p:nvPr/>
        </p:nvGrpSpPr>
        <p:grpSpPr>
          <a:xfrm>
            <a:off x="821485" y="6347181"/>
            <a:ext cx="813668" cy="1104479"/>
            <a:chOff x="821485" y="4379068"/>
            <a:chExt cx="813668" cy="1104479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E74EAAB-8B2B-22A8-012E-59460B710760}"/>
                </a:ext>
              </a:extLst>
            </p:cNvPr>
            <p:cNvSpPr/>
            <p:nvPr/>
          </p:nvSpPr>
          <p:spPr>
            <a:xfrm>
              <a:off x="821485" y="4379068"/>
              <a:ext cx="704622" cy="1020560"/>
            </a:xfrm>
            <a:custGeom>
              <a:avLst/>
              <a:gdLst>
                <a:gd name="connsiteX0" fmla="*/ 0 w 838200"/>
                <a:gd name="connsiteY0" fmla="*/ 0 h 1047750"/>
                <a:gd name="connsiteX1" fmla="*/ 0 w 838200"/>
                <a:gd name="connsiteY1" fmla="*/ 1047750 h 1047750"/>
                <a:gd name="connsiteX2" fmla="*/ 800100 w 838200"/>
                <a:gd name="connsiteY2" fmla="*/ 1047750 h 1047750"/>
                <a:gd name="connsiteX3" fmla="*/ 838200 w 838200"/>
                <a:gd name="connsiteY3" fmla="*/ 102870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1047750">
                  <a:moveTo>
                    <a:pt x="0" y="0"/>
                  </a:moveTo>
                  <a:lnTo>
                    <a:pt x="0" y="1047750"/>
                  </a:lnTo>
                  <a:lnTo>
                    <a:pt x="800100" y="1047750"/>
                  </a:lnTo>
                  <a:lnTo>
                    <a:pt x="838200" y="102870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9">
              <a:extLst>
                <a:ext uri="{FF2B5EF4-FFF2-40B4-BE49-F238E27FC236}">
                  <a16:creationId xmlns:a16="http://schemas.microsoft.com/office/drawing/2014/main" id="{8E7FE1B2-BF00-4582-3D57-D801337D0767}"/>
                </a:ext>
              </a:extLst>
            </p:cNvPr>
            <p:cNvSpPr/>
            <p:nvPr/>
          </p:nvSpPr>
          <p:spPr>
            <a:xfrm>
              <a:off x="1419153" y="5267639"/>
              <a:ext cx="216000" cy="2159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831E78A-E74A-B2B3-33BC-E16D789DE10F}"/>
              </a:ext>
            </a:extLst>
          </p:cNvPr>
          <p:cNvGrpSpPr/>
          <p:nvPr/>
        </p:nvGrpSpPr>
        <p:grpSpPr>
          <a:xfrm>
            <a:off x="821485" y="7296294"/>
            <a:ext cx="813668" cy="1104479"/>
            <a:chOff x="821485" y="4379068"/>
            <a:chExt cx="813668" cy="1104479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93C816E-4698-93C4-4596-FAE4193CD186}"/>
                </a:ext>
              </a:extLst>
            </p:cNvPr>
            <p:cNvSpPr/>
            <p:nvPr/>
          </p:nvSpPr>
          <p:spPr>
            <a:xfrm>
              <a:off x="821485" y="4379068"/>
              <a:ext cx="704622" cy="1020560"/>
            </a:xfrm>
            <a:custGeom>
              <a:avLst/>
              <a:gdLst>
                <a:gd name="connsiteX0" fmla="*/ 0 w 838200"/>
                <a:gd name="connsiteY0" fmla="*/ 0 h 1047750"/>
                <a:gd name="connsiteX1" fmla="*/ 0 w 838200"/>
                <a:gd name="connsiteY1" fmla="*/ 1047750 h 1047750"/>
                <a:gd name="connsiteX2" fmla="*/ 800100 w 838200"/>
                <a:gd name="connsiteY2" fmla="*/ 1047750 h 1047750"/>
                <a:gd name="connsiteX3" fmla="*/ 838200 w 838200"/>
                <a:gd name="connsiteY3" fmla="*/ 102870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1047750">
                  <a:moveTo>
                    <a:pt x="0" y="0"/>
                  </a:moveTo>
                  <a:lnTo>
                    <a:pt x="0" y="1047750"/>
                  </a:lnTo>
                  <a:lnTo>
                    <a:pt x="800100" y="1047750"/>
                  </a:lnTo>
                  <a:lnTo>
                    <a:pt x="838200" y="102870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9">
              <a:extLst>
                <a:ext uri="{FF2B5EF4-FFF2-40B4-BE49-F238E27FC236}">
                  <a16:creationId xmlns:a16="http://schemas.microsoft.com/office/drawing/2014/main" id="{068A389F-79C5-556E-4BBD-92E43499082E}"/>
                </a:ext>
              </a:extLst>
            </p:cNvPr>
            <p:cNvSpPr/>
            <p:nvPr/>
          </p:nvSpPr>
          <p:spPr>
            <a:xfrm>
              <a:off x="1419153" y="5267639"/>
              <a:ext cx="216000" cy="2159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CFC10E-612C-D03D-2529-7FE0C630D355}"/>
              </a:ext>
            </a:extLst>
          </p:cNvPr>
          <p:cNvGrpSpPr/>
          <p:nvPr/>
        </p:nvGrpSpPr>
        <p:grpSpPr>
          <a:xfrm>
            <a:off x="821485" y="8300282"/>
            <a:ext cx="813668" cy="1104479"/>
            <a:chOff x="821485" y="4379068"/>
            <a:chExt cx="813668" cy="1104479"/>
          </a:xfrm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1D1B89AE-0F53-7DB0-4E6F-576773C167CC}"/>
                </a:ext>
              </a:extLst>
            </p:cNvPr>
            <p:cNvSpPr/>
            <p:nvPr/>
          </p:nvSpPr>
          <p:spPr>
            <a:xfrm>
              <a:off x="821485" y="4379068"/>
              <a:ext cx="704622" cy="1020560"/>
            </a:xfrm>
            <a:custGeom>
              <a:avLst/>
              <a:gdLst>
                <a:gd name="connsiteX0" fmla="*/ 0 w 838200"/>
                <a:gd name="connsiteY0" fmla="*/ 0 h 1047750"/>
                <a:gd name="connsiteX1" fmla="*/ 0 w 838200"/>
                <a:gd name="connsiteY1" fmla="*/ 1047750 h 1047750"/>
                <a:gd name="connsiteX2" fmla="*/ 800100 w 838200"/>
                <a:gd name="connsiteY2" fmla="*/ 1047750 h 1047750"/>
                <a:gd name="connsiteX3" fmla="*/ 838200 w 838200"/>
                <a:gd name="connsiteY3" fmla="*/ 102870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1047750">
                  <a:moveTo>
                    <a:pt x="0" y="0"/>
                  </a:moveTo>
                  <a:lnTo>
                    <a:pt x="0" y="1047750"/>
                  </a:lnTo>
                  <a:lnTo>
                    <a:pt x="800100" y="1047750"/>
                  </a:lnTo>
                  <a:lnTo>
                    <a:pt x="838200" y="102870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9">
              <a:extLst>
                <a:ext uri="{FF2B5EF4-FFF2-40B4-BE49-F238E27FC236}">
                  <a16:creationId xmlns:a16="http://schemas.microsoft.com/office/drawing/2014/main" id="{9FFCB334-5B91-58BC-4943-B39C020C3777}"/>
                </a:ext>
              </a:extLst>
            </p:cNvPr>
            <p:cNvSpPr/>
            <p:nvPr/>
          </p:nvSpPr>
          <p:spPr>
            <a:xfrm>
              <a:off x="1419153" y="5267639"/>
              <a:ext cx="216000" cy="2159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3AC41533-AF88-69FF-BF42-D4E4F54E15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69845" y="8057059"/>
            <a:ext cx="5497200" cy="1257754"/>
          </a:xfrm>
          <a:prstGeom prst="rect">
            <a:avLst/>
          </a:prstGeom>
        </p:spPr>
      </p:pic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A8DBD780-975F-0016-837E-7323669C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703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>
            <a:extLst>
              <a:ext uri="{FF2B5EF4-FFF2-40B4-BE49-F238E27FC236}">
                <a16:creationId xmlns:a16="http://schemas.microsoft.com/office/drawing/2014/main" id="{BC3C2EF3-67EA-6A1E-E719-6C0EF0C1C639}"/>
              </a:ext>
            </a:extLst>
          </p:cNvPr>
          <p:cNvGrpSpPr/>
          <p:nvPr/>
        </p:nvGrpSpPr>
        <p:grpSpPr>
          <a:xfrm>
            <a:off x="892889" y="1697943"/>
            <a:ext cx="15955742" cy="8146657"/>
            <a:chOff x="211477" y="582688"/>
            <a:chExt cx="17862761" cy="9120339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E10CFD6A-4031-9C4F-994F-AF8922620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477" y="582688"/>
              <a:ext cx="17862761" cy="91203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8" name="Object 8"/>
          <p:cNvSpPr txBox="1"/>
          <p:nvPr/>
        </p:nvSpPr>
        <p:spPr>
          <a:xfrm>
            <a:off x="0" y="312122"/>
            <a:ext cx="59413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rgbClr val="2E67C6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#4 </a:t>
            </a:r>
            <a:r>
              <a:rPr lang="en-US" altLang="ko-KR" sz="3600" dirty="0">
                <a:solidFill>
                  <a:srgbClr val="1A1A1A"/>
                </a:solidFill>
                <a:latin typeface="Spoqa Han Sans Neo Bold" panose="020B0800000000000000" pitchFamily="50" charset="-127"/>
                <a:cs typeface="Gmarket Sans Bold" pitchFamily="34" charset="0"/>
              </a:rPr>
              <a:t>Software Execution</a:t>
            </a:r>
            <a:endParaRPr lang="en-US" altLang="ko-KR" sz="40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520431" y="1237454"/>
            <a:ext cx="19034717" cy="35714"/>
            <a:chOff x="-520431" y="1237454"/>
            <a:chExt cx="19034717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20431" y="1237454"/>
              <a:ext cx="19034717" cy="35714"/>
            </a:xfrm>
            <a:prstGeom prst="rect">
              <a:avLst/>
            </a:prstGeom>
          </p:spPr>
        </p:pic>
      </p:grpSp>
      <p:sp>
        <p:nvSpPr>
          <p:cNvPr id="6" name="Object 44">
            <a:extLst>
              <a:ext uri="{FF2B5EF4-FFF2-40B4-BE49-F238E27FC236}">
                <a16:creationId xmlns:a16="http://schemas.microsoft.com/office/drawing/2014/main" id="{7FA91477-E153-76C2-A1D8-E5217D5DC4B6}"/>
              </a:ext>
            </a:extLst>
          </p:cNvPr>
          <p:cNvSpPr txBox="1"/>
          <p:nvPr/>
        </p:nvSpPr>
        <p:spPr>
          <a:xfrm>
            <a:off x="5928143" y="427538"/>
            <a:ext cx="1178485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b="1" dirty="0">
                <a:solidFill>
                  <a:srgbClr val="2E67C6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 GITHUB REVIEW, PYCHARM DEMONSTRATION, ETC.</a:t>
            </a:r>
          </a:p>
        </p:txBody>
      </p:sp>
      <p:grpSp>
        <p:nvGrpSpPr>
          <p:cNvPr id="7" name="그룹 1011">
            <a:extLst>
              <a:ext uri="{FF2B5EF4-FFF2-40B4-BE49-F238E27FC236}">
                <a16:creationId xmlns:a16="http://schemas.microsoft.com/office/drawing/2014/main" id="{DDFCCB81-60D4-3594-18A6-A009C3684AA6}"/>
              </a:ext>
            </a:extLst>
          </p:cNvPr>
          <p:cNvGrpSpPr/>
          <p:nvPr/>
        </p:nvGrpSpPr>
        <p:grpSpPr>
          <a:xfrm>
            <a:off x="5928144" y="-190500"/>
            <a:ext cx="14286" cy="1440000"/>
            <a:chOff x="6339610" y="-476573"/>
            <a:chExt cx="14286" cy="1740541"/>
          </a:xfrm>
        </p:grpSpPr>
        <p:pic>
          <p:nvPicPr>
            <p:cNvPr id="18" name="Object 45">
              <a:extLst>
                <a:ext uri="{FF2B5EF4-FFF2-40B4-BE49-F238E27FC236}">
                  <a16:creationId xmlns:a16="http://schemas.microsoft.com/office/drawing/2014/main" id="{F8213EDF-1086-9EFD-67FF-02C3E49F8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476482" y="386555"/>
              <a:ext cx="1740541" cy="14286"/>
            </a:xfrm>
            <a:prstGeom prst="rect">
              <a:avLst/>
            </a:prstGeom>
          </p:spPr>
        </p:pic>
      </p:grpSp>
      <p:grpSp>
        <p:nvGrpSpPr>
          <p:cNvPr id="27" name="그룹 1010">
            <a:extLst>
              <a:ext uri="{FF2B5EF4-FFF2-40B4-BE49-F238E27FC236}">
                <a16:creationId xmlns:a16="http://schemas.microsoft.com/office/drawing/2014/main" id="{6E56EC61-5520-353A-AD45-F77BB89F94EA}"/>
              </a:ext>
            </a:extLst>
          </p:cNvPr>
          <p:cNvGrpSpPr/>
          <p:nvPr/>
        </p:nvGrpSpPr>
        <p:grpSpPr>
          <a:xfrm>
            <a:off x="7574850" y="9470073"/>
            <a:ext cx="2591820" cy="106058"/>
            <a:chOff x="7692061" y="9239624"/>
            <a:chExt cx="2901592" cy="118734"/>
          </a:xfrm>
        </p:grpSpPr>
        <p:pic>
          <p:nvPicPr>
            <p:cNvPr id="28" name="Object 29">
              <a:extLst>
                <a:ext uri="{FF2B5EF4-FFF2-40B4-BE49-F238E27FC236}">
                  <a16:creationId xmlns:a16="http://schemas.microsoft.com/office/drawing/2014/main" id="{95477DF7-ECF9-59AD-8D1F-E21F6180C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2061" y="9239624"/>
              <a:ext cx="2901592" cy="118734"/>
            </a:xfrm>
            <a:prstGeom prst="rect">
              <a:avLst/>
            </a:prstGeom>
          </p:spPr>
        </p:pic>
      </p:grpSp>
      <p:sp>
        <p:nvSpPr>
          <p:cNvPr id="30" name="Object 34">
            <a:extLst>
              <a:ext uri="{FF2B5EF4-FFF2-40B4-BE49-F238E27FC236}">
                <a16:creationId xmlns:a16="http://schemas.microsoft.com/office/drawing/2014/main" id="{1703B293-2DFA-1C03-B6B6-E9E897B2C0B7}"/>
              </a:ext>
            </a:extLst>
          </p:cNvPr>
          <p:cNvSpPr txBox="1"/>
          <p:nvPr/>
        </p:nvSpPr>
        <p:spPr>
          <a:xfrm>
            <a:off x="4526386" y="3247263"/>
            <a:ext cx="1581259" cy="5979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3600" kern="0" spc="-200" dirty="0">
                <a:solidFill>
                  <a:schemeClr val="bg1">
                    <a:lumMod val="95000"/>
                  </a:schemeClr>
                </a:solidFill>
                <a:latin typeface="Spoqa Han Sans Neo Medium" pitchFamily="2" charset="-127"/>
                <a:cs typeface="Gmarket Sans Medium" pitchFamily="34" charset="0"/>
              </a:rPr>
              <a:t>.</a:t>
            </a:r>
            <a:r>
              <a:rPr lang="en-US" sz="3600" kern="0" spc="-200" dirty="0" err="1">
                <a:solidFill>
                  <a:schemeClr val="bg1">
                    <a:lumMod val="95000"/>
                  </a:schemeClr>
                </a:solidFill>
                <a:latin typeface="Spoqa Han Sans Neo Medium" pitchFamily="2" charset="-127"/>
                <a:cs typeface="Gmarket Sans Medium" pitchFamily="34" charset="0"/>
              </a:rPr>
              <a:t>src</a:t>
            </a:r>
            <a:endParaRPr lang="en-US" sz="3600" kern="0" spc="-200" dirty="0">
              <a:solidFill>
                <a:schemeClr val="bg1">
                  <a:lumMod val="95000"/>
                </a:schemeClr>
              </a:solidFill>
              <a:latin typeface="Spoqa Han Sans Neo Medium" pitchFamily="2" charset="-127"/>
              <a:cs typeface="Gmarket Sans Medium" pitchFamily="34" charset="0"/>
            </a:endParaRPr>
          </a:p>
          <a:p>
            <a:pPr>
              <a:lnSpc>
                <a:spcPts val="7800"/>
              </a:lnSpc>
            </a:pPr>
            <a:r>
              <a:rPr lang="en-US" sz="3600" kern="0" spc="-200" dirty="0" err="1">
                <a:solidFill>
                  <a:schemeClr val="bg1">
                    <a:lumMod val="95000"/>
                  </a:schemeClr>
                </a:solidFill>
                <a:latin typeface="Spoqa Han Sans Neo Medium" pitchFamily="2" charset="-127"/>
                <a:cs typeface="Gmarket Sans Medium" pitchFamily="34" charset="0"/>
              </a:rPr>
              <a:t>dat</a:t>
            </a:r>
            <a:endParaRPr lang="en-US" sz="3600" kern="0" spc="-200" dirty="0">
              <a:solidFill>
                <a:schemeClr val="bg1">
                  <a:lumMod val="95000"/>
                </a:schemeClr>
              </a:solidFill>
              <a:latin typeface="Spoqa Han Sans Neo Medium" pitchFamily="2" charset="-127"/>
              <a:cs typeface="Gmarket Sans Medium" pitchFamily="34" charset="0"/>
            </a:endParaRPr>
          </a:p>
          <a:p>
            <a:pPr>
              <a:lnSpc>
                <a:spcPts val="7800"/>
              </a:lnSpc>
            </a:pPr>
            <a:r>
              <a:rPr lang="en-US" sz="3600" kern="0" spc="-200" dirty="0">
                <a:solidFill>
                  <a:schemeClr val="bg1">
                    <a:lumMod val="95000"/>
                  </a:schemeClr>
                </a:solidFill>
                <a:latin typeface="Spoqa Han Sans Neo Medium" pitchFamily="2" charset="-127"/>
                <a:cs typeface="Gmarket Sans Medium" pitchFamily="34" charset="0"/>
              </a:rPr>
              <a:t>doc</a:t>
            </a:r>
          </a:p>
          <a:p>
            <a:pPr>
              <a:lnSpc>
                <a:spcPts val="7800"/>
              </a:lnSpc>
            </a:pPr>
            <a:r>
              <a:rPr lang="en-US" sz="3600" kern="0" spc="-200" dirty="0">
                <a:solidFill>
                  <a:schemeClr val="bg1">
                    <a:lumMod val="95000"/>
                  </a:schemeClr>
                </a:solidFill>
                <a:latin typeface="Spoqa Han Sans Neo Medium" pitchFamily="2" charset="-127"/>
                <a:cs typeface="Gmarket Sans Medium" pitchFamily="34" charset="0"/>
              </a:rPr>
              <a:t>ppt</a:t>
            </a:r>
          </a:p>
          <a:p>
            <a:pPr>
              <a:lnSpc>
                <a:spcPts val="7800"/>
              </a:lnSpc>
            </a:pPr>
            <a:r>
              <a:rPr lang="en-US" sz="3600" kern="0" spc="-200" dirty="0">
                <a:solidFill>
                  <a:schemeClr val="bg1">
                    <a:lumMod val="95000"/>
                  </a:schemeClr>
                </a:solidFill>
                <a:latin typeface="Spoqa Han Sans Neo Medium" pitchFamily="2" charset="-127"/>
                <a:cs typeface="Gmarket Sans Medium" pitchFamily="34" charset="0"/>
              </a:rPr>
              <a:t>res</a:t>
            </a:r>
          </a:p>
          <a:p>
            <a:pPr>
              <a:lnSpc>
                <a:spcPts val="7800"/>
              </a:lnSpc>
            </a:pPr>
            <a:r>
              <a:rPr lang="en-US" sz="3600" kern="0" spc="-200" dirty="0" err="1">
                <a:solidFill>
                  <a:schemeClr val="bg1">
                    <a:lumMod val="95000"/>
                  </a:schemeClr>
                </a:solidFill>
                <a:latin typeface="Spoqa Han Sans Neo Medium" pitchFamily="2" charset="-127"/>
                <a:cs typeface="Gmarket Sans Medium" pitchFamily="34" charset="0"/>
              </a:rPr>
              <a:t>venv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1FEBC5C6-2A31-4DE0-6CBE-1D0B8A8D65AA}"/>
              </a:ext>
            </a:extLst>
          </p:cNvPr>
          <p:cNvSpPr txBox="1"/>
          <p:nvPr/>
        </p:nvSpPr>
        <p:spPr>
          <a:xfrm>
            <a:off x="2779330" y="2248075"/>
            <a:ext cx="43164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kern="0" spc="-200">
                <a:solidFill>
                  <a:schemeClr val="bg1">
                    <a:lumMod val="85000"/>
                  </a:schemeClr>
                </a:solidFill>
                <a:latin typeface="Spoqa Han Sans Neo Medium" pitchFamily="2" charset="-127"/>
              </a:rPr>
              <a:t>Wafer  data analysis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6342BDB-BF2F-9A48-D80E-FF15915EB076}"/>
              </a:ext>
            </a:extLst>
          </p:cNvPr>
          <p:cNvGrpSpPr/>
          <p:nvPr/>
        </p:nvGrpSpPr>
        <p:grpSpPr>
          <a:xfrm>
            <a:off x="8495929" y="3517484"/>
            <a:ext cx="7239742" cy="2436950"/>
            <a:chOff x="7230327" y="4186235"/>
            <a:chExt cx="8757044" cy="3181067"/>
          </a:xfrm>
        </p:grpSpPr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99196682-1995-5873-6E61-FE8E413EF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30327" y="4389383"/>
              <a:ext cx="2774770" cy="2774770"/>
            </a:xfrm>
            <a:prstGeom prst="rect">
              <a:avLst/>
            </a:prstGeom>
          </p:spPr>
        </p:pic>
        <p:pic>
          <p:nvPicPr>
            <p:cNvPr id="51" name="그래픽 50">
              <a:extLst>
                <a:ext uri="{FF2B5EF4-FFF2-40B4-BE49-F238E27FC236}">
                  <a16:creationId xmlns:a16="http://schemas.microsoft.com/office/drawing/2014/main" id="{5743C5ED-857D-EAF6-7432-C42BEFE1B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31535" r="44087" b="37908"/>
            <a:stretch/>
          </p:blipFill>
          <p:spPr>
            <a:xfrm>
              <a:off x="10166670" y="4186235"/>
              <a:ext cx="5820701" cy="3181067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0B0A2C98-4871-3988-8532-36CF9824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5" r="4981"/>
          <a:stretch/>
        </p:blipFill>
        <p:spPr bwMode="auto">
          <a:xfrm>
            <a:off x="7848600" y="6600977"/>
            <a:ext cx="8534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31B3F9-75AD-E654-F7EE-E6C7FEA56876}"/>
              </a:ext>
            </a:extLst>
          </p:cNvPr>
          <p:cNvSpPr/>
          <p:nvPr/>
        </p:nvSpPr>
        <p:spPr>
          <a:xfrm>
            <a:off x="17754820" y="-135582"/>
            <a:ext cx="817200" cy="105912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4" name="그림 963" descr="블랙, 어둠이(가) 표시된 사진">
            <a:extLst>
              <a:ext uri="{FF2B5EF4-FFF2-40B4-BE49-F238E27FC236}">
                <a16:creationId xmlns:a16="http://schemas.microsoft.com/office/drawing/2014/main" id="{92221431-2905-FAC1-A845-1D78839B892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98" y="2108188"/>
            <a:ext cx="846712" cy="846712"/>
          </a:xfrm>
          <a:prstGeom prst="rect">
            <a:avLst/>
          </a:prstGeom>
        </p:spPr>
      </p:pic>
      <p:sp>
        <p:nvSpPr>
          <p:cNvPr id="972" name="자유형: 도형 971">
            <a:extLst>
              <a:ext uri="{FF2B5EF4-FFF2-40B4-BE49-F238E27FC236}">
                <a16:creationId xmlns:a16="http://schemas.microsoft.com/office/drawing/2014/main" id="{223C7C25-EA74-2F85-22F2-77DBF1FEC12D}"/>
              </a:ext>
            </a:extLst>
          </p:cNvPr>
          <p:cNvSpPr/>
          <p:nvPr/>
        </p:nvSpPr>
        <p:spPr>
          <a:xfrm>
            <a:off x="2210503" y="2812242"/>
            <a:ext cx="704622" cy="1047750"/>
          </a:xfrm>
          <a:custGeom>
            <a:avLst/>
            <a:gdLst>
              <a:gd name="connsiteX0" fmla="*/ 0 w 838200"/>
              <a:gd name="connsiteY0" fmla="*/ 0 h 1047750"/>
              <a:gd name="connsiteX1" fmla="*/ 0 w 838200"/>
              <a:gd name="connsiteY1" fmla="*/ 1047750 h 1047750"/>
              <a:gd name="connsiteX2" fmla="*/ 800100 w 838200"/>
              <a:gd name="connsiteY2" fmla="*/ 1047750 h 1047750"/>
              <a:gd name="connsiteX3" fmla="*/ 838200 w 838200"/>
              <a:gd name="connsiteY3" fmla="*/ 102870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1047750">
                <a:moveTo>
                  <a:pt x="0" y="0"/>
                </a:moveTo>
                <a:lnTo>
                  <a:pt x="0" y="1047750"/>
                </a:lnTo>
                <a:lnTo>
                  <a:pt x="800100" y="1047750"/>
                </a:lnTo>
                <a:lnTo>
                  <a:pt x="838200" y="1028700"/>
                </a:lnTo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3" name="타원 972">
            <a:extLst>
              <a:ext uri="{FF2B5EF4-FFF2-40B4-BE49-F238E27FC236}">
                <a16:creationId xmlns:a16="http://schemas.microsoft.com/office/drawing/2014/main" id="{8C1DA7A3-597A-FB18-986E-9043394987C8}"/>
              </a:ext>
            </a:extLst>
          </p:cNvPr>
          <p:cNvSpPr/>
          <p:nvPr/>
        </p:nvSpPr>
        <p:spPr>
          <a:xfrm>
            <a:off x="2754960" y="3746419"/>
            <a:ext cx="216000" cy="2159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4" name="자유형: 도형 973">
            <a:extLst>
              <a:ext uri="{FF2B5EF4-FFF2-40B4-BE49-F238E27FC236}">
                <a16:creationId xmlns:a16="http://schemas.microsoft.com/office/drawing/2014/main" id="{53163E4A-C532-4564-8107-6BF49E4223A7}"/>
              </a:ext>
            </a:extLst>
          </p:cNvPr>
          <p:cNvSpPr/>
          <p:nvPr/>
        </p:nvSpPr>
        <p:spPr>
          <a:xfrm>
            <a:off x="2210503" y="3587502"/>
            <a:ext cx="704622" cy="1281344"/>
          </a:xfrm>
          <a:custGeom>
            <a:avLst/>
            <a:gdLst>
              <a:gd name="connsiteX0" fmla="*/ 0 w 838200"/>
              <a:gd name="connsiteY0" fmla="*/ 0 h 1047750"/>
              <a:gd name="connsiteX1" fmla="*/ 0 w 838200"/>
              <a:gd name="connsiteY1" fmla="*/ 1047750 h 1047750"/>
              <a:gd name="connsiteX2" fmla="*/ 800100 w 838200"/>
              <a:gd name="connsiteY2" fmla="*/ 1047750 h 1047750"/>
              <a:gd name="connsiteX3" fmla="*/ 838200 w 838200"/>
              <a:gd name="connsiteY3" fmla="*/ 102870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1047750">
                <a:moveTo>
                  <a:pt x="0" y="0"/>
                </a:moveTo>
                <a:lnTo>
                  <a:pt x="0" y="1047750"/>
                </a:lnTo>
                <a:lnTo>
                  <a:pt x="800100" y="1047750"/>
                </a:lnTo>
                <a:lnTo>
                  <a:pt x="838200" y="1028700"/>
                </a:lnTo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5" name="자유형: 도형 974">
            <a:extLst>
              <a:ext uri="{FF2B5EF4-FFF2-40B4-BE49-F238E27FC236}">
                <a16:creationId xmlns:a16="http://schemas.microsoft.com/office/drawing/2014/main" id="{3C4E67C7-6211-0D07-5531-9AD783E48637}"/>
              </a:ext>
            </a:extLst>
          </p:cNvPr>
          <p:cNvSpPr/>
          <p:nvPr/>
        </p:nvSpPr>
        <p:spPr>
          <a:xfrm>
            <a:off x="2210503" y="4596356"/>
            <a:ext cx="704622" cy="1281344"/>
          </a:xfrm>
          <a:custGeom>
            <a:avLst/>
            <a:gdLst>
              <a:gd name="connsiteX0" fmla="*/ 0 w 838200"/>
              <a:gd name="connsiteY0" fmla="*/ 0 h 1047750"/>
              <a:gd name="connsiteX1" fmla="*/ 0 w 838200"/>
              <a:gd name="connsiteY1" fmla="*/ 1047750 h 1047750"/>
              <a:gd name="connsiteX2" fmla="*/ 800100 w 838200"/>
              <a:gd name="connsiteY2" fmla="*/ 1047750 h 1047750"/>
              <a:gd name="connsiteX3" fmla="*/ 838200 w 838200"/>
              <a:gd name="connsiteY3" fmla="*/ 102870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1047750">
                <a:moveTo>
                  <a:pt x="0" y="0"/>
                </a:moveTo>
                <a:lnTo>
                  <a:pt x="0" y="1047750"/>
                </a:lnTo>
                <a:lnTo>
                  <a:pt x="800100" y="1047750"/>
                </a:lnTo>
                <a:lnTo>
                  <a:pt x="838200" y="1028700"/>
                </a:lnTo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6" name="자유형: 도형 975">
            <a:extLst>
              <a:ext uri="{FF2B5EF4-FFF2-40B4-BE49-F238E27FC236}">
                <a16:creationId xmlns:a16="http://schemas.microsoft.com/office/drawing/2014/main" id="{1EFDC415-FEC4-7EA0-C5D8-0ACD8D2E5422}"/>
              </a:ext>
            </a:extLst>
          </p:cNvPr>
          <p:cNvSpPr/>
          <p:nvPr/>
        </p:nvSpPr>
        <p:spPr>
          <a:xfrm>
            <a:off x="2202724" y="5605210"/>
            <a:ext cx="704622" cy="1281344"/>
          </a:xfrm>
          <a:custGeom>
            <a:avLst/>
            <a:gdLst>
              <a:gd name="connsiteX0" fmla="*/ 0 w 838200"/>
              <a:gd name="connsiteY0" fmla="*/ 0 h 1047750"/>
              <a:gd name="connsiteX1" fmla="*/ 0 w 838200"/>
              <a:gd name="connsiteY1" fmla="*/ 1047750 h 1047750"/>
              <a:gd name="connsiteX2" fmla="*/ 800100 w 838200"/>
              <a:gd name="connsiteY2" fmla="*/ 1047750 h 1047750"/>
              <a:gd name="connsiteX3" fmla="*/ 838200 w 838200"/>
              <a:gd name="connsiteY3" fmla="*/ 102870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1047750">
                <a:moveTo>
                  <a:pt x="0" y="0"/>
                </a:moveTo>
                <a:lnTo>
                  <a:pt x="0" y="1047750"/>
                </a:lnTo>
                <a:lnTo>
                  <a:pt x="800100" y="1047750"/>
                </a:lnTo>
                <a:lnTo>
                  <a:pt x="838200" y="1028700"/>
                </a:lnTo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7" name="자유형: 도형 976">
            <a:extLst>
              <a:ext uri="{FF2B5EF4-FFF2-40B4-BE49-F238E27FC236}">
                <a16:creationId xmlns:a16="http://schemas.microsoft.com/office/drawing/2014/main" id="{48FE08FA-22EF-BD2B-BD7A-07D9908891CC}"/>
              </a:ext>
            </a:extLst>
          </p:cNvPr>
          <p:cNvSpPr/>
          <p:nvPr/>
        </p:nvSpPr>
        <p:spPr>
          <a:xfrm>
            <a:off x="2210503" y="6614064"/>
            <a:ext cx="704622" cy="1281344"/>
          </a:xfrm>
          <a:custGeom>
            <a:avLst/>
            <a:gdLst>
              <a:gd name="connsiteX0" fmla="*/ 0 w 838200"/>
              <a:gd name="connsiteY0" fmla="*/ 0 h 1047750"/>
              <a:gd name="connsiteX1" fmla="*/ 0 w 838200"/>
              <a:gd name="connsiteY1" fmla="*/ 1047750 h 1047750"/>
              <a:gd name="connsiteX2" fmla="*/ 800100 w 838200"/>
              <a:gd name="connsiteY2" fmla="*/ 1047750 h 1047750"/>
              <a:gd name="connsiteX3" fmla="*/ 838200 w 838200"/>
              <a:gd name="connsiteY3" fmla="*/ 102870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1047750">
                <a:moveTo>
                  <a:pt x="0" y="0"/>
                </a:moveTo>
                <a:lnTo>
                  <a:pt x="0" y="1047750"/>
                </a:lnTo>
                <a:lnTo>
                  <a:pt x="800100" y="1047750"/>
                </a:lnTo>
                <a:lnTo>
                  <a:pt x="838200" y="1028700"/>
                </a:lnTo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8" name="자유형: 도형 977">
            <a:extLst>
              <a:ext uri="{FF2B5EF4-FFF2-40B4-BE49-F238E27FC236}">
                <a16:creationId xmlns:a16="http://schemas.microsoft.com/office/drawing/2014/main" id="{F8916703-781F-2CE9-5932-637D9A953C94}"/>
              </a:ext>
            </a:extLst>
          </p:cNvPr>
          <p:cNvSpPr/>
          <p:nvPr/>
        </p:nvSpPr>
        <p:spPr>
          <a:xfrm>
            <a:off x="2202724" y="7622918"/>
            <a:ext cx="704622" cy="1281344"/>
          </a:xfrm>
          <a:custGeom>
            <a:avLst/>
            <a:gdLst>
              <a:gd name="connsiteX0" fmla="*/ 0 w 838200"/>
              <a:gd name="connsiteY0" fmla="*/ 0 h 1047750"/>
              <a:gd name="connsiteX1" fmla="*/ 0 w 838200"/>
              <a:gd name="connsiteY1" fmla="*/ 1047750 h 1047750"/>
              <a:gd name="connsiteX2" fmla="*/ 800100 w 838200"/>
              <a:gd name="connsiteY2" fmla="*/ 1047750 h 1047750"/>
              <a:gd name="connsiteX3" fmla="*/ 838200 w 838200"/>
              <a:gd name="connsiteY3" fmla="*/ 102870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1047750">
                <a:moveTo>
                  <a:pt x="0" y="0"/>
                </a:moveTo>
                <a:lnTo>
                  <a:pt x="0" y="1047750"/>
                </a:lnTo>
                <a:lnTo>
                  <a:pt x="800100" y="1047750"/>
                </a:lnTo>
                <a:lnTo>
                  <a:pt x="838200" y="1028700"/>
                </a:lnTo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9" name="타원 978">
            <a:extLst>
              <a:ext uri="{FF2B5EF4-FFF2-40B4-BE49-F238E27FC236}">
                <a16:creationId xmlns:a16="http://schemas.microsoft.com/office/drawing/2014/main" id="{AD9446CF-85E4-CA44-2B45-F8C33674165A}"/>
              </a:ext>
            </a:extLst>
          </p:cNvPr>
          <p:cNvSpPr/>
          <p:nvPr/>
        </p:nvSpPr>
        <p:spPr>
          <a:xfrm>
            <a:off x="2765405" y="4755273"/>
            <a:ext cx="216000" cy="2159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0" name="타원 979">
            <a:extLst>
              <a:ext uri="{FF2B5EF4-FFF2-40B4-BE49-F238E27FC236}">
                <a16:creationId xmlns:a16="http://schemas.microsoft.com/office/drawing/2014/main" id="{DB7F88A1-F8F4-FE5C-878A-D6B8D3A817F2}"/>
              </a:ext>
            </a:extLst>
          </p:cNvPr>
          <p:cNvSpPr/>
          <p:nvPr/>
        </p:nvSpPr>
        <p:spPr>
          <a:xfrm>
            <a:off x="2765405" y="5764127"/>
            <a:ext cx="216000" cy="2159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1" name="타원 980">
            <a:extLst>
              <a:ext uri="{FF2B5EF4-FFF2-40B4-BE49-F238E27FC236}">
                <a16:creationId xmlns:a16="http://schemas.microsoft.com/office/drawing/2014/main" id="{5DBF436F-B7F6-8841-ED18-EC555EDFDCB4}"/>
              </a:ext>
            </a:extLst>
          </p:cNvPr>
          <p:cNvSpPr/>
          <p:nvPr/>
        </p:nvSpPr>
        <p:spPr>
          <a:xfrm>
            <a:off x="2765405" y="6772981"/>
            <a:ext cx="216000" cy="2159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2" name="타원 981">
            <a:extLst>
              <a:ext uri="{FF2B5EF4-FFF2-40B4-BE49-F238E27FC236}">
                <a16:creationId xmlns:a16="http://schemas.microsoft.com/office/drawing/2014/main" id="{EFC29F20-3BDF-9CF3-E630-A7CCF7BDD001}"/>
              </a:ext>
            </a:extLst>
          </p:cNvPr>
          <p:cNvSpPr/>
          <p:nvPr/>
        </p:nvSpPr>
        <p:spPr>
          <a:xfrm>
            <a:off x="2765405" y="7781835"/>
            <a:ext cx="216000" cy="2159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3" name="타원 982">
            <a:extLst>
              <a:ext uri="{FF2B5EF4-FFF2-40B4-BE49-F238E27FC236}">
                <a16:creationId xmlns:a16="http://schemas.microsoft.com/office/drawing/2014/main" id="{F6BFB802-406D-45D5-E20B-961F3C64CAC9}"/>
              </a:ext>
            </a:extLst>
          </p:cNvPr>
          <p:cNvSpPr/>
          <p:nvPr/>
        </p:nvSpPr>
        <p:spPr>
          <a:xfrm>
            <a:off x="2765405" y="8790692"/>
            <a:ext cx="216000" cy="2159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5" name="그림 984" descr="블랙, 어둠이(가) 표시된 사진&#10;&#10;자동 생성된 설명">
            <a:extLst>
              <a:ext uri="{FF2B5EF4-FFF2-40B4-BE49-F238E27FC236}">
                <a16:creationId xmlns:a16="http://schemas.microsoft.com/office/drawing/2014/main" id="{45137607-B56A-E03E-D506-7F4CCEDD052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70" y="3483553"/>
            <a:ext cx="800433" cy="800433"/>
          </a:xfrm>
          <a:prstGeom prst="rect">
            <a:avLst/>
          </a:prstGeom>
        </p:spPr>
      </p:pic>
      <p:pic>
        <p:nvPicPr>
          <p:cNvPr id="986" name="그림 985" descr="블랙, 어둠이(가) 표시된 사진&#10;&#10;자동 생성된 설명">
            <a:extLst>
              <a:ext uri="{FF2B5EF4-FFF2-40B4-BE49-F238E27FC236}">
                <a16:creationId xmlns:a16="http://schemas.microsoft.com/office/drawing/2014/main" id="{F55CD32E-420A-F4A5-11E0-E258BCD20F7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70" y="4460024"/>
            <a:ext cx="800433" cy="800433"/>
          </a:xfrm>
          <a:prstGeom prst="rect">
            <a:avLst/>
          </a:prstGeom>
        </p:spPr>
      </p:pic>
      <p:pic>
        <p:nvPicPr>
          <p:cNvPr id="987" name="그림 986" descr="블랙, 어둠이(가) 표시된 사진&#10;&#10;자동 생성된 설명">
            <a:extLst>
              <a:ext uri="{FF2B5EF4-FFF2-40B4-BE49-F238E27FC236}">
                <a16:creationId xmlns:a16="http://schemas.microsoft.com/office/drawing/2014/main" id="{2791EECD-372C-4D4C-B850-A5DC1E6D6D5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70" y="5436495"/>
            <a:ext cx="800433" cy="800433"/>
          </a:xfrm>
          <a:prstGeom prst="rect">
            <a:avLst/>
          </a:prstGeom>
        </p:spPr>
      </p:pic>
      <p:pic>
        <p:nvPicPr>
          <p:cNvPr id="988" name="그림 987" descr="블랙, 어둠이(가) 표시된 사진&#10;&#10;자동 생성된 설명">
            <a:extLst>
              <a:ext uri="{FF2B5EF4-FFF2-40B4-BE49-F238E27FC236}">
                <a16:creationId xmlns:a16="http://schemas.microsoft.com/office/drawing/2014/main" id="{229C55EA-BCAE-5D07-76AE-C9D04E528B0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70" y="6412966"/>
            <a:ext cx="800433" cy="800433"/>
          </a:xfrm>
          <a:prstGeom prst="rect">
            <a:avLst/>
          </a:prstGeom>
        </p:spPr>
      </p:pic>
      <p:pic>
        <p:nvPicPr>
          <p:cNvPr id="989" name="그림 988" descr="블랙, 어둠이(가) 표시된 사진&#10;&#10;자동 생성된 설명">
            <a:extLst>
              <a:ext uri="{FF2B5EF4-FFF2-40B4-BE49-F238E27FC236}">
                <a16:creationId xmlns:a16="http://schemas.microsoft.com/office/drawing/2014/main" id="{7B9127A1-B0A6-AA10-827C-1323C8608A0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70" y="7389437"/>
            <a:ext cx="800433" cy="800433"/>
          </a:xfrm>
          <a:prstGeom prst="rect">
            <a:avLst/>
          </a:prstGeom>
        </p:spPr>
      </p:pic>
      <p:pic>
        <p:nvPicPr>
          <p:cNvPr id="990" name="그림 989" descr="블랙, 어둠이(가) 표시된 사진&#10;&#10;자동 생성된 설명">
            <a:extLst>
              <a:ext uri="{FF2B5EF4-FFF2-40B4-BE49-F238E27FC236}">
                <a16:creationId xmlns:a16="http://schemas.microsoft.com/office/drawing/2014/main" id="{9CD5B642-6D13-A708-A32F-382B56A7933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70" y="8365909"/>
            <a:ext cx="800433" cy="800433"/>
          </a:xfrm>
          <a:prstGeom prst="rect">
            <a:avLst/>
          </a:prstGeom>
        </p:spPr>
      </p:pic>
      <p:pic>
        <p:nvPicPr>
          <p:cNvPr id="992" name="그림 991">
            <a:hlinkClick r:id="rId14"/>
            <a:extLst>
              <a:ext uri="{FF2B5EF4-FFF2-40B4-BE49-F238E27FC236}">
                <a16:creationId xmlns:a16="http://schemas.microsoft.com/office/drawing/2014/main" id="{560666AF-7D70-933B-54A0-3C4690E448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7918" y="3483552"/>
            <a:ext cx="7515765" cy="27533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CD3043-C4BF-7778-CABD-4FCCC1D1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605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68106" y="4735368"/>
            <a:ext cx="10591071" cy="815573"/>
            <a:chOff x="12868106" y="4735368"/>
            <a:chExt cx="10591071" cy="8155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68106" y="4735368"/>
              <a:ext cx="10591071" cy="81557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73104" y="3900707"/>
            <a:ext cx="20181033" cy="2231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Light" panose="020B0300000000000000" pitchFamily="50" charset="-127"/>
                <a:ea typeface="+mn-ea"/>
                <a:cs typeface="+mn-cs"/>
              </a:rPr>
              <a:t>Q&amp;A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4" y="8051133"/>
            <a:ext cx="9496428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Light" panose="020B0300000000000000" pitchFamily="50" charset="-127"/>
                <a:cs typeface="Gmarket Sans Light" pitchFamily="34" charset="0"/>
              </a:rPr>
              <a:t>[TEAM D]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Light" panose="020B0300000000000000" pitchFamily="50" charset="-127"/>
                <a:cs typeface="Gmarket Sans Light" pitchFamily="34" charset="0"/>
              </a:rPr>
              <a:t>JUNGWAN NOH.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poqa Han Sans Neo Light" panose="020B0300000000000000" pitchFamily="50" charset="-127"/>
                <a:cs typeface="Gmarket Sans Light" pitchFamily="34" charset="0"/>
              </a:rPr>
              <a:t>KYUSIK KIM.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Light" panose="020B0300000000000000" pitchFamily="50" charset="-127"/>
                <a:cs typeface="Gmarket Sans Light" pitchFamily="34" charset="0"/>
              </a:rPr>
              <a:t>YUJEONG KIM. DOHYEON LEE</a:t>
            </a:r>
            <a:endParaRPr kumimoji="0" lang="en-US" altLang="ko-KR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-534945" y="2893325"/>
            <a:ext cx="15027564" cy="21429"/>
            <a:chOff x="-520431" y="2893325"/>
            <a:chExt cx="15027564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20431" y="2893325"/>
              <a:ext cx="15027564" cy="2142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73104" y="806676"/>
            <a:ext cx="490247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E67C6"/>
                </a:solidFill>
                <a:effectLst/>
                <a:uLnTx/>
                <a:uFillTx/>
                <a:latin typeface="Spoqa Han Sans Neo Light" panose="020B0300000000000000" pitchFamily="50" charset="-127"/>
                <a:ea typeface="+mn-ea"/>
                <a:cs typeface="+mn-cs"/>
              </a:rPr>
              <a:t>FINAL PPT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749002" y="7094705"/>
            <a:ext cx="19034717" cy="21429"/>
            <a:chOff x="-749002" y="7094705"/>
            <a:chExt cx="19034717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49002" y="7094705"/>
              <a:ext cx="19034717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278" y="-108253"/>
            <a:ext cx="21429" cy="7217018"/>
            <a:chOff x="14475278" y="-64711"/>
            <a:chExt cx="21429" cy="72170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0877484" y="3533083"/>
              <a:ext cx="7217018" cy="2142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646197" y="8759020"/>
            <a:ext cx="9879803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Light" panose="020B0300000000000000" pitchFamily="50" charset="-127"/>
                <a:ea typeface="+mn-ea"/>
                <a:cs typeface="IBM Plex Sans KR Light" pitchFamily="34" charset="0"/>
              </a:rPr>
              <a:t>WAFER SCALE DATA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Light" panose="020B0300000000000000" pitchFamily="50" charset="-127"/>
                <a:ea typeface="+mn-ea"/>
                <a:cs typeface="+mn-cs"/>
              </a:rPr>
              <a:t>PROCESSING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104" y="1388818"/>
            <a:ext cx="1246308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Medium" pitchFamily="2" charset="-127"/>
                <a:ea typeface="+mn-ea"/>
                <a:cs typeface="IBM Plex Sans KR Medium" pitchFamily="34" charset="0"/>
              </a:rPr>
              <a:t>PROGRAMMING FOR ENGINEERS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6B49D-78E8-8A9A-53E1-CDD5F097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FE3C175E5B2C24EAB8AA9E54E5DB83A" ma:contentTypeVersion="9" ma:contentTypeDescription="새 문서를 만듭니다." ma:contentTypeScope="" ma:versionID="c5543e11487893ae996556df891dde85">
  <xsd:schema xmlns:xsd="http://www.w3.org/2001/XMLSchema" xmlns:xs="http://www.w3.org/2001/XMLSchema" xmlns:p="http://schemas.microsoft.com/office/2006/metadata/properties" xmlns:ns2="e0b1aead-306b-432d-89cf-1dfdf9fde3cf" xmlns:ns3="d43b9390-0c97-4f6e-9bd7-af8ac2d7c6d8" targetNamespace="http://schemas.microsoft.com/office/2006/metadata/properties" ma:root="true" ma:fieldsID="bd234e312ad4e5b365c1b23195cfa511" ns2:_="" ns3:_="">
    <xsd:import namespace="e0b1aead-306b-432d-89cf-1dfdf9fde3cf"/>
    <xsd:import namespace="d43b9390-0c97-4f6e-9bd7-af8ac2d7c6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1aead-306b-432d-89cf-1dfdf9fde3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c0e82600-7307-4946-86cf-b227876299c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b9390-0c97-4f6e-9bd7-af8ac2d7c6d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8ce7ad-d713-471e-b0d9-0844a4777e47}" ma:internalName="TaxCatchAll" ma:showField="CatchAllData" ma:web="d43b9390-0c97-4f6e-9bd7-af8ac2d7c6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3b9390-0c97-4f6e-9bd7-af8ac2d7c6d8" xsi:nil="true"/>
    <lcf76f155ced4ddcb4097134ff3c332f xmlns="e0b1aead-306b-432d-89cf-1dfdf9fde3c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78F6ABF-92CB-468F-B888-B11AD21926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2DED86-29CB-42E3-8B49-118E713819BF}">
  <ds:schemaRefs>
    <ds:schemaRef ds:uri="d43b9390-0c97-4f6e-9bd7-af8ac2d7c6d8"/>
    <ds:schemaRef ds:uri="e0b1aead-306b-432d-89cf-1dfdf9fde3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3694ABE-613A-4100-83A9-D2D11D491094}">
  <ds:schemaRefs>
    <ds:schemaRef ds:uri="http://purl.org/dc/elements/1.1/"/>
    <ds:schemaRef ds:uri="e0b1aead-306b-432d-89cf-1dfdf9fde3cf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d43b9390-0c97-4f6e-9bd7-af8ac2d7c6d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사용자 지정</PresentationFormat>
  <Paragraphs>123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Spoqa Han Sans Neo Medium</vt:lpstr>
      <vt:lpstr>Arial</vt:lpstr>
      <vt:lpstr>Calibri</vt:lpstr>
      <vt:lpstr>Wingdings</vt:lpstr>
      <vt:lpstr>Spoqa Han Sans Neo Bold</vt:lpstr>
      <vt:lpstr>Spoqa Han Sans Neo</vt:lpstr>
      <vt:lpstr>Spoqa Han Sans Neo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노정완</cp:lastModifiedBy>
  <cp:revision>2</cp:revision>
  <dcterms:created xsi:type="dcterms:W3CDTF">2023-06-04T20:32:19Z</dcterms:created>
  <dcterms:modified xsi:type="dcterms:W3CDTF">2023-06-10T13:14:54Z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0x010100FFE3C175E5B2C24EAB8AA9E54E5DB83A</vt:lpwstr>
  </property>
  <property fmtid="{D5CDD505-2E9C-101B-9397-08002B2CF9AE}" pid="3" name="MediaServiceImageTags">
    <vt:lpwstr/>
  </property>
</Properties>
</file>