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29" r:id="rId4"/>
    <p:sldId id="257" r:id="rId5"/>
    <p:sldId id="346" r:id="rId6"/>
    <p:sldId id="258" r:id="rId7"/>
    <p:sldId id="349" r:id="rId8"/>
    <p:sldId id="350" r:id="rId9"/>
    <p:sldId id="351" r:id="rId10"/>
    <p:sldId id="352" r:id="rId11"/>
    <p:sldId id="337" r:id="rId12"/>
    <p:sldId id="342" r:id="rId13"/>
    <p:sldId id="347" r:id="rId14"/>
    <p:sldId id="330" r:id="rId15"/>
    <p:sldId id="338" r:id="rId16"/>
    <p:sldId id="339" r:id="rId17"/>
    <p:sldId id="343" r:id="rId18"/>
    <p:sldId id="340" r:id="rId19"/>
    <p:sldId id="348" r:id="rId20"/>
    <p:sldId id="341" r:id="rId21"/>
    <p:sldId id="353" r:id="rId22"/>
    <p:sldId id="354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m206XUKftg" TargetMode="External"/><Relationship Id="rId2" Type="http://schemas.openxmlformats.org/officeDocument/2006/relationships/hyperlink" Target="https://www.tensorflow.org/versions/r1.15/api_docs/python/tf/keras/activ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ngchulLee/financial_math/tree/master/close_return_and_return_vol" TargetMode="External"/><Relationship Id="rId4" Type="http://schemas.openxmlformats.org/officeDocument/2006/relationships/hyperlink" Target="https://github.com/SungchulLee/tensorflow/tree/master/activation_functions_from_scratch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9266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Activation Function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from Scratch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err="1">
                <a:latin typeface="Arial Black" charset="0"/>
                <a:ea typeface="Arial Black" charset="0"/>
                <a:cs typeface="Arial Black" charset="0"/>
              </a:rPr>
              <a:t>tf.nn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C33F7F-5977-D44C-9DA9-8E70E783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69" y="0"/>
            <a:ext cx="6635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2568239" y="2721114"/>
            <a:ext cx="7055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Sigmoid and Its Variants</a:t>
            </a:r>
          </a:p>
        </p:txBody>
      </p:sp>
    </p:spTree>
    <p:extLst>
      <p:ext uri="{BB962C8B-B14F-4D97-AF65-F5344CB8AC3E}">
        <p14:creationId xmlns:p14="http://schemas.microsoft.com/office/powerpoint/2010/main" val="216828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nife&#10;&#10;Description automatically generated">
            <a:extLst>
              <a:ext uri="{FF2B5EF4-FFF2-40B4-BE49-F238E27FC236}">
                <a16:creationId xmlns:a16="http://schemas.microsoft.com/office/drawing/2014/main" id="{3031360A-2A81-E944-B8A1-1D613FBC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1250"/>
            <a:ext cx="10515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1360A-2A81-E944-B8A1-1D613FBC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2439662"/>
            <a:ext cx="10515600" cy="19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8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F1CCB-7E7A-214A-898D-BC4BC927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0"/>
            <a:ext cx="657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1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9FC751-CF61-9242-8B0A-3C694A30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49" y="0"/>
            <a:ext cx="6584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4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FE6CED-6839-5642-844A-127B7E61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20" y="0"/>
            <a:ext cx="6398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7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3206458" y="2721114"/>
            <a:ext cx="5779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Softmax and Others</a:t>
            </a:r>
          </a:p>
        </p:txBody>
      </p:sp>
    </p:spTree>
    <p:extLst>
      <p:ext uri="{BB962C8B-B14F-4D97-AF65-F5344CB8AC3E}">
        <p14:creationId xmlns:p14="http://schemas.microsoft.com/office/powerpoint/2010/main" val="161231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A14B5-72E3-0048-B97F-66B4D5B0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900" y="2339853"/>
            <a:ext cx="11252200" cy="21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A14B5-72E3-0048-B97F-66B4D5B0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8099" y="2339853"/>
            <a:ext cx="10455801" cy="21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tf.keras.activations</a:t>
            </a:r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334A98-7A00-6947-923D-8F30C782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174750"/>
            <a:ext cx="48006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8334D9-D632-CF49-BDDA-08ABCAE2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282700"/>
            <a:ext cx="46482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9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31BB4D-6592-A040-BD14-1241BDEB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1314450"/>
            <a:ext cx="45593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80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12F77-55B8-9E4A-96CA-81829C93D0F5}"/>
              </a:ext>
            </a:extLst>
          </p:cNvPr>
          <p:cNvSpPr txBox="1"/>
          <p:nvPr/>
        </p:nvSpPr>
        <p:spPr>
          <a:xfrm>
            <a:off x="3087580" y="2721114"/>
            <a:ext cx="6016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Relu and Its Variants</a:t>
            </a:r>
          </a:p>
        </p:txBody>
      </p:sp>
    </p:spTree>
    <p:extLst>
      <p:ext uri="{BB962C8B-B14F-4D97-AF65-F5344CB8AC3E}">
        <p14:creationId xmlns:p14="http://schemas.microsoft.com/office/powerpoint/2010/main" val="310112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77A426-BF28-454F-A717-F8637AC7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9788" y="1663221"/>
            <a:ext cx="10052423" cy="35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7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77A426-BF28-454F-A717-F8637AC7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2564" y="691179"/>
            <a:ext cx="10766871" cy="54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0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AC3F4-F099-214B-A89E-17A1E2B9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96" y="0"/>
            <a:ext cx="6624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7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23E796-1192-4742-A54F-7C1D34C5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39" y="0"/>
            <a:ext cx="6584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6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E41E91-4BD5-6D45-80B5-9110C6F9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98" y="0"/>
            <a:ext cx="6574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BDEC9-F38C-7D47-A144-C03B8D60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98" y="0"/>
            <a:ext cx="6574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49</Words>
  <Application>Microsoft Macintosh PowerPoint</Application>
  <PresentationFormat>Widescreen</PresentationFormat>
  <Paragraphs>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              Activation Function from Scratch - tf.nn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38</cp:revision>
  <dcterms:created xsi:type="dcterms:W3CDTF">2019-10-26T12:53:45Z</dcterms:created>
  <dcterms:modified xsi:type="dcterms:W3CDTF">2019-12-27T16:58:45Z</dcterms:modified>
</cp:coreProperties>
</file>