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34" r:id="rId11"/>
    <p:sldId id="359" r:id="rId12"/>
    <p:sldId id="363" r:id="rId13"/>
    <p:sldId id="360" r:id="rId14"/>
    <p:sldId id="361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tensorflow/tree/master/linear_regression_imperfact_case" TargetMode="External"/><Relationship Id="rId2" Type="http://schemas.openxmlformats.org/officeDocument/2006/relationships/hyperlink" Target="https://youtu.be/u9kEnlKYc9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 and Session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941"/>
            <a:ext cx="12192000" cy="45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539750"/>
            <a:ext cx="7721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Worm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60612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9" y="1452281"/>
            <a:ext cx="10750376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DEC81-6950-344C-B42F-A8EBE292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984500"/>
            <a:ext cx="1193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1B385-CC55-F54A-9738-A14ADB5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962" y="1301676"/>
            <a:ext cx="11952052" cy="42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102</Words>
  <Application>Microsoft Macintosh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              Graph and Session </vt:lpstr>
      <vt:lpstr>Reference</vt:lpstr>
      <vt:lpstr>              Worm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39</cp:revision>
  <dcterms:created xsi:type="dcterms:W3CDTF">2019-10-26T12:53:45Z</dcterms:created>
  <dcterms:modified xsi:type="dcterms:W3CDTF">2019-12-26T12:10:57Z</dcterms:modified>
</cp:coreProperties>
</file>