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536" r:id="rId2"/>
    <p:sldId id="397" r:id="rId3"/>
    <p:sldId id="565" r:id="rId4"/>
    <p:sldId id="568" r:id="rId5"/>
    <p:sldId id="569" r:id="rId6"/>
    <p:sldId id="566" r:id="rId7"/>
    <p:sldId id="567" r:id="rId8"/>
    <p:sldId id="571" r:id="rId9"/>
    <p:sldId id="570" r:id="rId10"/>
    <p:sldId id="572" r:id="rId11"/>
    <p:sldId id="352" r:id="rId12"/>
    <p:sldId id="549" r:id="rId13"/>
    <p:sldId id="537" r:id="rId14"/>
    <p:sldId id="538" r:id="rId15"/>
    <p:sldId id="550" r:id="rId16"/>
    <p:sldId id="551" r:id="rId17"/>
    <p:sldId id="552" r:id="rId18"/>
    <p:sldId id="541" r:id="rId19"/>
    <p:sldId id="553" r:id="rId20"/>
    <p:sldId id="542" r:id="rId21"/>
    <p:sldId id="554" r:id="rId22"/>
    <p:sldId id="543" r:id="rId23"/>
    <p:sldId id="575" r:id="rId24"/>
    <p:sldId id="576" r:id="rId25"/>
    <p:sldId id="557" r:id="rId26"/>
    <p:sldId id="574" r:id="rId27"/>
    <p:sldId id="573" r:id="rId28"/>
    <p:sldId id="555" r:id="rId29"/>
    <p:sldId id="558" r:id="rId30"/>
    <p:sldId id="559" r:id="rId31"/>
    <p:sldId id="580" r:id="rId32"/>
    <p:sldId id="579" r:id="rId33"/>
    <p:sldId id="578" r:id="rId34"/>
    <p:sldId id="577" r:id="rId35"/>
    <p:sldId id="556" r:id="rId36"/>
    <p:sldId id="544" r:id="rId37"/>
    <p:sldId id="545" r:id="rId38"/>
    <p:sldId id="546" r:id="rId39"/>
    <p:sldId id="560" r:id="rId40"/>
    <p:sldId id="564" r:id="rId41"/>
    <p:sldId id="547" r:id="rId42"/>
    <p:sldId id="561" r:id="rId43"/>
    <p:sldId id="562" r:id="rId44"/>
    <p:sldId id="582" r:id="rId45"/>
    <p:sldId id="548" r:id="rId46"/>
    <p:sldId id="563" r:id="rId47"/>
    <p:sldId id="581" r:id="rId48"/>
    <p:sldId id="583" r:id="rId49"/>
    <p:sldId id="584" r:id="rId50"/>
    <p:sldId id="585" r:id="rId51"/>
    <p:sldId id="307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86"/>
    <p:restoredTop sz="92991"/>
  </p:normalViewPr>
  <p:slideViewPr>
    <p:cSldViewPr snapToGrid="0" snapToObjects="1">
      <p:cViewPr varScale="1">
        <p:scale>
          <a:sx n="121" d="100"/>
          <a:sy n="121" d="100"/>
        </p:scale>
        <p:origin x="11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3/18/20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3/18/20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3/18/20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ngchulLee/tensorflow/tree/master/tensor_and_operation" TargetMode="External"/><Relationship Id="rId4" Type="http://schemas.openxmlformats.org/officeDocument/2006/relationships/hyperlink" Target="https://github.com/SungchulLee/financial_math/tree/master/close_return_and_return_vo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youtu.be/vYnqMcteLrs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870" y="2938740"/>
            <a:ext cx="11618259" cy="98052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Operation and Tensor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4" y="5350267"/>
            <a:ext cx="1298768" cy="141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385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870" y="2938740"/>
            <a:ext cx="11618259" cy="98052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Experiment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318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793EEA4A-B318-2544-A048-937D4F604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00" y="1574800"/>
            <a:ext cx="49784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2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EFA16A7-35A1-9841-B06E-278B9E28A4ED}"/>
              </a:ext>
            </a:extLst>
          </p:cNvPr>
          <p:cNvSpPr txBox="1"/>
          <p:nvPr/>
        </p:nvSpPr>
        <p:spPr>
          <a:xfrm>
            <a:off x="2199741" y="2921168"/>
            <a:ext cx="77925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Arial Black" panose="020B0604020202020204" pitchFamily="34" charset="0"/>
                <a:cs typeface="Arial Black" panose="020B0604020202020204" pitchFamily="34" charset="0"/>
              </a:rPr>
              <a:t>g.g</a:t>
            </a:r>
            <a:r>
              <a:rPr lang="x-none" sz="6000" b="1" dirty="0">
                <a:latin typeface="Arial Black" panose="020B0604020202020204" pitchFamily="34" charset="0"/>
                <a:cs typeface="Arial Black" panose="020B0604020202020204" pitchFamily="34" charset="0"/>
              </a:rPr>
              <a:t>et_operations()</a:t>
            </a:r>
          </a:p>
        </p:txBody>
      </p:sp>
    </p:spTree>
    <p:extLst>
      <p:ext uri="{BB962C8B-B14F-4D97-AF65-F5344CB8AC3E}">
        <p14:creationId xmlns:p14="http://schemas.microsoft.com/office/powerpoint/2010/main" val="1757150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644A601A-A7B9-C549-B54F-A8543D856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150" y="2838450"/>
            <a:ext cx="54737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91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2FC29D5D-9D93-5F46-A236-6936A8930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558" y="0"/>
            <a:ext cx="4015047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740DC96-33F5-194B-9940-6F01C9E93347}"/>
              </a:ext>
            </a:extLst>
          </p:cNvPr>
          <p:cNvSpPr txBox="1"/>
          <p:nvPr/>
        </p:nvSpPr>
        <p:spPr>
          <a:xfrm>
            <a:off x="311972" y="279699"/>
            <a:ext cx="49933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a = tf.constant(2)</a:t>
            </a:r>
            <a:endParaRPr lang="x-none" sz="40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975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740DC96-33F5-194B-9940-6F01C9E93347}"/>
              </a:ext>
            </a:extLst>
          </p:cNvPr>
          <p:cNvSpPr txBox="1"/>
          <p:nvPr/>
        </p:nvSpPr>
        <p:spPr>
          <a:xfrm>
            <a:off x="311972" y="279699"/>
            <a:ext cx="49933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b = tf.constant(3)</a:t>
            </a:r>
            <a:endParaRPr lang="x-none" sz="40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4" name="Picture 3" descr="A picture containing bird&#10;&#10;Description automatically generated">
            <a:extLst>
              <a:ext uri="{FF2B5EF4-FFF2-40B4-BE49-F238E27FC236}">
                <a16:creationId xmlns:a16="http://schemas.microsoft.com/office/drawing/2014/main" xmlns="" id="{91DB04FB-FC20-6C47-A3AE-D901E9F88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940" y="0"/>
            <a:ext cx="39152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053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740DC96-33F5-194B-9940-6F01C9E93347}"/>
              </a:ext>
            </a:extLst>
          </p:cNvPr>
          <p:cNvSpPr txBox="1"/>
          <p:nvPr/>
        </p:nvSpPr>
        <p:spPr>
          <a:xfrm>
            <a:off x="311972" y="279699"/>
            <a:ext cx="25715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c = a + b</a:t>
            </a:r>
            <a:endParaRPr lang="x-none" sz="40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F8DE0742-870F-D145-9D47-6EE8C8540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783" y="1568450"/>
            <a:ext cx="34290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076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740DC96-33F5-194B-9940-6F01C9E93347}"/>
              </a:ext>
            </a:extLst>
          </p:cNvPr>
          <p:cNvSpPr txBox="1"/>
          <p:nvPr/>
        </p:nvSpPr>
        <p:spPr>
          <a:xfrm>
            <a:off x="311972" y="279699"/>
            <a:ext cx="25186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d = a * b</a:t>
            </a:r>
            <a:endParaRPr lang="x-none" sz="40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17AE4B06-6ABF-8443-8474-C28D2B52E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918" y="1581150"/>
            <a:ext cx="34163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653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newspaper&#10;&#10;Description automatically generated">
            <a:extLst>
              <a:ext uri="{FF2B5EF4-FFF2-40B4-BE49-F238E27FC236}">
                <a16:creationId xmlns:a16="http://schemas.microsoft.com/office/drawing/2014/main" xmlns="" id="{2094E4E5-8783-D740-8BD2-873AD3BCA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48" y="0"/>
            <a:ext cx="118679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24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EFA16A7-35A1-9841-B06E-278B9E28A4ED}"/>
              </a:ext>
            </a:extLst>
          </p:cNvPr>
          <p:cNvSpPr txBox="1"/>
          <p:nvPr/>
        </p:nvSpPr>
        <p:spPr>
          <a:xfrm>
            <a:off x="4214876" y="2921168"/>
            <a:ext cx="37622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Arial Black" panose="020B0604020202020204" pitchFamily="34" charset="0"/>
                <a:cs typeface="Arial Black" panose="020B0604020202020204" pitchFamily="34" charset="0"/>
              </a:rPr>
              <a:t>op.name</a:t>
            </a:r>
            <a:endParaRPr lang="x-none" sz="60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299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2"/>
              </a:rPr>
              <a:t>Youtube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3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2033162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96C4EDFF-EF31-7A4E-8B31-D5A22EB1B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200" y="2038350"/>
            <a:ext cx="54356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456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EFA16A7-35A1-9841-B06E-278B9E28A4ED}"/>
              </a:ext>
            </a:extLst>
          </p:cNvPr>
          <p:cNvSpPr txBox="1"/>
          <p:nvPr/>
        </p:nvSpPr>
        <p:spPr>
          <a:xfrm>
            <a:off x="4065796" y="2921168"/>
            <a:ext cx="40604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Arial Black" panose="020B0604020202020204" pitchFamily="34" charset="0"/>
                <a:cs typeface="Arial Black" panose="020B0604020202020204" pitchFamily="34" charset="0"/>
              </a:rPr>
              <a:t>op.inputs</a:t>
            </a:r>
            <a:endParaRPr lang="x-none" sz="60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259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ABE1F628-AE1E-BD42-A236-F403E877D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4643"/>
            <a:ext cx="12192000" cy="470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226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8E45C91C-8352-FB47-B869-9097F2219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534" y="933450"/>
            <a:ext cx="78232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958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8E45C91C-8352-FB47-B869-9097F2219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534" y="933450"/>
            <a:ext cx="7823200" cy="4991100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xmlns="" id="{A5FB7E8E-08FD-4A42-BFB2-11CEF8CACD0E}"/>
              </a:ext>
            </a:extLst>
          </p:cNvPr>
          <p:cNvSpPr/>
          <p:nvPr/>
        </p:nvSpPr>
        <p:spPr>
          <a:xfrm>
            <a:off x="3410770" y="3225501"/>
            <a:ext cx="720763" cy="301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57F11F7-6352-2149-B1BE-1F3A3F06B9BB}"/>
              </a:ext>
            </a:extLst>
          </p:cNvPr>
          <p:cNvSpPr txBox="1"/>
          <p:nvPr/>
        </p:nvSpPr>
        <p:spPr>
          <a:xfrm>
            <a:off x="479557" y="3191442"/>
            <a:ext cx="2570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x-none" dirty="0"/>
              <a:t>nput of a = tf.constant(2)</a:t>
            </a:r>
          </a:p>
        </p:txBody>
      </p:sp>
    </p:spTree>
    <p:extLst>
      <p:ext uri="{BB962C8B-B14F-4D97-AF65-F5344CB8AC3E}">
        <p14:creationId xmlns:p14="http://schemas.microsoft.com/office/powerpoint/2010/main" val="34839009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8E45C91C-8352-FB47-B869-9097F2219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534" y="933450"/>
            <a:ext cx="7823200" cy="4991100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xmlns="" id="{A5FB7E8E-08FD-4A42-BFB2-11CEF8CACD0E}"/>
              </a:ext>
            </a:extLst>
          </p:cNvPr>
          <p:cNvSpPr/>
          <p:nvPr/>
        </p:nvSpPr>
        <p:spPr>
          <a:xfrm>
            <a:off x="3410770" y="3225501"/>
            <a:ext cx="720763" cy="301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xmlns="" id="{9C99A0B4-A0A0-8E43-B1B4-69649EB521DE}"/>
              </a:ext>
            </a:extLst>
          </p:cNvPr>
          <p:cNvSpPr/>
          <p:nvPr/>
        </p:nvSpPr>
        <p:spPr>
          <a:xfrm>
            <a:off x="3410769" y="3681244"/>
            <a:ext cx="720763" cy="301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57F11F7-6352-2149-B1BE-1F3A3F06B9BB}"/>
              </a:ext>
            </a:extLst>
          </p:cNvPr>
          <p:cNvSpPr txBox="1"/>
          <p:nvPr/>
        </p:nvSpPr>
        <p:spPr>
          <a:xfrm>
            <a:off x="479557" y="3191442"/>
            <a:ext cx="2570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x-none" dirty="0"/>
              <a:t>nput of a = tf.constant(2)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FDA6912-504A-F846-8BE5-0F2FB21B4D00}"/>
              </a:ext>
            </a:extLst>
          </p:cNvPr>
          <p:cNvSpPr txBox="1"/>
          <p:nvPr/>
        </p:nvSpPr>
        <p:spPr>
          <a:xfrm>
            <a:off x="479557" y="3647185"/>
            <a:ext cx="257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x-none" dirty="0"/>
              <a:t>nput of b = tf.constant(3)</a:t>
            </a:r>
          </a:p>
        </p:txBody>
      </p:sp>
    </p:spTree>
    <p:extLst>
      <p:ext uri="{BB962C8B-B14F-4D97-AF65-F5344CB8AC3E}">
        <p14:creationId xmlns:p14="http://schemas.microsoft.com/office/powerpoint/2010/main" val="226387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8E45C91C-8352-FB47-B869-9097F2219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534" y="933450"/>
            <a:ext cx="7823200" cy="4991100"/>
          </a:xfrm>
          <a:prstGeom prst="rect">
            <a:avLst/>
          </a:prstGeom>
        </p:spPr>
      </p:pic>
      <p:sp>
        <p:nvSpPr>
          <p:cNvPr id="2" name="Right Arrow 1">
            <a:extLst>
              <a:ext uri="{FF2B5EF4-FFF2-40B4-BE49-F238E27FC236}">
                <a16:creationId xmlns:a16="http://schemas.microsoft.com/office/drawing/2014/main" xmlns="" id="{1419203B-455D-114D-84BB-9B428CF0C578}"/>
              </a:ext>
            </a:extLst>
          </p:cNvPr>
          <p:cNvSpPr/>
          <p:nvPr/>
        </p:nvSpPr>
        <p:spPr>
          <a:xfrm>
            <a:off x="3410771" y="4173967"/>
            <a:ext cx="720763" cy="301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xmlns="" id="{A5FB7E8E-08FD-4A42-BFB2-11CEF8CACD0E}"/>
              </a:ext>
            </a:extLst>
          </p:cNvPr>
          <p:cNvSpPr/>
          <p:nvPr/>
        </p:nvSpPr>
        <p:spPr>
          <a:xfrm>
            <a:off x="3410770" y="3225501"/>
            <a:ext cx="720763" cy="301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xmlns="" id="{9C99A0B4-A0A0-8E43-B1B4-69649EB521DE}"/>
              </a:ext>
            </a:extLst>
          </p:cNvPr>
          <p:cNvSpPr/>
          <p:nvPr/>
        </p:nvSpPr>
        <p:spPr>
          <a:xfrm>
            <a:off x="3410769" y="3681244"/>
            <a:ext cx="720763" cy="301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57F11F7-6352-2149-B1BE-1F3A3F06B9BB}"/>
              </a:ext>
            </a:extLst>
          </p:cNvPr>
          <p:cNvSpPr txBox="1"/>
          <p:nvPr/>
        </p:nvSpPr>
        <p:spPr>
          <a:xfrm>
            <a:off x="479557" y="3191442"/>
            <a:ext cx="2570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x-none" dirty="0"/>
              <a:t>nput of a = tf.constant(2)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FDA6912-504A-F846-8BE5-0F2FB21B4D00}"/>
              </a:ext>
            </a:extLst>
          </p:cNvPr>
          <p:cNvSpPr txBox="1"/>
          <p:nvPr/>
        </p:nvSpPr>
        <p:spPr>
          <a:xfrm>
            <a:off x="479557" y="3647185"/>
            <a:ext cx="257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x-none" dirty="0"/>
              <a:t>nput of b = tf.constant(3)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B367267-A209-544F-9DA7-630A5095E91A}"/>
              </a:ext>
            </a:extLst>
          </p:cNvPr>
          <p:cNvSpPr txBox="1"/>
          <p:nvPr/>
        </p:nvSpPr>
        <p:spPr>
          <a:xfrm>
            <a:off x="479557" y="4141687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x-none" dirty="0"/>
              <a:t>nput of c = a + b</a:t>
            </a:r>
          </a:p>
        </p:txBody>
      </p:sp>
    </p:spTree>
    <p:extLst>
      <p:ext uri="{BB962C8B-B14F-4D97-AF65-F5344CB8AC3E}">
        <p14:creationId xmlns:p14="http://schemas.microsoft.com/office/powerpoint/2010/main" val="1384376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8E45C91C-8352-FB47-B869-9097F2219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534" y="933450"/>
            <a:ext cx="7823200" cy="4991100"/>
          </a:xfrm>
          <a:prstGeom prst="rect">
            <a:avLst/>
          </a:prstGeom>
        </p:spPr>
      </p:pic>
      <p:sp>
        <p:nvSpPr>
          <p:cNvPr id="2" name="Right Arrow 1">
            <a:extLst>
              <a:ext uri="{FF2B5EF4-FFF2-40B4-BE49-F238E27FC236}">
                <a16:creationId xmlns:a16="http://schemas.microsoft.com/office/drawing/2014/main" xmlns="" id="{1419203B-455D-114D-84BB-9B428CF0C578}"/>
              </a:ext>
            </a:extLst>
          </p:cNvPr>
          <p:cNvSpPr/>
          <p:nvPr/>
        </p:nvSpPr>
        <p:spPr>
          <a:xfrm>
            <a:off x="3410771" y="4173967"/>
            <a:ext cx="720763" cy="301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xmlns="" id="{83638220-E85B-1640-B001-185438045A07}"/>
              </a:ext>
            </a:extLst>
          </p:cNvPr>
          <p:cNvSpPr/>
          <p:nvPr/>
        </p:nvSpPr>
        <p:spPr>
          <a:xfrm>
            <a:off x="3410771" y="5273040"/>
            <a:ext cx="720763" cy="301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xmlns="" id="{A5FB7E8E-08FD-4A42-BFB2-11CEF8CACD0E}"/>
              </a:ext>
            </a:extLst>
          </p:cNvPr>
          <p:cNvSpPr/>
          <p:nvPr/>
        </p:nvSpPr>
        <p:spPr>
          <a:xfrm>
            <a:off x="3410770" y="3225501"/>
            <a:ext cx="720763" cy="301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xmlns="" id="{9C99A0B4-A0A0-8E43-B1B4-69649EB521DE}"/>
              </a:ext>
            </a:extLst>
          </p:cNvPr>
          <p:cNvSpPr/>
          <p:nvPr/>
        </p:nvSpPr>
        <p:spPr>
          <a:xfrm>
            <a:off x="3410769" y="3681244"/>
            <a:ext cx="720763" cy="301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57F11F7-6352-2149-B1BE-1F3A3F06B9BB}"/>
              </a:ext>
            </a:extLst>
          </p:cNvPr>
          <p:cNvSpPr txBox="1"/>
          <p:nvPr/>
        </p:nvSpPr>
        <p:spPr>
          <a:xfrm>
            <a:off x="479557" y="3191442"/>
            <a:ext cx="2570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x-none" dirty="0"/>
              <a:t>nput of a = tf.constant(2)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FDA6912-504A-F846-8BE5-0F2FB21B4D00}"/>
              </a:ext>
            </a:extLst>
          </p:cNvPr>
          <p:cNvSpPr txBox="1"/>
          <p:nvPr/>
        </p:nvSpPr>
        <p:spPr>
          <a:xfrm>
            <a:off x="479557" y="3647185"/>
            <a:ext cx="257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x-none" dirty="0"/>
              <a:t>nput of b = tf.constant(3)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B367267-A209-544F-9DA7-630A5095E91A}"/>
              </a:ext>
            </a:extLst>
          </p:cNvPr>
          <p:cNvSpPr txBox="1"/>
          <p:nvPr/>
        </p:nvSpPr>
        <p:spPr>
          <a:xfrm>
            <a:off x="479557" y="4141687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x-none" dirty="0"/>
              <a:t>nput of c = a + 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DFE62F9-32D7-3B47-BD8F-10B4D2FFB9FC}"/>
              </a:ext>
            </a:extLst>
          </p:cNvPr>
          <p:cNvSpPr txBox="1"/>
          <p:nvPr/>
        </p:nvSpPr>
        <p:spPr>
          <a:xfrm>
            <a:off x="479557" y="527304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x-none" dirty="0"/>
              <a:t>nput of d = a * b</a:t>
            </a:r>
          </a:p>
        </p:txBody>
      </p:sp>
    </p:spTree>
    <p:extLst>
      <p:ext uri="{BB962C8B-B14F-4D97-AF65-F5344CB8AC3E}">
        <p14:creationId xmlns:p14="http://schemas.microsoft.com/office/powerpoint/2010/main" val="16457843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EFA16A7-35A1-9841-B06E-278B9E28A4ED}"/>
              </a:ext>
            </a:extLst>
          </p:cNvPr>
          <p:cNvSpPr txBox="1"/>
          <p:nvPr/>
        </p:nvSpPr>
        <p:spPr>
          <a:xfrm>
            <a:off x="3766836" y="2921168"/>
            <a:ext cx="46583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Arial Black" panose="020B0604020202020204" pitchFamily="34" charset="0"/>
                <a:cs typeface="Arial Black" panose="020B0604020202020204" pitchFamily="34" charset="0"/>
              </a:rPr>
              <a:t>op.outputs</a:t>
            </a:r>
            <a:endParaRPr lang="x-none" sz="60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6942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72ADDA73-A96D-6348-9EFA-FB26F3455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250" y="1492250"/>
            <a:ext cx="8445500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084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870" y="2938740"/>
            <a:ext cx="11618259" cy="98052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Operation and Tensor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5092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8D781938-9509-9C4D-9956-E5995348A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923" y="965200"/>
            <a:ext cx="7734300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9168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8D781938-9509-9C4D-9956-E5995348A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923" y="965200"/>
            <a:ext cx="7734300" cy="4927600"/>
          </a:xfrm>
          <a:prstGeom prst="rect">
            <a:avLst/>
          </a:prstGeom>
        </p:spPr>
      </p:pic>
      <p:sp>
        <p:nvSpPr>
          <p:cNvPr id="4" name="Right Arrow 3">
            <a:extLst>
              <a:ext uri="{FF2B5EF4-FFF2-40B4-BE49-F238E27FC236}">
                <a16:creationId xmlns:a16="http://schemas.microsoft.com/office/drawing/2014/main" xmlns="" id="{DD52E033-067B-E943-A138-021A6573D141}"/>
              </a:ext>
            </a:extLst>
          </p:cNvPr>
          <p:cNvSpPr/>
          <p:nvPr/>
        </p:nvSpPr>
        <p:spPr>
          <a:xfrm>
            <a:off x="3280306" y="3278393"/>
            <a:ext cx="720763" cy="301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6AB68FF-EAAB-B648-8317-4E42D61A5ADC}"/>
              </a:ext>
            </a:extLst>
          </p:cNvPr>
          <p:cNvSpPr txBox="1"/>
          <p:nvPr/>
        </p:nvSpPr>
        <p:spPr>
          <a:xfrm>
            <a:off x="479556" y="3244334"/>
            <a:ext cx="2711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  <a:r>
              <a:rPr lang="x-none" dirty="0"/>
              <a:t>put of a = tf.constant(2)</a:t>
            </a:r>
          </a:p>
        </p:txBody>
      </p:sp>
    </p:spTree>
    <p:extLst>
      <p:ext uri="{BB962C8B-B14F-4D97-AF65-F5344CB8AC3E}">
        <p14:creationId xmlns:p14="http://schemas.microsoft.com/office/powerpoint/2010/main" val="15602127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8D781938-9509-9C4D-9956-E5995348A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923" y="965200"/>
            <a:ext cx="7734300" cy="4927600"/>
          </a:xfrm>
          <a:prstGeom prst="rect">
            <a:avLst/>
          </a:prstGeom>
        </p:spPr>
      </p:pic>
      <p:sp>
        <p:nvSpPr>
          <p:cNvPr id="4" name="Right Arrow 3">
            <a:extLst>
              <a:ext uri="{FF2B5EF4-FFF2-40B4-BE49-F238E27FC236}">
                <a16:creationId xmlns:a16="http://schemas.microsoft.com/office/drawing/2014/main" xmlns="" id="{DD52E033-067B-E943-A138-021A6573D141}"/>
              </a:ext>
            </a:extLst>
          </p:cNvPr>
          <p:cNvSpPr/>
          <p:nvPr/>
        </p:nvSpPr>
        <p:spPr>
          <a:xfrm>
            <a:off x="3280306" y="3278393"/>
            <a:ext cx="720763" cy="301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xmlns="" id="{00C1AE11-9928-534B-85E2-91A1461BA4D0}"/>
              </a:ext>
            </a:extLst>
          </p:cNvPr>
          <p:cNvSpPr/>
          <p:nvPr/>
        </p:nvSpPr>
        <p:spPr>
          <a:xfrm>
            <a:off x="3280305" y="4017085"/>
            <a:ext cx="720763" cy="301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6AB68FF-EAAB-B648-8317-4E42D61A5ADC}"/>
              </a:ext>
            </a:extLst>
          </p:cNvPr>
          <p:cNvSpPr txBox="1"/>
          <p:nvPr/>
        </p:nvSpPr>
        <p:spPr>
          <a:xfrm>
            <a:off x="479556" y="3244334"/>
            <a:ext cx="2711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  <a:r>
              <a:rPr lang="x-none" dirty="0"/>
              <a:t>put of a = tf.constant(2)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5F0998F-0662-9C40-9D1D-A9FF66AB8E92}"/>
              </a:ext>
            </a:extLst>
          </p:cNvPr>
          <p:cNvSpPr txBox="1"/>
          <p:nvPr/>
        </p:nvSpPr>
        <p:spPr>
          <a:xfrm>
            <a:off x="468332" y="3983026"/>
            <a:ext cx="2723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  <a:r>
              <a:rPr lang="x-none" dirty="0"/>
              <a:t>put of b = tf.constant(3)</a:t>
            </a:r>
          </a:p>
        </p:txBody>
      </p:sp>
    </p:spTree>
    <p:extLst>
      <p:ext uri="{BB962C8B-B14F-4D97-AF65-F5344CB8AC3E}">
        <p14:creationId xmlns:p14="http://schemas.microsoft.com/office/powerpoint/2010/main" val="37372611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8D781938-9509-9C4D-9956-E5995348A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923" y="965200"/>
            <a:ext cx="7734300" cy="4927600"/>
          </a:xfrm>
          <a:prstGeom prst="rect">
            <a:avLst/>
          </a:prstGeom>
        </p:spPr>
      </p:pic>
      <p:sp>
        <p:nvSpPr>
          <p:cNvPr id="4" name="Right Arrow 3">
            <a:extLst>
              <a:ext uri="{FF2B5EF4-FFF2-40B4-BE49-F238E27FC236}">
                <a16:creationId xmlns:a16="http://schemas.microsoft.com/office/drawing/2014/main" xmlns="" id="{DD52E033-067B-E943-A138-021A6573D141}"/>
              </a:ext>
            </a:extLst>
          </p:cNvPr>
          <p:cNvSpPr/>
          <p:nvPr/>
        </p:nvSpPr>
        <p:spPr>
          <a:xfrm>
            <a:off x="3280306" y="3278393"/>
            <a:ext cx="720763" cy="301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xmlns="" id="{00C1AE11-9928-534B-85E2-91A1461BA4D0}"/>
              </a:ext>
            </a:extLst>
          </p:cNvPr>
          <p:cNvSpPr/>
          <p:nvPr/>
        </p:nvSpPr>
        <p:spPr>
          <a:xfrm>
            <a:off x="3280305" y="4017085"/>
            <a:ext cx="720763" cy="301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xmlns="" id="{995912C2-7F62-7E4F-A73C-8A53D45852A9}"/>
              </a:ext>
            </a:extLst>
          </p:cNvPr>
          <p:cNvSpPr/>
          <p:nvPr/>
        </p:nvSpPr>
        <p:spPr>
          <a:xfrm>
            <a:off x="3280305" y="4755777"/>
            <a:ext cx="720763" cy="301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6AB68FF-EAAB-B648-8317-4E42D61A5ADC}"/>
              </a:ext>
            </a:extLst>
          </p:cNvPr>
          <p:cNvSpPr txBox="1"/>
          <p:nvPr/>
        </p:nvSpPr>
        <p:spPr>
          <a:xfrm>
            <a:off x="479556" y="3244334"/>
            <a:ext cx="2711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  <a:r>
              <a:rPr lang="x-none" dirty="0"/>
              <a:t>put of a = tf.constant(2)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5F0998F-0662-9C40-9D1D-A9FF66AB8E92}"/>
              </a:ext>
            </a:extLst>
          </p:cNvPr>
          <p:cNvSpPr txBox="1"/>
          <p:nvPr/>
        </p:nvSpPr>
        <p:spPr>
          <a:xfrm>
            <a:off x="468332" y="3983026"/>
            <a:ext cx="2723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  <a:r>
              <a:rPr lang="x-none" dirty="0"/>
              <a:t>put of b = tf.constant(3)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EB60C48-4EC1-054E-A496-CBC1959D7252}"/>
              </a:ext>
            </a:extLst>
          </p:cNvPr>
          <p:cNvSpPr txBox="1"/>
          <p:nvPr/>
        </p:nvSpPr>
        <p:spPr>
          <a:xfrm>
            <a:off x="479556" y="4687659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  <a:r>
              <a:rPr lang="x-none" dirty="0"/>
              <a:t>put of c = a + b</a:t>
            </a:r>
          </a:p>
        </p:txBody>
      </p:sp>
    </p:spTree>
    <p:extLst>
      <p:ext uri="{BB962C8B-B14F-4D97-AF65-F5344CB8AC3E}">
        <p14:creationId xmlns:p14="http://schemas.microsoft.com/office/powerpoint/2010/main" val="10098371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8D781938-9509-9C4D-9956-E5995348A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923" y="965200"/>
            <a:ext cx="7734300" cy="4927600"/>
          </a:xfrm>
          <a:prstGeom prst="rect">
            <a:avLst/>
          </a:prstGeom>
        </p:spPr>
      </p:pic>
      <p:sp>
        <p:nvSpPr>
          <p:cNvPr id="4" name="Right Arrow 3">
            <a:extLst>
              <a:ext uri="{FF2B5EF4-FFF2-40B4-BE49-F238E27FC236}">
                <a16:creationId xmlns:a16="http://schemas.microsoft.com/office/drawing/2014/main" xmlns="" id="{DD52E033-067B-E943-A138-021A6573D141}"/>
              </a:ext>
            </a:extLst>
          </p:cNvPr>
          <p:cNvSpPr/>
          <p:nvPr/>
        </p:nvSpPr>
        <p:spPr>
          <a:xfrm>
            <a:off x="3280306" y="3278393"/>
            <a:ext cx="720763" cy="301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xmlns="" id="{00C1AE11-9928-534B-85E2-91A1461BA4D0}"/>
              </a:ext>
            </a:extLst>
          </p:cNvPr>
          <p:cNvSpPr/>
          <p:nvPr/>
        </p:nvSpPr>
        <p:spPr>
          <a:xfrm>
            <a:off x="3280305" y="4017085"/>
            <a:ext cx="720763" cy="301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xmlns="" id="{995912C2-7F62-7E4F-A73C-8A53D45852A9}"/>
              </a:ext>
            </a:extLst>
          </p:cNvPr>
          <p:cNvSpPr/>
          <p:nvPr/>
        </p:nvSpPr>
        <p:spPr>
          <a:xfrm>
            <a:off x="3280305" y="4755777"/>
            <a:ext cx="720763" cy="301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xmlns="" id="{344E8606-ABA6-5549-8453-44027660D527}"/>
              </a:ext>
            </a:extLst>
          </p:cNvPr>
          <p:cNvSpPr/>
          <p:nvPr/>
        </p:nvSpPr>
        <p:spPr>
          <a:xfrm>
            <a:off x="3280305" y="5497158"/>
            <a:ext cx="720763" cy="301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6AB68FF-EAAB-B648-8317-4E42D61A5ADC}"/>
              </a:ext>
            </a:extLst>
          </p:cNvPr>
          <p:cNvSpPr txBox="1"/>
          <p:nvPr/>
        </p:nvSpPr>
        <p:spPr>
          <a:xfrm>
            <a:off x="479556" y="3244334"/>
            <a:ext cx="2711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  <a:r>
              <a:rPr lang="x-none" dirty="0"/>
              <a:t>put of a = tf.constant(2)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5F0998F-0662-9C40-9D1D-A9FF66AB8E92}"/>
              </a:ext>
            </a:extLst>
          </p:cNvPr>
          <p:cNvSpPr txBox="1"/>
          <p:nvPr/>
        </p:nvSpPr>
        <p:spPr>
          <a:xfrm>
            <a:off x="468332" y="3983026"/>
            <a:ext cx="2723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  <a:r>
              <a:rPr lang="x-none" dirty="0"/>
              <a:t>put of b = tf.constant(3)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EB60C48-4EC1-054E-A496-CBC1959D7252}"/>
              </a:ext>
            </a:extLst>
          </p:cNvPr>
          <p:cNvSpPr txBox="1"/>
          <p:nvPr/>
        </p:nvSpPr>
        <p:spPr>
          <a:xfrm>
            <a:off x="479556" y="4687659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  <a:r>
              <a:rPr lang="x-none" dirty="0"/>
              <a:t>put of c = a + 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93B02EA-0A52-B349-8416-D59328DC5F86}"/>
              </a:ext>
            </a:extLst>
          </p:cNvPr>
          <p:cNvSpPr txBox="1"/>
          <p:nvPr/>
        </p:nvSpPr>
        <p:spPr>
          <a:xfrm>
            <a:off x="468332" y="5463099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  <a:r>
              <a:rPr lang="x-none" dirty="0"/>
              <a:t>put of d = a * b</a:t>
            </a:r>
          </a:p>
        </p:txBody>
      </p:sp>
    </p:spTree>
    <p:extLst>
      <p:ext uri="{BB962C8B-B14F-4D97-AF65-F5344CB8AC3E}">
        <p14:creationId xmlns:p14="http://schemas.microsoft.com/office/powerpoint/2010/main" val="10415222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EFA16A7-35A1-9841-B06E-278B9E28A4ED}"/>
              </a:ext>
            </a:extLst>
          </p:cNvPr>
          <p:cNvSpPr txBox="1"/>
          <p:nvPr/>
        </p:nvSpPr>
        <p:spPr>
          <a:xfrm>
            <a:off x="4214876" y="2921168"/>
            <a:ext cx="47881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Arial Black" panose="020B0604020202020204" pitchFamily="34" charset="0"/>
                <a:cs typeface="Arial Black" panose="020B0604020202020204" pitchFamily="34" charset="0"/>
              </a:rPr>
              <a:t>op.values()</a:t>
            </a:r>
            <a:endParaRPr lang="x-none" sz="60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7581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67ED07DC-04A8-EF4C-8AD7-88A556AA8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3340"/>
            <a:ext cx="12192000" cy="327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2945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FE848F38-AFCC-9747-89AA-045D8129A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350" y="1657350"/>
            <a:ext cx="86233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6955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C1A21B3E-5455-8F4A-A25C-0AE51920D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0" y="1657350"/>
            <a:ext cx="77470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5472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EFA16A7-35A1-9841-B06E-278B9E28A4ED}"/>
              </a:ext>
            </a:extLst>
          </p:cNvPr>
          <p:cNvSpPr txBox="1"/>
          <p:nvPr/>
        </p:nvSpPr>
        <p:spPr>
          <a:xfrm>
            <a:off x="1088860" y="1997839"/>
            <a:ext cx="1001428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latin typeface="Arial Black" panose="020B0604020202020204" pitchFamily="34" charset="0"/>
                <a:cs typeface="Arial Black" panose="020B0604020202020204" pitchFamily="34" charset="0"/>
              </a:rPr>
              <a:t>get_operation_by_name</a:t>
            </a:r>
          </a:p>
          <a:p>
            <a:pPr algn="ctr"/>
            <a:r>
              <a:rPr lang="en-US" sz="6000" b="1" dirty="0">
                <a:latin typeface="Arial Black" panose="020B0604020202020204" pitchFamily="34" charset="0"/>
                <a:cs typeface="Arial Black" panose="020B0604020202020204" pitchFamily="34" charset="0"/>
              </a:rPr>
              <a:t>and</a:t>
            </a:r>
          </a:p>
          <a:p>
            <a:pPr algn="ctr"/>
            <a:r>
              <a:rPr lang="en-US" sz="6000" b="1" dirty="0">
                <a:latin typeface="Arial Black" panose="020B0604020202020204" pitchFamily="34" charset="0"/>
                <a:cs typeface="Arial Black" panose="020B0604020202020204" pitchFamily="34" charset="0"/>
              </a:rPr>
              <a:t>get_tensor_by_name</a:t>
            </a:r>
            <a:endParaRPr lang="x-none" sz="60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046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xmlns="" id="{B7009E1C-63AC-944E-8EC8-CC4B836B0987}"/>
              </a:ext>
            </a:extLst>
          </p:cNvPr>
          <p:cNvSpPr/>
          <p:nvPr/>
        </p:nvSpPr>
        <p:spPr>
          <a:xfrm>
            <a:off x="1497106" y="2506531"/>
            <a:ext cx="9197788" cy="1452282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813F7BA-E0CE-7A4F-B658-D6141B03369B}"/>
              </a:ext>
            </a:extLst>
          </p:cNvPr>
          <p:cNvSpPr txBox="1"/>
          <p:nvPr/>
        </p:nvSpPr>
        <p:spPr>
          <a:xfrm>
            <a:off x="1582585" y="2724841"/>
            <a:ext cx="90268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6000" b="1" dirty="0">
                <a:latin typeface="Arial Black" panose="020B0604020202020204" pitchFamily="34" charset="0"/>
                <a:cs typeface="Arial Black" panose="020B0604020202020204" pitchFamily="34" charset="0"/>
              </a:rPr>
              <a:t>Operation = Function</a:t>
            </a:r>
          </a:p>
        </p:txBody>
      </p:sp>
    </p:spTree>
    <p:extLst>
      <p:ext uri="{BB962C8B-B14F-4D97-AF65-F5344CB8AC3E}">
        <p14:creationId xmlns:p14="http://schemas.microsoft.com/office/powerpoint/2010/main" val="3611223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750B205F-2C23-E341-9805-5EB82ABF6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2768600"/>
            <a:ext cx="70485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8806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1617562C-E417-2B4B-9B87-B6ECB4061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0" y="1117600"/>
            <a:ext cx="69215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7398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E94B09DF-485F-4C4B-ADC6-600921F9E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300" y="2400300"/>
            <a:ext cx="86614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3386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4D175842-8269-8A47-B2C8-9758A61C0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050" y="2774950"/>
            <a:ext cx="88519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0352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EFA16A7-35A1-9841-B06E-278B9E28A4ED}"/>
              </a:ext>
            </a:extLst>
          </p:cNvPr>
          <p:cNvSpPr txBox="1"/>
          <p:nvPr/>
        </p:nvSpPr>
        <p:spPr>
          <a:xfrm>
            <a:off x="2541980" y="1997839"/>
            <a:ext cx="710803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latin typeface="Arial Black" panose="020B0604020202020204" pitchFamily="34" charset="0"/>
                <a:cs typeface="Arial Black" panose="020B0604020202020204" pitchFamily="34" charset="0"/>
              </a:rPr>
              <a:t>Operation Name</a:t>
            </a:r>
          </a:p>
          <a:p>
            <a:pPr algn="ctr"/>
            <a:r>
              <a:rPr lang="en-US" sz="6000" b="1" dirty="0">
                <a:latin typeface="Arial Black" panose="020B0604020202020204" pitchFamily="34" charset="0"/>
                <a:cs typeface="Arial Black" panose="020B0604020202020204" pitchFamily="34" charset="0"/>
              </a:rPr>
              <a:t>and</a:t>
            </a:r>
          </a:p>
          <a:p>
            <a:pPr algn="ctr"/>
            <a:r>
              <a:rPr lang="en-US" sz="6000" b="1" dirty="0">
                <a:latin typeface="Arial Black" panose="020B0604020202020204" pitchFamily="34" charset="0"/>
                <a:cs typeface="Arial Black" panose="020B0604020202020204" pitchFamily="34" charset="0"/>
              </a:rPr>
              <a:t>Tensor Name</a:t>
            </a:r>
            <a:endParaRPr lang="x-none" sz="60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6567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7D060C9C-251B-5149-807D-67746CC6E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00" y="2628900"/>
            <a:ext cx="8864600" cy="1600200"/>
          </a:xfrm>
          <a:prstGeom prst="rect">
            <a:avLst/>
          </a:prstGeom>
        </p:spPr>
      </p:pic>
      <p:sp>
        <p:nvSpPr>
          <p:cNvPr id="4" name="Down Arrow 3">
            <a:extLst>
              <a:ext uri="{FF2B5EF4-FFF2-40B4-BE49-F238E27FC236}">
                <a16:creationId xmlns:a16="http://schemas.microsoft.com/office/drawing/2014/main" xmlns="" id="{234E64E2-1490-154E-881B-D21763E5F224}"/>
              </a:ext>
            </a:extLst>
          </p:cNvPr>
          <p:cNvSpPr/>
          <p:nvPr/>
        </p:nvSpPr>
        <p:spPr>
          <a:xfrm>
            <a:off x="8251115" y="2054860"/>
            <a:ext cx="311972" cy="574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BA4CA01-E176-5248-B939-240A10C0ED6A}"/>
              </a:ext>
            </a:extLst>
          </p:cNvPr>
          <p:cNvSpPr txBox="1"/>
          <p:nvPr/>
        </p:nvSpPr>
        <p:spPr>
          <a:xfrm>
            <a:off x="3937299" y="1421109"/>
            <a:ext cx="4742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O</a:t>
            </a:r>
            <a:r>
              <a:rPr lang="x-none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peration Name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xmlns="" id="{4EDA4731-5D2B-F145-8E56-E429FFC4D6A4}"/>
              </a:ext>
            </a:extLst>
          </p:cNvPr>
          <p:cNvSpPr/>
          <p:nvPr/>
        </p:nvSpPr>
        <p:spPr>
          <a:xfrm>
            <a:off x="9077735" y="1346974"/>
            <a:ext cx="311972" cy="12819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88AC7F5-F494-DC4D-8CC9-36BD4EE6A6DA}"/>
              </a:ext>
            </a:extLst>
          </p:cNvPr>
          <p:cNvSpPr txBox="1"/>
          <p:nvPr/>
        </p:nvSpPr>
        <p:spPr>
          <a:xfrm>
            <a:off x="5658522" y="639088"/>
            <a:ext cx="38166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Output Index</a:t>
            </a:r>
          </a:p>
        </p:txBody>
      </p:sp>
    </p:spTree>
    <p:extLst>
      <p:ext uri="{BB962C8B-B14F-4D97-AF65-F5344CB8AC3E}">
        <p14:creationId xmlns:p14="http://schemas.microsoft.com/office/powerpoint/2010/main" val="8300486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683580CC-6AE1-7844-B385-4EC7A190E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0" y="2635250"/>
            <a:ext cx="9271000" cy="1587500"/>
          </a:xfrm>
          <a:prstGeom prst="rect">
            <a:avLst/>
          </a:prstGeom>
        </p:spPr>
      </p:pic>
      <p:sp>
        <p:nvSpPr>
          <p:cNvPr id="4" name="Down Arrow 3">
            <a:extLst>
              <a:ext uri="{FF2B5EF4-FFF2-40B4-BE49-F238E27FC236}">
                <a16:creationId xmlns:a16="http://schemas.microsoft.com/office/drawing/2014/main" xmlns="" id="{DE563B92-FC7D-CA41-AE50-17239E664D8E}"/>
              </a:ext>
            </a:extLst>
          </p:cNvPr>
          <p:cNvSpPr/>
          <p:nvPr/>
        </p:nvSpPr>
        <p:spPr>
          <a:xfrm>
            <a:off x="8240358" y="2061210"/>
            <a:ext cx="311972" cy="574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B61658F-D71C-6443-85FA-7E6FA96C7258}"/>
              </a:ext>
            </a:extLst>
          </p:cNvPr>
          <p:cNvSpPr txBox="1"/>
          <p:nvPr/>
        </p:nvSpPr>
        <p:spPr>
          <a:xfrm>
            <a:off x="3937299" y="1353324"/>
            <a:ext cx="4742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O</a:t>
            </a:r>
            <a:r>
              <a:rPr lang="x-none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peration Name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xmlns="" id="{4E25B4B8-42BB-F54B-8F0B-A15A4CF173D1}"/>
              </a:ext>
            </a:extLst>
          </p:cNvPr>
          <p:cNvSpPr/>
          <p:nvPr/>
        </p:nvSpPr>
        <p:spPr>
          <a:xfrm>
            <a:off x="9363358" y="1353324"/>
            <a:ext cx="311972" cy="12819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38A762F-E35C-1F4A-B0AC-846EABA25A77}"/>
              </a:ext>
            </a:extLst>
          </p:cNvPr>
          <p:cNvSpPr txBox="1"/>
          <p:nvPr/>
        </p:nvSpPr>
        <p:spPr>
          <a:xfrm>
            <a:off x="5981251" y="645438"/>
            <a:ext cx="38166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Output Index</a:t>
            </a:r>
          </a:p>
        </p:txBody>
      </p:sp>
    </p:spTree>
    <p:extLst>
      <p:ext uri="{BB962C8B-B14F-4D97-AF65-F5344CB8AC3E}">
        <p14:creationId xmlns:p14="http://schemas.microsoft.com/office/powerpoint/2010/main" val="16886250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750B205F-2C23-E341-9805-5EB82ABF6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2768600"/>
            <a:ext cx="7048500" cy="1320800"/>
          </a:xfrm>
          <a:prstGeom prst="rect">
            <a:avLst/>
          </a:prstGeom>
        </p:spPr>
      </p:pic>
      <p:sp>
        <p:nvSpPr>
          <p:cNvPr id="2" name="Down Arrow 1">
            <a:extLst>
              <a:ext uri="{FF2B5EF4-FFF2-40B4-BE49-F238E27FC236}">
                <a16:creationId xmlns:a16="http://schemas.microsoft.com/office/drawing/2014/main" xmlns="" id="{C3528BE4-0FF2-0347-B5DB-0E7568EBC400}"/>
              </a:ext>
            </a:extLst>
          </p:cNvPr>
          <p:cNvSpPr/>
          <p:nvPr/>
        </p:nvSpPr>
        <p:spPr>
          <a:xfrm>
            <a:off x="7799294" y="2194560"/>
            <a:ext cx="311972" cy="574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BAC5180-EBA9-934A-937A-2741A782A38D}"/>
              </a:ext>
            </a:extLst>
          </p:cNvPr>
          <p:cNvSpPr txBox="1"/>
          <p:nvPr/>
        </p:nvSpPr>
        <p:spPr>
          <a:xfrm>
            <a:off x="3453205" y="1486674"/>
            <a:ext cx="4742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O</a:t>
            </a:r>
            <a:r>
              <a:rPr lang="x-none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peration Name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xmlns="" id="{1BDE19C0-0F10-5646-B9FE-4405DEFE9A43}"/>
              </a:ext>
            </a:extLst>
          </p:cNvPr>
          <p:cNvSpPr/>
          <p:nvPr/>
        </p:nvSpPr>
        <p:spPr>
          <a:xfrm>
            <a:off x="8406440" y="1486674"/>
            <a:ext cx="311972" cy="12819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ED84A01-C841-704C-87CD-2C0A28E2A497}"/>
              </a:ext>
            </a:extLst>
          </p:cNvPr>
          <p:cNvSpPr txBox="1"/>
          <p:nvPr/>
        </p:nvSpPr>
        <p:spPr>
          <a:xfrm>
            <a:off x="4980790" y="789546"/>
            <a:ext cx="38166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Output Index</a:t>
            </a:r>
          </a:p>
        </p:txBody>
      </p:sp>
    </p:spTree>
    <p:extLst>
      <p:ext uri="{BB962C8B-B14F-4D97-AF65-F5344CB8AC3E}">
        <p14:creationId xmlns:p14="http://schemas.microsoft.com/office/powerpoint/2010/main" val="12244247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F8233441-D676-D041-A358-BFD615685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550" y="2628900"/>
            <a:ext cx="8470900" cy="1600200"/>
          </a:xfrm>
          <a:prstGeom prst="rect">
            <a:avLst/>
          </a:prstGeom>
        </p:spPr>
      </p:pic>
      <p:sp>
        <p:nvSpPr>
          <p:cNvPr id="5" name="Down Arrow 4">
            <a:extLst>
              <a:ext uri="{FF2B5EF4-FFF2-40B4-BE49-F238E27FC236}">
                <a16:creationId xmlns:a16="http://schemas.microsoft.com/office/drawing/2014/main" xmlns="" id="{5938A3EC-5FC2-B74D-9AEE-562AD13E8611}"/>
              </a:ext>
            </a:extLst>
          </p:cNvPr>
          <p:cNvSpPr/>
          <p:nvPr/>
        </p:nvSpPr>
        <p:spPr>
          <a:xfrm>
            <a:off x="8218842" y="2054860"/>
            <a:ext cx="311972" cy="574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E345CDD-07E0-D745-A838-24ACCF9E3377}"/>
              </a:ext>
            </a:extLst>
          </p:cNvPr>
          <p:cNvSpPr txBox="1"/>
          <p:nvPr/>
        </p:nvSpPr>
        <p:spPr>
          <a:xfrm>
            <a:off x="3883511" y="1346974"/>
            <a:ext cx="4742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O</a:t>
            </a:r>
            <a:r>
              <a:rPr lang="x-none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peration Name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xmlns="" id="{ABA6ED71-C94E-5441-A14D-914C14A8BC73}"/>
              </a:ext>
            </a:extLst>
          </p:cNvPr>
          <p:cNvSpPr/>
          <p:nvPr/>
        </p:nvSpPr>
        <p:spPr>
          <a:xfrm>
            <a:off x="8963174" y="1346974"/>
            <a:ext cx="311972" cy="12819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1A85FBE-AFBA-0147-BAA3-EB115101CBD9}"/>
              </a:ext>
            </a:extLst>
          </p:cNvPr>
          <p:cNvSpPr txBox="1"/>
          <p:nvPr/>
        </p:nvSpPr>
        <p:spPr>
          <a:xfrm>
            <a:off x="5561703" y="639088"/>
            <a:ext cx="38166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Output Index</a:t>
            </a:r>
          </a:p>
        </p:txBody>
      </p:sp>
    </p:spTree>
    <p:extLst>
      <p:ext uri="{BB962C8B-B14F-4D97-AF65-F5344CB8AC3E}">
        <p14:creationId xmlns:p14="http://schemas.microsoft.com/office/powerpoint/2010/main" val="11875214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EFA16A7-35A1-9841-B06E-278B9E28A4ED}"/>
              </a:ext>
            </a:extLst>
          </p:cNvPr>
          <p:cNvSpPr txBox="1"/>
          <p:nvPr/>
        </p:nvSpPr>
        <p:spPr>
          <a:xfrm>
            <a:off x="1879172" y="2921168"/>
            <a:ext cx="84336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Arial Black" panose="020B0604020202020204" pitchFamily="34" charset="0"/>
                <a:cs typeface="Arial Black" panose="020B0604020202020204" pitchFamily="34" charset="0"/>
              </a:rPr>
              <a:t>What is TensorFlow</a:t>
            </a:r>
            <a:endParaRPr lang="x-none" sz="60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366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xmlns="" id="{B7009E1C-63AC-944E-8EC8-CC4B836B0987}"/>
              </a:ext>
            </a:extLst>
          </p:cNvPr>
          <p:cNvSpPr/>
          <p:nvPr/>
        </p:nvSpPr>
        <p:spPr>
          <a:xfrm>
            <a:off x="1497106" y="2506531"/>
            <a:ext cx="9197788" cy="1452282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813F7BA-E0CE-7A4F-B658-D6141B03369B}"/>
              </a:ext>
            </a:extLst>
          </p:cNvPr>
          <p:cNvSpPr txBox="1"/>
          <p:nvPr/>
        </p:nvSpPr>
        <p:spPr>
          <a:xfrm>
            <a:off x="1582585" y="2724841"/>
            <a:ext cx="90268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6000" b="1" dirty="0">
                <a:latin typeface="Arial Black" panose="020B0604020202020204" pitchFamily="34" charset="0"/>
                <a:cs typeface="Arial Black" panose="020B0604020202020204" pitchFamily="34" charset="0"/>
              </a:rPr>
              <a:t>Operation = Function</a:t>
            </a:r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xmlns="" id="{1EF61DCA-4126-CC4B-B912-17539624D069}"/>
              </a:ext>
            </a:extLst>
          </p:cNvPr>
          <p:cNvSpPr/>
          <p:nvPr/>
        </p:nvSpPr>
        <p:spPr>
          <a:xfrm>
            <a:off x="5789407" y="1549102"/>
            <a:ext cx="613186" cy="6562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A94C95D-9171-8E40-A732-EAC8F1BD4CB2}"/>
              </a:ext>
            </a:extLst>
          </p:cNvPr>
          <p:cNvSpPr txBox="1"/>
          <p:nvPr/>
        </p:nvSpPr>
        <p:spPr>
          <a:xfrm>
            <a:off x="3314500" y="533439"/>
            <a:ext cx="62458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latin typeface="Arial Black" panose="020B0604020202020204" pitchFamily="34" charset="0"/>
                <a:cs typeface="Arial Black" panose="020B0604020202020204" pitchFamily="34" charset="0"/>
              </a:rPr>
              <a:t>Input</a:t>
            </a:r>
            <a:r>
              <a:rPr lang="ko-KR" altLang="en-US" sz="6000" b="1" dirty="0"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en-US" altLang="ko-KR" sz="6000" b="1" dirty="0">
                <a:latin typeface="Arial Black" panose="020B0604020202020204" pitchFamily="34" charset="0"/>
                <a:cs typeface="Arial Black" panose="020B0604020202020204" pitchFamily="34" charset="0"/>
              </a:rPr>
              <a:t>=</a:t>
            </a:r>
            <a:r>
              <a:rPr lang="ko-KR" altLang="en-US" sz="6000" b="1" dirty="0"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en-US" altLang="ko-KR" sz="6000" b="1" dirty="0">
                <a:latin typeface="Arial Black" panose="020B0604020202020204" pitchFamily="34" charset="0"/>
                <a:cs typeface="Arial Black" panose="020B0604020202020204" pitchFamily="34" charset="0"/>
              </a:rPr>
              <a:t>Tensor</a:t>
            </a:r>
            <a:endParaRPr lang="x-none" sz="60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3770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xmlns="" id="{DDD034FC-907E-8A42-B052-C69860AD0195}"/>
              </a:ext>
            </a:extLst>
          </p:cNvPr>
          <p:cNvSpPr/>
          <p:nvPr/>
        </p:nvSpPr>
        <p:spPr>
          <a:xfrm>
            <a:off x="2153569" y="2950646"/>
            <a:ext cx="494852" cy="535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9402FDE1-9D24-BD48-9D27-2C1742B14FE7}"/>
              </a:ext>
            </a:extLst>
          </p:cNvPr>
          <p:cNvSpPr/>
          <p:nvPr/>
        </p:nvSpPr>
        <p:spPr>
          <a:xfrm>
            <a:off x="647252" y="356795"/>
            <a:ext cx="494852" cy="535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EEBD0CEE-58EC-1144-8CB6-1ED3DD8372EE}"/>
              </a:ext>
            </a:extLst>
          </p:cNvPr>
          <p:cNvSpPr/>
          <p:nvPr/>
        </p:nvSpPr>
        <p:spPr>
          <a:xfrm>
            <a:off x="2153569" y="5127808"/>
            <a:ext cx="494852" cy="535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04038EE7-24E2-C846-ADFC-F9CB82243502}"/>
              </a:ext>
            </a:extLst>
          </p:cNvPr>
          <p:cNvSpPr/>
          <p:nvPr/>
        </p:nvSpPr>
        <p:spPr>
          <a:xfrm>
            <a:off x="7240929" y="5127806"/>
            <a:ext cx="494852" cy="535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0C8ED088-1BE8-4348-9DE0-6F28EFE4A881}"/>
              </a:ext>
            </a:extLst>
          </p:cNvPr>
          <p:cNvSpPr/>
          <p:nvPr/>
        </p:nvSpPr>
        <p:spPr>
          <a:xfrm>
            <a:off x="7240929" y="2950645"/>
            <a:ext cx="494852" cy="535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D7594FB-5901-1A4E-ACF7-5EB10A376C80}"/>
              </a:ext>
            </a:extLst>
          </p:cNvPr>
          <p:cNvSpPr txBox="1"/>
          <p:nvPr/>
        </p:nvSpPr>
        <p:spPr>
          <a:xfrm>
            <a:off x="1269403" y="439725"/>
            <a:ext cx="1131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Operation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EB9A95C-25A9-5B41-9F28-C6DF620EDBF0}"/>
              </a:ext>
            </a:extLst>
          </p:cNvPr>
          <p:cNvSpPr txBox="1"/>
          <p:nvPr/>
        </p:nvSpPr>
        <p:spPr>
          <a:xfrm>
            <a:off x="1442260" y="1393115"/>
            <a:ext cx="805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Tensor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xmlns="" id="{574C62B6-81E7-5046-9E3F-4B9D7EC48772}"/>
              </a:ext>
            </a:extLst>
          </p:cNvPr>
          <p:cNvSpPr/>
          <p:nvPr/>
        </p:nvSpPr>
        <p:spPr>
          <a:xfrm>
            <a:off x="3329729" y="3084990"/>
            <a:ext cx="3400479" cy="348395"/>
          </a:xfrm>
          <a:prstGeom prst="rightArrow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xmlns="" id="{15450826-6280-0E47-B08C-622E9E2A94C0}"/>
              </a:ext>
            </a:extLst>
          </p:cNvPr>
          <p:cNvSpPr/>
          <p:nvPr/>
        </p:nvSpPr>
        <p:spPr>
          <a:xfrm>
            <a:off x="8246502" y="3080605"/>
            <a:ext cx="3400479" cy="348395"/>
          </a:xfrm>
          <a:prstGeom prst="rightArrow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xmlns="" id="{A9E12FE3-5488-3245-80E0-BD464EB77F78}"/>
              </a:ext>
            </a:extLst>
          </p:cNvPr>
          <p:cNvSpPr/>
          <p:nvPr/>
        </p:nvSpPr>
        <p:spPr>
          <a:xfrm>
            <a:off x="3329729" y="5221204"/>
            <a:ext cx="3400479" cy="348395"/>
          </a:xfrm>
          <a:prstGeom prst="rightArrow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xmlns="" id="{3AE01BA0-8C36-9940-B889-E91317DCB2C9}"/>
              </a:ext>
            </a:extLst>
          </p:cNvPr>
          <p:cNvSpPr/>
          <p:nvPr/>
        </p:nvSpPr>
        <p:spPr>
          <a:xfrm>
            <a:off x="8338191" y="5221204"/>
            <a:ext cx="3400479" cy="348395"/>
          </a:xfrm>
          <a:prstGeom prst="rightArrow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xmlns="" id="{CF21069C-1579-6F46-898C-687162ECA0AE}"/>
              </a:ext>
            </a:extLst>
          </p:cNvPr>
          <p:cNvSpPr/>
          <p:nvPr/>
        </p:nvSpPr>
        <p:spPr>
          <a:xfrm rot="1197683">
            <a:off x="3287052" y="4146793"/>
            <a:ext cx="3400479" cy="348395"/>
          </a:xfrm>
          <a:prstGeom prst="rightArrow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xmlns="" id="{B6469549-8E06-5646-8328-5D4306977F64}"/>
              </a:ext>
            </a:extLst>
          </p:cNvPr>
          <p:cNvSpPr/>
          <p:nvPr/>
        </p:nvSpPr>
        <p:spPr>
          <a:xfrm rot="20409610">
            <a:off x="3329728" y="4224814"/>
            <a:ext cx="3400479" cy="348395"/>
          </a:xfrm>
          <a:prstGeom prst="rightArrow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C062D90-4BBB-1349-8FE0-CBD7DA9E9285}"/>
              </a:ext>
            </a:extLst>
          </p:cNvPr>
          <p:cNvSpPr txBox="1"/>
          <p:nvPr/>
        </p:nvSpPr>
        <p:spPr>
          <a:xfrm>
            <a:off x="2043044" y="2451026"/>
            <a:ext cx="715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Const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69B84EFD-EA48-A749-85CE-D5DDC86EFE7E}"/>
              </a:ext>
            </a:extLst>
          </p:cNvPr>
          <p:cNvSpPr txBox="1"/>
          <p:nvPr/>
        </p:nvSpPr>
        <p:spPr>
          <a:xfrm>
            <a:off x="1928121" y="4726222"/>
            <a:ext cx="948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Const_1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0F7C4FF6-D5E5-CC4F-B2ED-4EB70733F644}"/>
              </a:ext>
            </a:extLst>
          </p:cNvPr>
          <p:cNvSpPr txBox="1"/>
          <p:nvPr/>
        </p:nvSpPr>
        <p:spPr>
          <a:xfrm>
            <a:off x="7196851" y="2536565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add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4E82D453-8231-D148-A525-F7017D268EED}"/>
              </a:ext>
            </a:extLst>
          </p:cNvPr>
          <p:cNvSpPr txBox="1"/>
          <p:nvPr/>
        </p:nvSpPr>
        <p:spPr>
          <a:xfrm>
            <a:off x="7216485" y="472622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mul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352C6620-35CD-F64D-945D-0CDFEB42A2CF}"/>
              </a:ext>
            </a:extLst>
          </p:cNvPr>
          <p:cNvSpPr txBox="1"/>
          <p:nvPr/>
        </p:nvSpPr>
        <p:spPr>
          <a:xfrm>
            <a:off x="9587508" y="3059668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x-none" dirty="0"/>
              <a:t>dd:0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3F647500-C65A-4649-8F84-9E9AE51BCF46}"/>
              </a:ext>
            </a:extLst>
          </p:cNvPr>
          <p:cNvSpPr txBox="1"/>
          <p:nvPr/>
        </p:nvSpPr>
        <p:spPr>
          <a:xfrm>
            <a:off x="9676792" y="522120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x-none" dirty="0"/>
              <a:t>ul:0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1D57308A-C849-B743-A12F-87F98047D4B5}"/>
              </a:ext>
            </a:extLst>
          </p:cNvPr>
          <p:cNvSpPr txBox="1"/>
          <p:nvPr/>
        </p:nvSpPr>
        <p:spPr>
          <a:xfrm>
            <a:off x="4652445" y="3095127"/>
            <a:ext cx="895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Const:0</a:t>
            </a: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xmlns="" id="{271A70AD-92D3-164C-A4F9-A7E87227F429}"/>
              </a:ext>
            </a:extLst>
          </p:cNvPr>
          <p:cNvSpPr/>
          <p:nvPr/>
        </p:nvSpPr>
        <p:spPr>
          <a:xfrm>
            <a:off x="647252" y="1393115"/>
            <a:ext cx="494852" cy="348395"/>
          </a:xfrm>
          <a:prstGeom prst="rightArrow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FA17C552-50E0-174B-91D7-C313D86DEABE}"/>
              </a:ext>
            </a:extLst>
          </p:cNvPr>
          <p:cNvSpPr txBox="1"/>
          <p:nvPr/>
        </p:nvSpPr>
        <p:spPr>
          <a:xfrm>
            <a:off x="3352033" y="3599299"/>
            <a:ext cx="895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Const:0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4E285061-82D3-C645-B431-771B9988C607}"/>
              </a:ext>
            </a:extLst>
          </p:cNvPr>
          <p:cNvSpPr txBox="1"/>
          <p:nvPr/>
        </p:nvSpPr>
        <p:spPr>
          <a:xfrm>
            <a:off x="3352033" y="4758474"/>
            <a:ext cx="1127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Const_1:0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055C570-EADD-F445-9EEF-11CE55122118}"/>
              </a:ext>
            </a:extLst>
          </p:cNvPr>
          <p:cNvSpPr txBox="1"/>
          <p:nvPr/>
        </p:nvSpPr>
        <p:spPr>
          <a:xfrm>
            <a:off x="4536227" y="5221204"/>
            <a:ext cx="1127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Const_1:0</a:t>
            </a:r>
          </a:p>
        </p:txBody>
      </p:sp>
    </p:spTree>
    <p:extLst>
      <p:ext uri="{BB962C8B-B14F-4D97-AF65-F5344CB8AC3E}">
        <p14:creationId xmlns:p14="http://schemas.microsoft.com/office/powerpoint/2010/main" val="14725173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</a:p>
        </p:txBody>
      </p:sp>
    </p:spTree>
    <p:extLst>
      <p:ext uri="{BB962C8B-B14F-4D97-AF65-F5344CB8AC3E}">
        <p14:creationId xmlns:p14="http://schemas.microsoft.com/office/powerpoint/2010/main" val="2550280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xmlns="" id="{B7009E1C-63AC-944E-8EC8-CC4B836B0987}"/>
              </a:ext>
            </a:extLst>
          </p:cNvPr>
          <p:cNvSpPr/>
          <p:nvPr/>
        </p:nvSpPr>
        <p:spPr>
          <a:xfrm>
            <a:off x="1497106" y="2506531"/>
            <a:ext cx="9197788" cy="1452282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813F7BA-E0CE-7A4F-B658-D6141B03369B}"/>
              </a:ext>
            </a:extLst>
          </p:cNvPr>
          <p:cNvSpPr txBox="1"/>
          <p:nvPr/>
        </p:nvSpPr>
        <p:spPr>
          <a:xfrm>
            <a:off x="1582585" y="2724841"/>
            <a:ext cx="90268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6000" b="1" dirty="0">
                <a:latin typeface="Arial Black" panose="020B0604020202020204" pitchFamily="34" charset="0"/>
                <a:cs typeface="Arial Black" panose="020B0604020202020204" pitchFamily="34" charset="0"/>
              </a:rPr>
              <a:t>Operation = Function</a:t>
            </a:r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xmlns="" id="{1EF61DCA-4126-CC4B-B912-17539624D069}"/>
              </a:ext>
            </a:extLst>
          </p:cNvPr>
          <p:cNvSpPr/>
          <p:nvPr/>
        </p:nvSpPr>
        <p:spPr>
          <a:xfrm>
            <a:off x="5789407" y="1549102"/>
            <a:ext cx="613186" cy="6562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xmlns="" id="{0549B200-4EEE-D04E-970B-7C158EFCB6DE}"/>
              </a:ext>
            </a:extLst>
          </p:cNvPr>
          <p:cNvSpPr/>
          <p:nvPr/>
        </p:nvSpPr>
        <p:spPr>
          <a:xfrm>
            <a:off x="5789407" y="4260026"/>
            <a:ext cx="613186" cy="6562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A94C95D-9171-8E40-A732-EAC8F1BD4CB2}"/>
              </a:ext>
            </a:extLst>
          </p:cNvPr>
          <p:cNvSpPr txBox="1"/>
          <p:nvPr/>
        </p:nvSpPr>
        <p:spPr>
          <a:xfrm>
            <a:off x="3314500" y="533439"/>
            <a:ext cx="62458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latin typeface="Arial Black" panose="020B0604020202020204" pitchFamily="34" charset="0"/>
                <a:cs typeface="Arial Black" panose="020B0604020202020204" pitchFamily="34" charset="0"/>
              </a:rPr>
              <a:t>Input</a:t>
            </a:r>
            <a:r>
              <a:rPr lang="ko-KR" altLang="en-US" sz="6000" b="1" dirty="0"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en-US" altLang="ko-KR" sz="6000" b="1" dirty="0">
                <a:latin typeface="Arial Black" panose="020B0604020202020204" pitchFamily="34" charset="0"/>
                <a:cs typeface="Arial Black" panose="020B0604020202020204" pitchFamily="34" charset="0"/>
              </a:rPr>
              <a:t>=</a:t>
            </a:r>
            <a:r>
              <a:rPr lang="ko-KR" altLang="en-US" sz="6000" b="1" dirty="0"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en-US" altLang="ko-KR" sz="6000" b="1" dirty="0">
                <a:latin typeface="Arial Black" panose="020B0604020202020204" pitchFamily="34" charset="0"/>
                <a:cs typeface="Arial Black" panose="020B0604020202020204" pitchFamily="34" charset="0"/>
              </a:rPr>
              <a:t>Tensor</a:t>
            </a:r>
            <a:endParaRPr lang="x-none" sz="60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C44F55E-79FA-6A4F-BEC5-3C6C5C64916D}"/>
              </a:ext>
            </a:extLst>
          </p:cNvPr>
          <p:cNvSpPr txBox="1"/>
          <p:nvPr/>
        </p:nvSpPr>
        <p:spPr>
          <a:xfrm>
            <a:off x="2631621" y="5085717"/>
            <a:ext cx="69287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latin typeface="Arial Black" panose="020B0604020202020204" pitchFamily="34" charset="0"/>
                <a:cs typeface="Arial Black" panose="020B0604020202020204" pitchFamily="34" charset="0"/>
              </a:rPr>
              <a:t>Output</a:t>
            </a:r>
            <a:r>
              <a:rPr lang="ko-KR" altLang="en-US" sz="6000" b="1" dirty="0"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en-US" altLang="ko-KR" sz="6000" b="1" dirty="0">
                <a:latin typeface="Arial Black" panose="020B0604020202020204" pitchFamily="34" charset="0"/>
                <a:cs typeface="Arial Black" panose="020B0604020202020204" pitchFamily="34" charset="0"/>
              </a:rPr>
              <a:t>=</a:t>
            </a:r>
            <a:r>
              <a:rPr lang="ko-KR" altLang="en-US" sz="6000" b="1" dirty="0"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en-US" altLang="ko-KR" sz="6000" b="1" dirty="0">
                <a:latin typeface="Arial Black" panose="020B0604020202020204" pitchFamily="34" charset="0"/>
                <a:cs typeface="Arial Black" panose="020B0604020202020204" pitchFamily="34" charset="0"/>
              </a:rPr>
              <a:t>Tensor</a:t>
            </a:r>
            <a:endParaRPr lang="x-none" sz="60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177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xmlns="" id="{B7009E1C-63AC-944E-8EC8-CC4B836B0987}"/>
              </a:ext>
            </a:extLst>
          </p:cNvPr>
          <p:cNvSpPr/>
          <p:nvPr/>
        </p:nvSpPr>
        <p:spPr>
          <a:xfrm>
            <a:off x="889263" y="1881798"/>
            <a:ext cx="10413474" cy="2978363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813F7BA-E0CE-7A4F-B658-D6141B03369B}"/>
              </a:ext>
            </a:extLst>
          </p:cNvPr>
          <p:cNvSpPr txBox="1"/>
          <p:nvPr/>
        </p:nvSpPr>
        <p:spPr>
          <a:xfrm>
            <a:off x="950223" y="2411993"/>
            <a:ext cx="103525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6000" b="1" dirty="0">
                <a:latin typeface="Arial Black" panose="020B0604020202020204" pitchFamily="34" charset="0"/>
                <a:cs typeface="Arial Black" panose="020B0604020202020204" pitchFamily="34" charset="0"/>
              </a:rPr>
              <a:t>Operation = Placeholder</a:t>
            </a:r>
          </a:p>
          <a:p>
            <a:r>
              <a:rPr lang="en-US" sz="6000" b="1" dirty="0" smtClean="0">
                <a:latin typeface="Arial Black" panose="020B0604020202020204" pitchFamily="34" charset="0"/>
                <a:cs typeface="Arial Black" panose="020B0604020202020204" pitchFamily="34" charset="0"/>
              </a:rPr>
              <a:t>                    Constant</a:t>
            </a:r>
            <a:endParaRPr lang="x-none" sz="60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626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xmlns="" id="{B7009E1C-63AC-944E-8EC8-CC4B836B0987}"/>
              </a:ext>
            </a:extLst>
          </p:cNvPr>
          <p:cNvSpPr/>
          <p:nvPr/>
        </p:nvSpPr>
        <p:spPr>
          <a:xfrm>
            <a:off x="889263" y="1881798"/>
            <a:ext cx="10413474" cy="2978363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1C29446-D508-9642-B923-335FB9BB6FB1}"/>
              </a:ext>
            </a:extLst>
          </p:cNvPr>
          <p:cNvSpPr txBox="1"/>
          <p:nvPr/>
        </p:nvSpPr>
        <p:spPr>
          <a:xfrm>
            <a:off x="4238783" y="416324"/>
            <a:ext cx="37753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latin typeface="Arial Black" panose="020B0604020202020204" pitchFamily="34" charset="0"/>
                <a:cs typeface="Arial Black" panose="020B0604020202020204" pitchFamily="34" charset="0"/>
              </a:rPr>
              <a:t>No Input</a:t>
            </a:r>
            <a:endParaRPr lang="x-none" sz="60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813F7BA-E0CE-7A4F-B658-D6141B03369B}"/>
              </a:ext>
            </a:extLst>
          </p:cNvPr>
          <p:cNvSpPr txBox="1"/>
          <p:nvPr/>
        </p:nvSpPr>
        <p:spPr>
          <a:xfrm>
            <a:off x="950223" y="2411993"/>
            <a:ext cx="103525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6000" b="1" dirty="0">
                <a:latin typeface="Arial Black" panose="020B0604020202020204" pitchFamily="34" charset="0"/>
                <a:cs typeface="Arial Black" panose="020B0604020202020204" pitchFamily="34" charset="0"/>
              </a:rPr>
              <a:t>Operation = Placeholder</a:t>
            </a:r>
          </a:p>
          <a:p>
            <a:r>
              <a:rPr lang="en-US" sz="6000" b="1" dirty="0" smtClean="0">
                <a:latin typeface="Arial Black" panose="020B0604020202020204" pitchFamily="34" charset="0"/>
                <a:cs typeface="Arial Black" panose="020B0604020202020204" pitchFamily="34" charset="0"/>
              </a:rPr>
              <a:t>                    Constant</a:t>
            </a:r>
            <a:endParaRPr lang="x-none" sz="60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578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xmlns="" id="{B7009E1C-63AC-944E-8EC8-CC4B836B0987}"/>
              </a:ext>
            </a:extLst>
          </p:cNvPr>
          <p:cNvSpPr/>
          <p:nvPr/>
        </p:nvSpPr>
        <p:spPr>
          <a:xfrm>
            <a:off x="889263" y="1881798"/>
            <a:ext cx="10413474" cy="2978363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1C29446-D508-9642-B923-335FB9BB6FB1}"/>
              </a:ext>
            </a:extLst>
          </p:cNvPr>
          <p:cNvSpPr txBox="1"/>
          <p:nvPr/>
        </p:nvSpPr>
        <p:spPr>
          <a:xfrm>
            <a:off x="4238783" y="416324"/>
            <a:ext cx="37753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latin typeface="Arial Black" panose="020B0604020202020204" pitchFamily="34" charset="0"/>
                <a:cs typeface="Arial Black" panose="020B0604020202020204" pitchFamily="34" charset="0"/>
              </a:rPr>
              <a:t>No Input</a:t>
            </a:r>
            <a:endParaRPr lang="x-none" sz="60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xmlns="" id="{37612D26-2CF5-D54F-9DD6-73FD34018AB4}"/>
              </a:ext>
            </a:extLst>
          </p:cNvPr>
          <p:cNvSpPr/>
          <p:nvPr/>
        </p:nvSpPr>
        <p:spPr>
          <a:xfrm>
            <a:off x="5819886" y="5103567"/>
            <a:ext cx="613186" cy="6562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73EF2B7-D8B1-E64C-AB9C-73FA5DFECF50}"/>
              </a:ext>
            </a:extLst>
          </p:cNvPr>
          <p:cNvSpPr txBox="1"/>
          <p:nvPr/>
        </p:nvSpPr>
        <p:spPr>
          <a:xfrm>
            <a:off x="2662101" y="5759783"/>
            <a:ext cx="69287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latin typeface="Arial Black" panose="020B0604020202020204" pitchFamily="34" charset="0"/>
                <a:cs typeface="Arial Black" panose="020B0604020202020204" pitchFamily="34" charset="0"/>
              </a:rPr>
              <a:t>Output</a:t>
            </a:r>
            <a:r>
              <a:rPr lang="ko-KR" altLang="en-US" sz="6000" b="1" dirty="0"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en-US" altLang="ko-KR" sz="6000" b="1" dirty="0">
                <a:latin typeface="Arial Black" panose="020B0604020202020204" pitchFamily="34" charset="0"/>
                <a:cs typeface="Arial Black" panose="020B0604020202020204" pitchFamily="34" charset="0"/>
              </a:rPr>
              <a:t>=</a:t>
            </a:r>
            <a:r>
              <a:rPr lang="ko-KR" altLang="en-US" sz="6000" b="1" dirty="0"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en-US" altLang="ko-KR" sz="6000" b="1" dirty="0">
                <a:latin typeface="Arial Black" panose="020B0604020202020204" pitchFamily="34" charset="0"/>
                <a:cs typeface="Arial Black" panose="020B0604020202020204" pitchFamily="34" charset="0"/>
              </a:rPr>
              <a:t>Tensor</a:t>
            </a:r>
            <a:endParaRPr lang="x-none" sz="60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813F7BA-E0CE-7A4F-B658-D6141B03369B}"/>
              </a:ext>
            </a:extLst>
          </p:cNvPr>
          <p:cNvSpPr txBox="1"/>
          <p:nvPr/>
        </p:nvSpPr>
        <p:spPr>
          <a:xfrm>
            <a:off x="950223" y="2411993"/>
            <a:ext cx="103525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6000" b="1" dirty="0">
                <a:latin typeface="Arial Black" panose="020B0604020202020204" pitchFamily="34" charset="0"/>
                <a:cs typeface="Arial Black" panose="020B0604020202020204" pitchFamily="34" charset="0"/>
              </a:rPr>
              <a:t>Operation = Placeholder</a:t>
            </a:r>
          </a:p>
          <a:p>
            <a:r>
              <a:rPr lang="en-US" sz="6000" b="1" dirty="0" smtClean="0">
                <a:latin typeface="Arial Black" panose="020B0604020202020204" pitchFamily="34" charset="0"/>
                <a:cs typeface="Arial Black" panose="020B0604020202020204" pitchFamily="34" charset="0"/>
              </a:rPr>
              <a:t>                    Constant</a:t>
            </a:r>
            <a:endParaRPr lang="x-none" sz="60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459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2009</TotalTime>
  <Words>265</Words>
  <Application>Microsoft Macintosh PowerPoint</Application>
  <PresentationFormat>Widescreen</PresentationFormat>
  <Paragraphs>82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Arial Black</vt:lpstr>
      <vt:lpstr>Calibri</vt:lpstr>
      <vt:lpstr>Calibri Light</vt:lpstr>
      <vt:lpstr>맑은 고딕</vt:lpstr>
      <vt:lpstr>Office Theme</vt:lpstr>
      <vt:lpstr>            Operation and Tensor</vt:lpstr>
      <vt:lpstr>Reference</vt:lpstr>
      <vt:lpstr>            Operation and Tensor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Experiment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105</cp:revision>
  <dcterms:created xsi:type="dcterms:W3CDTF">2019-10-26T12:53:45Z</dcterms:created>
  <dcterms:modified xsi:type="dcterms:W3CDTF">2020-03-18T11:34:55Z</dcterms:modified>
</cp:coreProperties>
</file>