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8" r:id="rId3"/>
    <p:sldId id="364" r:id="rId4"/>
    <p:sldId id="352" r:id="rId5"/>
    <p:sldId id="333" r:id="rId6"/>
    <p:sldId id="354" r:id="rId7"/>
    <p:sldId id="334" r:id="rId8"/>
    <p:sldId id="359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/>
    <p:restoredTop sz="93020"/>
  </p:normalViewPr>
  <p:slideViewPr>
    <p:cSldViewPr snapToGrid="0" snapToObjects="1">
      <p:cViewPr varScale="1">
        <p:scale>
          <a:sx n="76" d="100"/>
          <a:sy n="76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ndou0LyCbUg" TargetMode="External"/><Relationship Id="rId6" Type="http://schemas.openxmlformats.org/officeDocument/2006/relationships/hyperlink" Target="https://github.com/SungchulLee/tensorflow/tree/master/graph_and_session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660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 and Session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9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Warm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990141"/>
            <a:ext cx="9922933" cy="4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" y="1676399"/>
            <a:ext cx="11785067" cy="35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84" y="2961042"/>
            <a:ext cx="400543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" y="342009"/>
            <a:ext cx="11741968" cy="6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</Words>
  <Application>Microsoft Macintosh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   Graph and Session </vt:lpstr>
      <vt:lpstr>Reference</vt:lpstr>
      <vt:lpstr>              Warm Up</vt:lpstr>
      <vt:lpstr>PowerPoint Presentation</vt:lpstr>
      <vt:lpstr>              Graph</vt:lpstr>
      <vt:lpstr>PowerPoint Presentation</vt:lpstr>
      <vt:lpstr>    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46</cp:revision>
  <dcterms:created xsi:type="dcterms:W3CDTF">2019-10-26T12:53:45Z</dcterms:created>
  <dcterms:modified xsi:type="dcterms:W3CDTF">2020-01-18T18:06:59Z</dcterms:modified>
</cp:coreProperties>
</file>