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29" r:id="rId4"/>
    <p:sldId id="330" r:id="rId5"/>
    <p:sldId id="331" r:id="rId6"/>
    <p:sldId id="358" r:id="rId7"/>
    <p:sldId id="332" r:id="rId8"/>
    <p:sldId id="333" r:id="rId9"/>
    <p:sldId id="334" r:id="rId10"/>
    <p:sldId id="354" r:id="rId11"/>
    <p:sldId id="335" r:id="rId12"/>
    <p:sldId id="355" r:id="rId13"/>
    <p:sldId id="336" r:id="rId14"/>
    <p:sldId id="356" r:id="rId15"/>
    <p:sldId id="337" r:id="rId16"/>
    <p:sldId id="357" r:id="rId17"/>
    <p:sldId id="338" r:id="rId18"/>
    <p:sldId id="339" r:id="rId19"/>
    <p:sldId id="340" r:id="rId20"/>
    <p:sldId id="30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VDInLLs1Tg" TargetMode="External"/><Relationship Id="rId2" Type="http://schemas.openxmlformats.org/officeDocument/2006/relationships/hyperlink" Target="https://www.tensorflow.org/versions/r1.15/api_docs/python/tf/consta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ungchulLee/financial_math/tree/master/close_return_and_return_vol" TargetMode="External"/><Relationship Id="rId4" Type="http://schemas.openxmlformats.org/officeDocument/2006/relationships/hyperlink" Target="https://github.com/SungchulLee/tensorflow/tree/master/tf_constan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0660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Node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with Fixed Values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tf.constant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5392121" y="3075057"/>
            <a:ext cx="1407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416736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23317B42-F982-184F-91C3-3EA7212A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019" y="129092"/>
            <a:ext cx="7915379" cy="65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6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5221401" y="3075057"/>
            <a:ext cx="1749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dtype</a:t>
            </a:r>
          </a:p>
        </p:txBody>
      </p:sp>
    </p:spTree>
    <p:extLst>
      <p:ext uri="{BB962C8B-B14F-4D97-AF65-F5344CB8AC3E}">
        <p14:creationId xmlns:p14="http://schemas.microsoft.com/office/powerpoint/2010/main" val="1695138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972663-13D9-7F4B-B142-78D94851E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94" y="96819"/>
            <a:ext cx="7548282" cy="66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3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5161994" y="3075057"/>
            <a:ext cx="1868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13538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8871D3-10FC-A34C-9CAD-ED19BCCDA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228" y="86061"/>
            <a:ext cx="7378120" cy="66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5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5140479" y="3075057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559815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FFE633-87F9-8C4C-A55A-E128ABA47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6" y="0"/>
            <a:ext cx="10757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65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FD9D6A-D49F-9F4C-9BA5-E2128277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11" y="0"/>
            <a:ext cx="8860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47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38AF8B-362E-1A41-BF40-C51266B6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7" y="0"/>
            <a:ext cx="9307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9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2"/>
              </a:rPr>
              <a:t>tf.constant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Youtube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Code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404488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3238294" y="3075057"/>
            <a:ext cx="5715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TensorFlow Version</a:t>
            </a:r>
          </a:p>
        </p:txBody>
      </p:sp>
    </p:spTree>
    <p:extLst>
      <p:ext uri="{BB962C8B-B14F-4D97-AF65-F5344CB8AC3E}">
        <p14:creationId xmlns:p14="http://schemas.microsoft.com/office/powerpoint/2010/main" val="310112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D3E2ED-B13B-5449-86B5-0DA3D46C7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00" y="692150"/>
            <a:ext cx="93096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4481776" y="3075057"/>
            <a:ext cx="322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tf.constant</a:t>
            </a:r>
          </a:p>
        </p:txBody>
      </p:sp>
    </p:spTree>
    <p:extLst>
      <p:ext uri="{BB962C8B-B14F-4D97-AF65-F5344CB8AC3E}">
        <p14:creationId xmlns:p14="http://schemas.microsoft.com/office/powerpoint/2010/main" val="246203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6CA96B6E-735D-304A-8319-38159B6F1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80" y="320040"/>
            <a:ext cx="8063239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3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694832-E5CB-FC4B-A5B9-8E6712B73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89" y="692150"/>
            <a:ext cx="11697222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8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C44E02-9F14-7E4A-AF5D-CE33DDEC3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8" y="749300"/>
            <a:ext cx="11655963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DA8CFF-4A56-8949-B41F-A204EAB90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84331"/>
            <a:ext cx="7467600" cy="66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45</Words>
  <Application>Microsoft Macintosh PowerPoint</Application>
  <PresentationFormat>Widescreen</PresentationFormat>
  <Paragraphs>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              Node  with Fixed Values - tf.constant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28</cp:revision>
  <dcterms:created xsi:type="dcterms:W3CDTF">2019-10-26T12:53:45Z</dcterms:created>
  <dcterms:modified xsi:type="dcterms:W3CDTF">2019-12-25T13:31:15Z</dcterms:modified>
</cp:coreProperties>
</file>