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64" r:id="rId4"/>
    <p:sldId id="352" r:id="rId5"/>
    <p:sldId id="353" r:id="rId6"/>
    <p:sldId id="365" r:id="rId7"/>
    <p:sldId id="366" r:id="rId8"/>
    <p:sldId id="333" r:id="rId9"/>
    <p:sldId id="354" r:id="rId10"/>
    <p:sldId id="334" r:id="rId11"/>
    <p:sldId id="359" r:id="rId12"/>
    <p:sldId id="363" r:id="rId13"/>
    <p:sldId id="360" r:id="rId14"/>
    <p:sldId id="361" r:id="rId15"/>
    <p:sldId id="367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0"/>
    <p:restoredTop sz="93020"/>
  </p:normalViewPr>
  <p:slideViewPr>
    <p:cSldViewPr snapToGrid="0" snapToObjects="1">
      <p:cViewPr varScale="1">
        <p:scale>
          <a:sx n="61" d="100"/>
          <a:sy n="61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tensorflow/tree/master/linear_regression_imperfact_case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u9kEnlKYc9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60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 and Session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98E6254-3C25-BE4F-B5F3-3E9DA2A0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941"/>
            <a:ext cx="12192000" cy="45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120C3416-9220-9745-A408-F7E9B0DE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="" xmlns:a16="http://schemas.microsoft.com/office/drawing/2014/main" id="{D0BDEB97-1C18-3049-8332-ADB3E39A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539750"/>
            <a:ext cx="77216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536" y="939898"/>
            <a:ext cx="11873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Write and run a code to find the slope and intercept of the learned straight line. Do you recover the original slope 2 and intercept 1? Why or why not?</a:t>
            </a:r>
          </a:p>
          <a:p>
            <a:pPr marL="457200" indent="-457200">
              <a:buAutoNum type="arabicPeriod"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536" y="232012"/>
            <a:ext cx="2632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Warm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60612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955D5564-BA59-F948-BF1D-05978708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9" y="1452281"/>
            <a:ext cx="10750376" cy="38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FBDEC81-6950-344C-B42F-A8EBE292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984500"/>
            <a:ext cx="11938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071B385-CC55-F54A-9738-A14ADB54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962" y="2000821"/>
            <a:ext cx="11952052" cy="28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42</Words>
  <Application>Microsoft Macintosh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Black</vt:lpstr>
      <vt:lpstr>Calibri</vt:lpstr>
      <vt:lpstr>Calibri Light</vt:lpstr>
      <vt:lpstr>Arial</vt:lpstr>
      <vt:lpstr>Office Theme</vt:lpstr>
      <vt:lpstr>              Graph and Session </vt:lpstr>
      <vt:lpstr>Reference</vt:lpstr>
      <vt:lpstr>              Warm Up</vt:lpstr>
      <vt:lpstr>PowerPoint Presentation</vt:lpstr>
      <vt:lpstr>PowerPoint Presentation</vt:lpstr>
      <vt:lpstr>             Data</vt:lpstr>
      <vt:lpstr>PowerPoint Presentation</vt:lpstr>
      <vt:lpstr>              Graph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42</cp:revision>
  <dcterms:created xsi:type="dcterms:W3CDTF">2019-10-26T12:53:45Z</dcterms:created>
  <dcterms:modified xsi:type="dcterms:W3CDTF">2020-01-07T21:31:39Z</dcterms:modified>
</cp:coreProperties>
</file>