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6" r:id="rId3"/>
    <p:sldId id="364" r:id="rId4"/>
    <p:sldId id="557" r:id="rId5"/>
    <p:sldId id="562" r:id="rId6"/>
    <p:sldId id="538" r:id="rId7"/>
    <p:sldId id="563" r:id="rId8"/>
    <p:sldId id="564" r:id="rId9"/>
    <p:sldId id="581" r:id="rId10"/>
    <p:sldId id="582" r:id="rId11"/>
    <p:sldId id="583" r:id="rId12"/>
    <p:sldId id="584" r:id="rId13"/>
    <p:sldId id="585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Yd5-iELgtg" TargetMode="External"/><Relationship Id="rId2" Type="http://schemas.openxmlformats.org/officeDocument/2006/relationships/hyperlink" Target="https://youtu.be/AyZR7mJ3V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tensorflow/tree/master/Sharing_Variables" TargetMode="External"/><Relationship Id="rId4" Type="http://schemas.openxmlformats.org/officeDocument/2006/relationships/hyperlink" Target="https://youtu.be/EZyzoiQZuc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127792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Two Ways of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Sharing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3F3093DE-CDBF-F74D-85B4-6D07097F77B2}"/>
              </a:ext>
            </a:extLst>
          </p:cNvPr>
          <p:cNvSpPr/>
          <p:nvPr/>
        </p:nvSpPr>
        <p:spPr>
          <a:xfrm rot="5400000">
            <a:off x="7783203" y="1668910"/>
            <a:ext cx="343874" cy="10222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8F373-BBF7-234A-AE87-B11E473A0957}"/>
              </a:ext>
            </a:extLst>
          </p:cNvPr>
          <p:cNvSpPr txBox="1"/>
          <p:nvPr/>
        </p:nvSpPr>
        <p:spPr>
          <a:xfrm>
            <a:off x="8466268" y="1993764"/>
            <a:ext cx="358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229134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38255CCB-0095-DF40-A1C6-CF4749D82D34}"/>
              </a:ext>
            </a:extLst>
          </p:cNvPr>
          <p:cNvSpPr/>
          <p:nvPr/>
        </p:nvSpPr>
        <p:spPr>
          <a:xfrm>
            <a:off x="6096000" y="1054248"/>
            <a:ext cx="343874" cy="508799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542E7-9E7A-BD49-816A-04902BEB6739}"/>
              </a:ext>
            </a:extLst>
          </p:cNvPr>
          <p:cNvSpPr txBox="1"/>
          <p:nvPr/>
        </p:nvSpPr>
        <p:spPr>
          <a:xfrm>
            <a:off x="5992009" y="90269"/>
            <a:ext cx="3585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2255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tf.get_variable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tf.variable_scope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 on Sharing Variables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9119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5244" y="2608229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Fail to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57D836-76BE-404C-ADA2-4838D2D35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739"/>
            <a:ext cx="12192000" cy="58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5244" y="2608228"/>
            <a:ext cx="7817473" cy="177013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First Method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2794EB-CF11-C74C-921E-34F086DB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381"/>
            <a:ext cx="12192000" cy="59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" y="1414129"/>
            <a:ext cx="11962504" cy="324393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Second Method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tf.get_variable and tf.variable_scope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C05F02CE-CF0C-1242-A5CC-C68602EB19BA}"/>
              </a:ext>
            </a:extLst>
          </p:cNvPr>
          <p:cNvSpPr/>
          <p:nvPr/>
        </p:nvSpPr>
        <p:spPr>
          <a:xfrm rot="2707985">
            <a:off x="6902512" y="656253"/>
            <a:ext cx="343874" cy="16275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9EF7-79A3-0E41-985F-015D9C8079FE}"/>
              </a:ext>
            </a:extLst>
          </p:cNvPr>
          <p:cNvSpPr txBox="1"/>
          <p:nvPr/>
        </p:nvSpPr>
        <p:spPr>
          <a:xfrm>
            <a:off x="7659444" y="676944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esue=True</a:t>
            </a:r>
          </a:p>
        </p:txBody>
      </p:sp>
    </p:spTree>
    <p:extLst>
      <p:ext uri="{BB962C8B-B14F-4D97-AF65-F5344CB8AC3E}">
        <p14:creationId xmlns:p14="http://schemas.microsoft.com/office/powerpoint/2010/main" val="176934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121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              Two Ways of Sharing Variables</vt:lpstr>
      <vt:lpstr>Reference</vt:lpstr>
      <vt:lpstr>          Fail to Share</vt:lpstr>
      <vt:lpstr>PowerPoint Presentation</vt:lpstr>
      <vt:lpstr>          First Method - Dict</vt:lpstr>
      <vt:lpstr>PowerPoint Presentation</vt:lpstr>
      <vt:lpstr>          Second Method - tf.get_variable and tf.variable_scope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116</cp:revision>
  <dcterms:created xsi:type="dcterms:W3CDTF">2019-10-26T12:53:45Z</dcterms:created>
  <dcterms:modified xsi:type="dcterms:W3CDTF">2020-01-23T20:38:41Z</dcterms:modified>
</cp:coreProperties>
</file>