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85" r:id="rId3"/>
    <p:sldId id="557" r:id="rId4"/>
    <p:sldId id="558" r:id="rId5"/>
    <p:sldId id="364" r:id="rId6"/>
    <p:sldId id="538" r:id="rId7"/>
    <p:sldId id="574" r:id="rId8"/>
    <p:sldId id="575" r:id="rId9"/>
    <p:sldId id="563" r:id="rId10"/>
    <p:sldId id="352" r:id="rId11"/>
    <p:sldId id="570" r:id="rId12"/>
    <p:sldId id="559" r:id="rId13"/>
    <p:sldId id="579" r:id="rId14"/>
    <p:sldId id="576" r:id="rId15"/>
    <p:sldId id="577" r:id="rId16"/>
    <p:sldId id="571" r:id="rId17"/>
    <p:sldId id="560" r:id="rId18"/>
    <p:sldId id="578" r:id="rId19"/>
    <p:sldId id="572" r:id="rId20"/>
    <p:sldId id="561" r:id="rId21"/>
    <p:sldId id="580" r:id="rId22"/>
    <p:sldId id="573" r:id="rId23"/>
    <p:sldId id="562" r:id="rId24"/>
    <p:sldId id="581" r:id="rId25"/>
    <p:sldId id="564" r:id="rId26"/>
    <p:sldId id="582" r:id="rId27"/>
    <p:sldId id="583" r:id="rId28"/>
    <p:sldId id="584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Yd5-iELgtg" TargetMode="External"/><Relationship Id="rId2" Type="http://schemas.openxmlformats.org/officeDocument/2006/relationships/hyperlink" Target="https://youtu.be/AyZR7mJ3V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tensorflow/tree/master/tf_get_variable_vs_tf_Variable" TargetMode="External"/><Relationship Id="rId4" Type="http://schemas.openxmlformats.org/officeDocument/2006/relationships/hyperlink" Target="https://youtu.be/EZyzoiQZuc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7098546/difference-between-variable-and-get-variable-in-tensorflo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3309"/>
            <a:ext cx="12192000" cy="233217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Two Ways of Making Variables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- </a:t>
            </a:r>
            <a:b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tf.Variable vs tf.get_variable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2B3AFD-A698-3147-BB2F-EB94B46D2CD8}"/>
              </a:ext>
            </a:extLst>
          </p:cNvPr>
          <p:cNvSpPr txBox="1"/>
          <p:nvPr/>
        </p:nvSpPr>
        <p:spPr>
          <a:xfrm>
            <a:off x="1070586" y="1997839"/>
            <a:ext cx="100508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Case 1: If there is no variable with given name (including prefix) used yet, 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	it creates a new one.</a:t>
            </a:r>
          </a:p>
          <a:p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Case 2: If there is a variable with given name (including prefix) used before 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	and if we declare to reuse, 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	it uses or shares the old one. </a:t>
            </a:r>
          </a:p>
          <a:p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Case 3: If there is a variable with given name (including prefix) used before 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	but if we don't declare to reuse, 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	it raises ValueError.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5BFA4-02C2-B84D-A2C8-85B12745C2E9}"/>
              </a:ext>
            </a:extLst>
          </p:cNvPr>
          <p:cNvSpPr txBox="1"/>
          <p:nvPr/>
        </p:nvSpPr>
        <p:spPr>
          <a:xfrm>
            <a:off x="2895604" y="3244334"/>
            <a:ext cx="640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ValueError: Variable v already exists, disallowed.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9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378FE-4BD4-1A41-A9DE-22320D75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209800"/>
            <a:ext cx="11912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378FE-4BD4-1A41-A9DE-22320D75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209800"/>
            <a:ext cx="11912600" cy="2438400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36FB2759-05F3-7043-97EC-AED00B31F554}"/>
              </a:ext>
            </a:extLst>
          </p:cNvPr>
          <p:cNvSpPr/>
          <p:nvPr/>
        </p:nvSpPr>
        <p:spPr>
          <a:xfrm rot="2707985">
            <a:off x="5507893" y="1345797"/>
            <a:ext cx="343874" cy="2496971"/>
          </a:xfrm>
          <a:prstGeom prst="downArrow">
            <a:avLst>
              <a:gd name="adj1" fmla="val 572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D9D5F-7FE8-1F4B-AA10-A452D04CFFD1}"/>
              </a:ext>
            </a:extLst>
          </p:cNvPr>
          <p:cNvSpPr txBox="1"/>
          <p:nvPr/>
        </p:nvSpPr>
        <p:spPr>
          <a:xfrm>
            <a:off x="5679831" y="1222331"/>
            <a:ext cx="640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ValueError: Variable v already exists, disallowed.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378FE-4BD4-1A41-A9DE-22320D75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209800"/>
            <a:ext cx="11912600" cy="24384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93FEBF7A-B7F2-3640-99B2-2E82A2CC5664}"/>
              </a:ext>
            </a:extLst>
          </p:cNvPr>
          <p:cNvSpPr/>
          <p:nvPr/>
        </p:nvSpPr>
        <p:spPr>
          <a:xfrm>
            <a:off x="3270325" y="1516828"/>
            <a:ext cx="322730" cy="1624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99F0D-17D9-E347-A9D0-A070362A8BEE}"/>
              </a:ext>
            </a:extLst>
          </p:cNvPr>
          <p:cNvSpPr txBox="1"/>
          <p:nvPr/>
        </p:nvSpPr>
        <p:spPr>
          <a:xfrm>
            <a:off x="3270325" y="870497"/>
            <a:ext cx="6660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f.Variable: Must have initial values.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f.get_variable: No initialization is allowed so that...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8D235-FB4E-C046-B184-EF4E6C95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38" y="870497"/>
            <a:ext cx="6899237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1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378FE-4BD4-1A41-A9DE-22320D75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209800"/>
            <a:ext cx="11912600" cy="24384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93FEBF7A-B7F2-3640-99B2-2E82A2CC5664}"/>
              </a:ext>
            </a:extLst>
          </p:cNvPr>
          <p:cNvSpPr/>
          <p:nvPr/>
        </p:nvSpPr>
        <p:spPr>
          <a:xfrm>
            <a:off x="3270325" y="1516828"/>
            <a:ext cx="322730" cy="1624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99F0D-17D9-E347-A9D0-A070362A8BEE}"/>
              </a:ext>
            </a:extLst>
          </p:cNvPr>
          <p:cNvSpPr txBox="1"/>
          <p:nvPr/>
        </p:nvSpPr>
        <p:spPr>
          <a:xfrm>
            <a:off x="3270325" y="870497"/>
            <a:ext cx="6660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f.Variable: Must have initial values.</a:t>
            </a:r>
          </a:p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f.get_variable: No initialization is allowed so that...</a:t>
            </a:r>
          </a:p>
        </p:txBody>
      </p:sp>
    </p:spTree>
    <p:extLst>
      <p:ext uri="{BB962C8B-B14F-4D97-AF65-F5344CB8AC3E}">
        <p14:creationId xmlns:p14="http://schemas.microsoft.com/office/powerpoint/2010/main" val="383714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5BFA4-02C2-B84D-A2C8-85B12745C2E9}"/>
              </a:ext>
            </a:extLst>
          </p:cNvPr>
          <p:cNvSpPr txBox="1"/>
          <p:nvPr/>
        </p:nvSpPr>
        <p:spPr>
          <a:xfrm>
            <a:off x="1544337" y="3244334"/>
            <a:ext cx="910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TypeError: get_variable() got an unexpected keyword argument 'reuse'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2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33715-CC97-C64B-85FF-B009CDE6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324100"/>
            <a:ext cx="9309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4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33715-CC97-C64B-85FF-B009CDE6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324100"/>
            <a:ext cx="9309100" cy="22098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3C2DA1D9-99CB-C049-94F6-59B8D98FF1ED}"/>
              </a:ext>
            </a:extLst>
          </p:cNvPr>
          <p:cNvSpPr/>
          <p:nvPr/>
        </p:nvSpPr>
        <p:spPr>
          <a:xfrm>
            <a:off x="6734288" y="1904104"/>
            <a:ext cx="322730" cy="1624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C8DC9-59F1-8E4F-94FF-1E33D937D99D}"/>
              </a:ext>
            </a:extLst>
          </p:cNvPr>
          <p:cNvSpPr txBox="1"/>
          <p:nvPr/>
        </p:nvSpPr>
        <p:spPr>
          <a:xfrm>
            <a:off x="1888582" y="1509440"/>
            <a:ext cx="910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TypeError: get_variable() got an unexpected keyword argument 'reuse'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5BFA4-02C2-B84D-A2C8-85B12745C2E9}"/>
              </a:ext>
            </a:extLst>
          </p:cNvPr>
          <p:cNvSpPr txBox="1"/>
          <p:nvPr/>
        </p:nvSpPr>
        <p:spPr>
          <a:xfrm>
            <a:off x="2895604" y="3244334"/>
            <a:ext cx="640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ValueError: Variable v already exists, disallowed.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Youtube on tf.get_variable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Youtube on tf.variable_scope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 on Sharing Variables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820789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1F5B5C-4285-244F-960D-724B3AEC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930400"/>
            <a:ext cx="12001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2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1F5B5C-4285-244F-960D-724B3AEC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930400"/>
            <a:ext cx="12001500" cy="29972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84C7CA4F-E252-1549-A38A-58DE1A22A151}"/>
              </a:ext>
            </a:extLst>
          </p:cNvPr>
          <p:cNvSpPr/>
          <p:nvPr/>
        </p:nvSpPr>
        <p:spPr>
          <a:xfrm rot="2707985">
            <a:off x="6024259" y="1507162"/>
            <a:ext cx="343874" cy="2496971"/>
          </a:xfrm>
          <a:prstGeom prst="downArrow">
            <a:avLst>
              <a:gd name="adj1" fmla="val 572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41432-6BD0-B748-81CA-6AED717F6AEF}"/>
              </a:ext>
            </a:extLst>
          </p:cNvPr>
          <p:cNvSpPr txBox="1"/>
          <p:nvPr/>
        </p:nvSpPr>
        <p:spPr>
          <a:xfrm>
            <a:off x="5695959" y="1200381"/>
            <a:ext cx="640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ValueError: Variable v already exists, disallowed.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29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5BFA4-02C2-B84D-A2C8-85B12745C2E9}"/>
              </a:ext>
            </a:extLst>
          </p:cNvPr>
          <p:cNvSpPr txBox="1"/>
          <p:nvPr/>
        </p:nvSpPr>
        <p:spPr>
          <a:xfrm>
            <a:off x="2182621" y="3075057"/>
            <a:ext cx="7826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Sharing Variables Success!</a:t>
            </a:r>
            <a:endParaRPr lang="en-KR" sz="4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8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F6286F-B0FD-B440-81B9-3106DDAA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03250"/>
            <a:ext cx="97155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3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F6286F-B0FD-B440-81B9-3106DDAA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03250"/>
            <a:ext cx="9715500" cy="56515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C05F02CE-CF0C-1242-A5CC-C68602EB19BA}"/>
              </a:ext>
            </a:extLst>
          </p:cNvPr>
          <p:cNvSpPr/>
          <p:nvPr/>
        </p:nvSpPr>
        <p:spPr>
          <a:xfrm rot="2707985">
            <a:off x="6902512" y="656253"/>
            <a:ext cx="343874" cy="1627556"/>
          </a:xfrm>
          <a:prstGeom prst="downArrow">
            <a:avLst>
              <a:gd name="adj1" fmla="val 572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89EF7-79A3-0E41-985F-015D9C8079FE}"/>
              </a:ext>
            </a:extLst>
          </p:cNvPr>
          <p:cNvSpPr txBox="1"/>
          <p:nvPr/>
        </p:nvSpPr>
        <p:spPr>
          <a:xfrm>
            <a:off x="7659444" y="676944"/>
            <a:ext cx="162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esue=True</a:t>
            </a:r>
          </a:p>
        </p:txBody>
      </p:sp>
    </p:spTree>
    <p:extLst>
      <p:ext uri="{BB962C8B-B14F-4D97-AF65-F5344CB8AC3E}">
        <p14:creationId xmlns:p14="http://schemas.microsoft.com/office/powerpoint/2010/main" val="324285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2AB1B2-ABCB-984F-BDB7-35E646A2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09600"/>
            <a:ext cx="944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6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2AB1B2-ABCB-984F-BDB7-35E646A2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09600"/>
            <a:ext cx="9448800" cy="56388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3F3093DE-CDBF-F74D-85B4-6D07097F77B2}"/>
              </a:ext>
            </a:extLst>
          </p:cNvPr>
          <p:cNvSpPr/>
          <p:nvPr/>
        </p:nvSpPr>
        <p:spPr>
          <a:xfrm rot="5400000">
            <a:off x="7783203" y="1668910"/>
            <a:ext cx="343874" cy="1022256"/>
          </a:xfrm>
          <a:prstGeom prst="downArrow">
            <a:avLst>
              <a:gd name="adj1" fmla="val 572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8F373-BBF7-234A-AE87-B11E473A0957}"/>
              </a:ext>
            </a:extLst>
          </p:cNvPr>
          <p:cNvSpPr txBox="1"/>
          <p:nvPr/>
        </p:nvSpPr>
        <p:spPr>
          <a:xfrm>
            <a:off x="8466268" y="1993764"/>
            <a:ext cx="358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euse variables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in the same variable scope</a:t>
            </a:r>
          </a:p>
        </p:txBody>
      </p:sp>
    </p:spTree>
    <p:extLst>
      <p:ext uri="{BB962C8B-B14F-4D97-AF65-F5344CB8AC3E}">
        <p14:creationId xmlns:p14="http://schemas.microsoft.com/office/powerpoint/2010/main" val="4002182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E90C-1923-8146-BC3C-C3A7E08F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36600"/>
            <a:ext cx="9448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1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E90C-1923-8146-BC3C-C3A7E08F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36600"/>
            <a:ext cx="9448800" cy="53848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38255CCB-0095-DF40-A1C6-CF4749D82D34}"/>
              </a:ext>
            </a:extLst>
          </p:cNvPr>
          <p:cNvSpPr/>
          <p:nvPr/>
        </p:nvSpPr>
        <p:spPr>
          <a:xfrm>
            <a:off x="6096000" y="1054248"/>
            <a:ext cx="343874" cy="508799"/>
          </a:xfrm>
          <a:prstGeom prst="downArrow">
            <a:avLst>
              <a:gd name="adj1" fmla="val 572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542E7-9E7A-BD49-816A-04902BEB6739}"/>
              </a:ext>
            </a:extLst>
          </p:cNvPr>
          <p:cNvSpPr txBox="1"/>
          <p:nvPr/>
        </p:nvSpPr>
        <p:spPr>
          <a:xfrm>
            <a:off x="5992009" y="90269"/>
            <a:ext cx="3585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euse variables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in the same variable scope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automatically</a:t>
            </a:r>
          </a:p>
        </p:txBody>
      </p:sp>
    </p:spTree>
    <p:extLst>
      <p:ext uri="{BB962C8B-B14F-4D97-AF65-F5344CB8AC3E}">
        <p14:creationId xmlns:p14="http://schemas.microsoft.com/office/powerpoint/2010/main" val="3005848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3309"/>
            <a:ext cx="12192000" cy="95519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tf.Variable vs tf.get_variable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2082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6F3D7-5196-4E44-B3B1-570B5969E6BE}"/>
              </a:ext>
            </a:extLst>
          </p:cNvPr>
          <p:cNvSpPr/>
          <p:nvPr/>
        </p:nvSpPr>
        <p:spPr>
          <a:xfrm>
            <a:off x="507402" y="1850315"/>
            <a:ext cx="111771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KR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I'd recommend to always use tf.get_variable(...) -- it will make it way easier to refactor your code if you need to share variables at any time, e.g. in a multi-gpu setting (see the multi-gpu CIFAR example). There is no downside to 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C36B2-27FE-A248-BED7-56B1B3F6CCC2}"/>
              </a:ext>
            </a:extLst>
          </p:cNvPr>
          <p:cNvSpPr txBox="1"/>
          <p:nvPr/>
        </p:nvSpPr>
        <p:spPr>
          <a:xfrm>
            <a:off x="9876473" y="6153374"/>
            <a:ext cx="19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stackoverflow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9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29"/>
            <a:ext cx="7817473" cy="2017560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tf.Variable always makes a new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1" y="3136900"/>
            <a:ext cx="8664315" cy="257435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4A999-0888-D44B-BB59-BF47FF445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819150"/>
            <a:ext cx="8902700" cy="521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E1F4F-4EB8-0545-92B2-9DCBA3BD2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25" y="2990626"/>
            <a:ext cx="11456894" cy="32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5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1" y="3136900"/>
            <a:ext cx="8664315" cy="257435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4A999-0888-D44B-BB59-BF47FF445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819150"/>
            <a:ext cx="8902700" cy="521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E1F4F-4EB8-0545-92B2-9DCBA3BD2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25" y="3345628"/>
            <a:ext cx="1145689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2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1" y="3136900"/>
            <a:ext cx="8664315" cy="257435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4A999-0888-D44B-BB59-BF47FF445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819150"/>
            <a:ext cx="89027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8946" y="925158"/>
            <a:ext cx="10789920" cy="423851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tf.get_variable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either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makes a new variable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or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6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404</Words>
  <Application>Microsoft Macintosh PowerPoint</Application>
  <PresentationFormat>Widescreen</PresentationFormat>
  <Paragraphs>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Office Theme</vt:lpstr>
      <vt:lpstr>              Two Ways of Making Variables -  tf.Variable vs tf.get_variable</vt:lpstr>
      <vt:lpstr>Reference</vt:lpstr>
      <vt:lpstr>               tf.Variable vs tf.get_variable</vt:lpstr>
      <vt:lpstr>PowerPoint Presentation</vt:lpstr>
      <vt:lpstr>          tf.Variable always makes a new variable</vt:lpstr>
      <vt:lpstr>PowerPoint Presentation</vt:lpstr>
      <vt:lpstr>PowerPoint Presentation</vt:lpstr>
      <vt:lpstr>PowerPoint Presentation</vt:lpstr>
      <vt:lpstr>          tf.get_variable  either makes a new variable  or  reuses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121</cp:revision>
  <dcterms:created xsi:type="dcterms:W3CDTF">2019-10-26T12:53:45Z</dcterms:created>
  <dcterms:modified xsi:type="dcterms:W3CDTF">2020-01-23T20:38:06Z</dcterms:modified>
</cp:coreProperties>
</file>