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86" r:id="rId5"/>
    <p:sldId id="538" r:id="rId6"/>
    <p:sldId id="564" r:id="rId7"/>
    <p:sldId id="557" r:id="rId8"/>
    <p:sldId id="565" r:id="rId9"/>
    <p:sldId id="558" r:id="rId10"/>
    <p:sldId id="559" r:id="rId11"/>
    <p:sldId id="566" r:id="rId12"/>
    <p:sldId id="573" r:id="rId13"/>
    <p:sldId id="562" r:id="rId14"/>
    <p:sldId id="581" r:id="rId15"/>
    <p:sldId id="582" r:id="rId16"/>
    <p:sldId id="583" r:id="rId17"/>
    <p:sldId id="584" r:id="rId18"/>
    <p:sldId id="585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yZR7mJ3VEs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https://stackoverflow.com/questions/35919020/whats-the-difference-of-name-scope-and-a-variable-scope-in-tenso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tensorflow/tree/master/tf_variable_scope_vs_tf_name_scope" TargetMode="External"/><Relationship Id="rId5" Type="http://schemas.openxmlformats.org/officeDocument/2006/relationships/hyperlink" Target="https://youtu.be/EZyzoiQZucM" TargetMode="External"/><Relationship Id="rId4" Type="http://schemas.openxmlformats.org/officeDocument/2006/relationships/hyperlink" Target="https://youtu.be/gYd5-iELgt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5919020/whats-the-difference-of-name-scope-and-a-variable-scope-in-tensorflo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4" y="1993970"/>
            <a:ext cx="12015232" cy="287006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4900" dirty="0">
                <a:latin typeface="Arial Black" charset="0"/>
                <a:ea typeface="Arial Black" charset="0"/>
                <a:cs typeface="Arial Black" charset="0"/>
              </a:rPr>
              <a:t>Adding scope name in front of variable name</a:t>
            </a:r>
            <a:br>
              <a:rPr lang="en-US" altLang="ko-KR" sz="49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4900" dirty="0">
                <a:latin typeface="Arial Black" charset="0"/>
                <a:ea typeface="Arial Black" charset="0"/>
                <a:cs typeface="Arial Black" charset="0"/>
              </a:rPr>
              <a:t>- </a:t>
            </a:r>
            <a:br>
              <a:rPr lang="en-US" altLang="ko-KR" sz="49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900" dirty="0">
                <a:latin typeface="Arial Black" charset="0"/>
                <a:ea typeface="Arial Black" charset="0"/>
                <a:cs typeface="Arial Black" charset="0"/>
              </a:rPr>
              <a:t>tf.variable_scope vs tf.name_scope</a:t>
            </a:r>
            <a:endParaRPr lang="en-US" sz="4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D5DED-51C7-B04A-962A-5097F63F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63650"/>
            <a:ext cx="736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D5DED-51C7-B04A-962A-5097F63F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63650"/>
            <a:ext cx="7366000" cy="43307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CC37C26-68C5-6C45-88C9-5B1D45B5AF20}"/>
              </a:ext>
            </a:extLst>
          </p:cNvPr>
          <p:cNvSpPr/>
          <p:nvPr/>
        </p:nvSpPr>
        <p:spPr>
          <a:xfrm rot="16200000">
            <a:off x="2255519" y="5381626"/>
            <a:ext cx="1036320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52C64-5013-314E-AFB9-1323217568F4}"/>
              </a:ext>
            </a:extLst>
          </p:cNvPr>
          <p:cNvSpPr txBox="1"/>
          <p:nvPr/>
        </p:nvSpPr>
        <p:spPr>
          <a:xfrm>
            <a:off x="2510564" y="6129774"/>
            <a:ext cx="55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tf.name_scope is ignored by tf.get_variable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5BFA4-02C2-B84D-A2C8-85B12745C2E9}"/>
              </a:ext>
            </a:extLst>
          </p:cNvPr>
          <p:cNvSpPr txBox="1"/>
          <p:nvPr/>
        </p:nvSpPr>
        <p:spPr>
          <a:xfrm>
            <a:off x="2182621" y="3075057"/>
            <a:ext cx="7826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Sharing Variables Success!</a:t>
            </a:r>
            <a:endParaRPr lang="en-KR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0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C05F02CE-CF0C-1242-A5CC-C68602EB19BA}"/>
              </a:ext>
            </a:extLst>
          </p:cNvPr>
          <p:cNvSpPr/>
          <p:nvPr/>
        </p:nvSpPr>
        <p:spPr>
          <a:xfrm rot="2707985">
            <a:off x="6902512" y="656253"/>
            <a:ext cx="343874" cy="16275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9EF7-79A3-0E41-985F-015D9C8079FE}"/>
              </a:ext>
            </a:extLst>
          </p:cNvPr>
          <p:cNvSpPr txBox="1"/>
          <p:nvPr/>
        </p:nvSpPr>
        <p:spPr>
          <a:xfrm>
            <a:off x="7659444" y="676944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esue=True</a:t>
            </a:r>
          </a:p>
        </p:txBody>
      </p:sp>
    </p:spTree>
    <p:extLst>
      <p:ext uri="{BB962C8B-B14F-4D97-AF65-F5344CB8AC3E}">
        <p14:creationId xmlns:p14="http://schemas.microsoft.com/office/powerpoint/2010/main" val="280278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3F3093DE-CDBF-F74D-85B4-6D07097F77B2}"/>
              </a:ext>
            </a:extLst>
          </p:cNvPr>
          <p:cNvSpPr/>
          <p:nvPr/>
        </p:nvSpPr>
        <p:spPr>
          <a:xfrm rot="5400000">
            <a:off x="7783203" y="1668910"/>
            <a:ext cx="343874" cy="10222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8F373-BBF7-234A-AE87-B11E473A0957}"/>
              </a:ext>
            </a:extLst>
          </p:cNvPr>
          <p:cNvSpPr txBox="1"/>
          <p:nvPr/>
        </p:nvSpPr>
        <p:spPr>
          <a:xfrm>
            <a:off x="8466268" y="1993764"/>
            <a:ext cx="358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413645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9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38255CCB-0095-DF40-A1C6-CF4749D82D34}"/>
              </a:ext>
            </a:extLst>
          </p:cNvPr>
          <p:cNvSpPr/>
          <p:nvPr/>
        </p:nvSpPr>
        <p:spPr>
          <a:xfrm>
            <a:off x="6096000" y="1054248"/>
            <a:ext cx="343874" cy="508799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542E7-9E7A-BD49-816A-04902BEB6739}"/>
              </a:ext>
            </a:extLst>
          </p:cNvPr>
          <p:cNvSpPr txBox="1"/>
          <p:nvPr/>
        </p:nvSpPr>
        <p:spPr>
          <a:xfrm>
            <a:off x="5992009" y="90269"/>
            <a:ext cx="3585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317183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Stackoverflow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tf.get_variable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 on tf.variable_scope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Sharing Variables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428" y="1194099"/>
            <a:ext cx="11274014" cy="4141693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Both scopes have the same effect on all operations as well as variables created using tf.Variable, i.e., the scope will be added as a prefix to the operation or variable name.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However, name scope is ignored by tf.get_variable.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51163-9DEA-154C-BC65-8CDD1677EF2F}"/>
              </a:ext>
            </a:extLst>
          </p:cNvPr>
          <p:cNvSpPr txBox="1"/>
          <p:nvPr/>
        </p:nvSpPr>
        <p:spPr>
          <a:xfrm>
            <a:off x="9876473" y="6153374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stackoverflow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428" y="1194099"/>
            <a:ext cx="11274014" cy="414169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Use tf.variable_scope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instead of tf.name_scope.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Nothing to lose and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you get some extras.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5A126-84AC-9240-AD4F-623B5316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504950"/>
            <a:ext cx="6807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1BA46-E652-5E4C-BF10-4F8D8E94193C}"/>
              </a:ext>
            </a:extLst>
          </p:cNvPr>
          <p:cNvSpPr txBox="1"/>
          <p:nvPr/>
        </p:nvSpPr>
        <p:spPr>
          <a:xfrm>
            <a:off x="1869202" y="3244334"/>
            <a:ext cx="9463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tf.variable_scope is honored by both tf.Variable and tf.get_variable</a:t>
            </a:r>
            <a:endParaRPr lang="en-KR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0B266-6561-EA40-A8C7-0641DA2B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371600"/>
            <a:ext cx="734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0B266-6561-EA40-A8C7-0641DA2B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371600"/>
            <a:ext cx="7340600" cy="41148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CA3B77E8-B34A-4347-B102-0B38C8E409CB}"/>
              </a:ext>
            </a:extLst>
          </p:cNvPr>
          <p:cNvSpPr/>
          <p:nvPr/>
        </p:nvSpPr>
        <p:spPr>
          <a:xfrm rot="16200000">
            <a:off x="2266949" y="5301616"/>
            <a:ext cx="1036320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CA25424-C325-CE43-B351-C97DCB868A4B}"/>
              </a:ext>
            </a:extLst>
          </p:cNvPr>
          <p:cNvSpPr/>
          <p:nvPr/>
        </p:nvSpPr>
        <p:spPr>
          <a:xfrm rot="16200000">
            <a:off x="2870989" y="5428673"/>
            <a:ext cx="784650" cy="23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92EB0-74A6-6246-88AB-580AF7A0FAB1}"/>
              </a:ext>
            </a:extLst>
          </p:cNvPr>
          <p:cNvSpPr txBox="1"/>
          <p:nvPr/>
        </p:nvSpPr>
        <p:spPr>
          <a:xfrm>
            <a:off x="2543572" y="6033254"/>
            <a:ext cx="84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tf.variable_scope is honored by both tf.Variable and tf.get_variable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1BA46-E652-5E4C-BF10-4F8D8E94193C}"/>
              </a:ext>
            </a:extLst>
          </p:cNvPr>
          <p:cNvSpPr txBox="1"/>
          <p:nvPr/>
        </p:nvSpPr>
        <p:spPr>
          <a:xfrm>
            <a:off x="3493544" y="2952234"/>
            <a:ext cx="617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tf.name_scope is ignored by tf.get_variable</a:t>
            </a:r>
            <a:endParaRPr lang="en-KR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3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248</Words>
  <Application>Microsoft Macintosh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              Adding scope name in front of variable name -  tf.variable_scope vs tf.name_scope</vt:lpstr>
      <vt:lpstr>Reference</vt:lpstr>
      <vt:lpstr>         Both scopes have the same effect on all operations as well as variables created using tf.Variable, i.e., the scope will be added as a prefix to the operation or variable name.  However, name scope is ignored by tf.get_variable. </vt:lpstr>
      <vt:lpstr>         Use tf.variable_scope  instead of tf.name_scope.  Nothing to lose and  you get some extras.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121</cp:revision>
  <dcterms:created xsi:type="dcterms:W3CDTF">2019-10-26T12:53:45Z</dcterms:created>
  <dcterms:modified xsi:type="dcterms:W3CDTF">2020-01-23T20:35:51Z</dcterms:modified>
</cp:coreProperties>
</file>