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8" r:id="rId3"/>
    <p:sldId id="330" r:id="rId4"/>
    <p:sldId id="33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Q33eGQFrZf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0660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altLang="ko-KR" sz="67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2"/>
              </a:rPr>
              <a:t>Youtube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88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9CB1-6C3E-A340-B8FE-2E915FF1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Four Different Type of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7CD1B-5668-0446-9BC4-0749DCAA3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Node where data is fed</a:t>
            </a:r>
          </a:p>
          <a:p>
            <a:endParaRPr lang="en-US" dirty="0">
              <a:latin typeface="Arial Black" charset="0"/>
              <a:cs typeface="Arial Black" charset="0"/>
            </a:endParaRPr>
          </a:p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Node with fixed values</a:t>
            </a:r>
          </a:p>
          <a:p>
            <a:endParaRPr lang="en-US" dirty="0">
              <a:latin typeface="Arial Black" charset="0"/>
              <a:cs typeface="Arial Black" charset="0"/>
            </a:endParaRPr>
          </a:p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Node with varying values</a:t>
            </a:r>
          </a:p>
          <a:p>
            <a:endParaRPr lang="en-US" dirty="0">
              <a:latin typeface="Arial Black" charset="0"/>
              <a:cs typeface="Arial Black" charset="0"/>
            </a:endParaRPr>
          </a:p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Node where operation is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9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3705086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46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              Graph </vt:lpstr>
      <vt:lpstr>Reference</vt:lpstr>
      <vt:lpstr>Four Different Type of Nodes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33</cp:revision>
  <dcterms:created xsi:type="dcterms:W3CDTF">2019-10-26T12:53:45Z</dcterms:created>
  <dcterms:modified xsi:type="dcterms:W3CDTF">2019-12-25T20:59:03Z</dcterms:modified>
</cp:coreProperties>
</file>