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52" r:id="rId5"/>
    <p:sldId id="333" r:id="rId6"/>
    <p:sldId id="354" r:id="rId7"/>
    <p:sldId id="374" r:id="rId8"/>
    <p:sldId id="375" r:id="rId9"/>
    <p:sldId id="376" r:id="rId10"/>
    <p:sldId id="377" r:id="rId11"/>
    <p:sldId id="334" r:id="rId12"/>
    <p:sldId id="359" r:id="rId13"/>
    <p:sldId id="378" r:id="rId14"/>
    <p:sldId id="372" r:id="rId15"/>
    <p:sldId id="379" r:id="rId16"/>
    <p:sldId id="380" r:id="rId17"/>
    <p:sldId id="381" r:id="rId18"/>
    <p:sldId id="373" r:id="rId19"/>
    <p:sldId id="382" r:id="rId20"/>
    <p:sldId id="383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tensorflow/tree/master/several_graphs" TargetMode="External"/><Relationship Id="rId5" Type="http://schemas.openxmlformats.org/officeDocument/2006/relationships/hyperlink" Target="https://youtu.be/oZwExGMN6xE" TargetMode="External"/><Relationship Id="rId4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45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Several Graphs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altLang="ko-KR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>
                <a:latin typeface="Arial Black" charset="0"/>
                <a:ea typeface="Arial Black" charset="0"/>
                <a:cs typeface="Arial Black" charset="0"/>
              </a:rPr>
              <a:t>Complex Case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2804" y="2879763"/>
            <a:ext cx="4005431" cy="7575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c.graph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" y="721360"/>
            <a:ext cx="11580193" cy="5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879762"/>
            <a:ext cx="11836400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graph.get_operation()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44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52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52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2560"/>
            <a:ext cx="121920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0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879763"/>
            <a:ext cx="11836400" cy="7575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graph.get_tensor_by_name()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675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12192000" cy="374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440"/>
            <a:ext cx="1219200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12192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BE6D1-2F76-6249-8B93-4B286576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" y="584200"/>
            <a:ext cx="11777257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Several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8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619760"/>
            <a:ext cx="8554720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8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3718560"/>
            <a:ext cx="855472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8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5405120"/>
            <a:ext cx="855472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6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8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6258560"/>
            <a:ext cx="8554720" cy="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131</Words>
  <Application>Microsoft Macintosh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              Several Graphs - Complex Case </vt:lpstr>
      <vt:lpstr>Reference</vt:lpstr>
      <vt:lpstr>              Warm Up</vt:lpstr>
      <vt:lpstr>PowerPoint Presentation</vt:lpstr>
      <vt:lpstr>              Several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c.graph</vt:lpstr>
      <vt:lpstr>PowerPoint Presentation</vt:lpstr>
      <vt:lpstr>              graph.get_operation()</vt:lpstr>
      <vt:lpstr>PowerPoint Presentation</vt:lpstr>
      <vt:lpstr>PowerPoint Presentation</vt:lpstr>
      <vt:lpstr>PowerPoint Presentation</vt:lpstr>
      <vt:lpstr>              graph.get_tensor_by_name()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51</cp:revision>
  <dcterms:created xsi:type="dcterms:W3CDTF">2019-10-26T12:53:45Z</dcterms:created>
  <dcterms:modified xsi:type="dcterms:W3CDTF">2020-01-23T03:37:11Z</dcterms:modified>
</cp:coreProperties>
</file>