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64" r:id="rId4"/>
    <p:sldId id="352" r:id="rId5"/>
    <p:sldId id="353" r:id="rId6"/>
    <p:sldId id="365" r:id="rId7"/>
    <p:sldId id="368" r:id="rId8"/>
    <p:sldId id="366" r:id="rId9"/>
    <p:sldId id="333" r:id="rId10"/>
    <p:sldId id="354" r:id="rId11"/>
    <p:sldId id="334" r:id="rId12"/>
    <p:sldId id="359" r:id="rId13"/>
    <p:sldId id="363" r:id="rId14"/>
    <p:sldId id="360" r:id="rId15"/>
    <p:sldId id="369" r:id="rId16"/>
    <p:sldId id="370" r:id="rId17"/>
    <p:sldId id="361" r:id="rId18"/>
    <p:sldId id="307" r:id="rId19"/>
    <p:sldId id="3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93020"/>
  </p:normalViewPr>
  <p:slideViewPr>
    <p:cSldViewPr snapToGrid="0" snapToObjects="1">
      <p:cViewPr varScale="1">
        <p:scale>
          <a:sx n="94" d="100"/>
          <a:sy n="94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0Q5nHh6Hag" TargetMode="External"/><Relationship Id="rId4" Type="http://schemas.openxmlformats.org/officeDocument/2006/relationships/hyperlink" Target="https://github.com/SungchulLee/tensorflow/tree/master/linear_regression_perfact_case" TargetMode="External"/><Relationship Id="rId5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u9kEnlKYc9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Drawing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Perfect Straight Line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with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TensorFlow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71B385-CC55-F54A-9738-A14ADB54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962" y="2000821"/>
            <a:ext cx="11952052" cy="28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98E6254-3C25-BE4F-B5F3-3E9DA2A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41"/>
            <a:ext cx="121920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7" y="1257815"/>
            <a:ext cx="4480148" cy="5600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357" y="80230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0693" y="294469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62" y="79346"/>
            <a:ext cx="5435323" cy="6778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94" y="79346"/>
            <a:ext cx="7090492" cy="67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0C3416-9220-9745-A408-F7E9B0D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7" y="1257815"/>
            <a:ext cx="4480148" cy="5600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357" y="802300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0693" y="294469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62" y="79346"/>
            <a:ext cx="5435323" cy="67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5" y="3533614"/>
            <a:ext cx="3865975" cy="28931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15" y="790415"/>
            <a:ext cx="7701077" cy="577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15" y="3133504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15" y="382137"/>
            <a:ext cx="7828301" cy="63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D0BDEB97-1C18-3049-8332-ADB3E39A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5" y="3533614"/>
            <a:ext cx="3865975" cy="2893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3909" y="898903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15" y="790415"/>
            <a:ext cx="7701077" cy="5775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15" y="3133504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536" y="939898"/>
            <a:ext cx="11873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Write and run a code to find the slope and intercept of the learned straight line. Do you recover the original slope 2 and intercept 1? Why or why not?</a:t>
            </a:r>
          </a:p>
          <a:p>
            <a:pPr marL="457200" indent="-457200">
              <a:buAutoNum type="arabicPeriod"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536" y="232012"/>
            <a:ext cx="263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448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2"/>
              </a:rPr>
              <a:t>Youtube on Linear Regression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Youtube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60612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55D5564-BA59-F948-BF1D-05978708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9" y="1452281"/>
            <a:ext cx="10750376" cy="3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BDEC81-6950-344C-B42F-A8EBE292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44635"/>
            <a:ext cx="11938000" cy="88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000" y="1234875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" y="389123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99121"/>
            <a:ext cx="11824443" cy="1166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299"/>
            <a:ext cx="12192000" cy="29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BDEC81-6950-344C-B42F-A8EBE292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44635"/>
            <a:ext cx="11938000" cy="88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000" y="1234875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00" y="389123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99121"/>
            <a:ext cx="11824443" cy="11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57</Words>
  <Application>Microsoft Macintosh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Black</vt:lpstr>
      <vt:lpstr>Calibri</vt:lpstr>
      <vt:lpstr>Calibri Light</vt:lpstr>
      <vt:lpstr>Arial</vt:lpstr>
      <vt:lpstr>Office Theme</vt:lpstr>
      <vt:lpstr>              Drawing  Perfect Straight Line with  TensorFlow</vt:lpstr>
      <vt:lpstr>Reference</vt:lpstr>
      <vt:lpstr>              Warm Up</vt:lpstr>
      <vt:lpstr>PowerPoint Presentation</vt:lpstr>
      <vt:lpstr>PowerPoint Presentation</vt:lpstr>
      <vt:lpstr>             Data</vt:lpstr>
      <vt:lpstr>PowerPoint Presentation</vt:lpstr>
      <vt:lpstr>PowerPoint Presentation</vt:lpstr>
      <vt:lpstr>              Graph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49</cp:revision>
  <dcterms:created xsi:type="dcterms:W3CDTF">2019-10-26T12:53:45Z</dcterms:created>
  <dcterms:modified xsi:type="dcterms:W3CDTF">2020-01-08T03:34:41Z</dcterms:modified>
</cp:coreProperties>
</file>