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38" r:id="rId5"/>
    <p:sldId id="543" r:id="rId6"/>
    <p:sldId id="539" r:id="rId7"/>
    <p:sldId id="352" r:id="rId8"/>
    <p:sldId id="540" r:id="rId9"/>
    <p:sldId id="532" r:id="rId10"/>
    <p:sldId id="544" r:id="rId11"/>
    <p:sldId id="541" r:id="rId12"/>
    <p:sldId id="533" r:id="rId13"/>
    <p:sldId id="542" r:id="rId14"/>
    <p:sldId id="534" r:id="rId15"/>
    <p:sldId id="545" r:id="rId16"/>
    <p:sldId id="551" r:id="rId17"/>
    <p:sldId id="552" r:id="rId18"/>
    <p:sldId id="546" r:id="rId19"/>
    <p:sldId id="547" r:id="rId20"/>
    <p:sldId id="550" r:id="rId21"/>
    <p:sldId id="549" r:id="rId22"/>
    <p:sldId id="548" r:id="rId23"/>
    <p:sldId id="553" r:id="rId24"/>
    <p:sldId id="556" r:id="rId25"/>
    <p:sldId id="555" r:id="rId26"/>
    <p:sldId id="554" r:id="rId27"/>
    <p:sldId id="557" r:id="rId28"/>
    <p:sldId id="560" r:id="rId29"/>
    <p:sldId id="559" r:id="rId30"/>
    <p:sldId id="558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2993"/>
  </p:normalViewPr>
  <p:slideViewPr>
    <p:cSldViewPr snapToGrid="0" snapToObjects="1">
      <p:cViewPr varScale="1">
        <p:scale>
          <a:sx n="103" d="100"/>
          <a:sy n="103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tensorflow/tree/master/tf_cond" TargetMode="External"/><Relationship Id="rId2" Type="http://schemas.openxmlformats.org/officeDocument/2006/relationships/hyperlink" Target="https://youtu.be/BfawCCkjWU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09"/>
            <a:ext cx="8951843" cy="222354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Making if statement using tensorflow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tf.cond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0"/>
            <a:ext cx="5200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9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1783830"/>
            <a:ext cx="7817473" cy="25633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tf.cond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Failed Attempt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18" y="269823"/>
            <a:ext cx="9520514" cy="61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1783830"/>
            <a:ext cx="7817473" cy="25633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tf.cond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4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55467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56" y="3429000"/>
            <a:ext cx="8004747" cy="33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554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1262"/>
            <a:ext cx="5554670" cy="6775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56" y="3429000"/>
            <a:ext cx="8004747" cy="33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1262"/>
            <a:ext cx="5554670" cy="67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5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1783830"/>
            <a:ext cx="7817473" cy="25633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tf.cond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3669215"/>
            <a:ext cx="5240106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" y="3568518"/>
            <a:ext cx="10268261" cy="32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3669215"/>
            <a:ext cx="5240106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016852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3669215"/>
            <a:ext cx="5240106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145966" y="1768837"/>
            <a:ext cx="2277096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3062" y="1685331"/>
            <a:ext cx="363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Not Callable</a:t>
            </a:r>
          </a:p>
        </p:txBody>
      </p:sp>
    </p:spTree>
    <p:extLst>
      <p:ext uri="{BB962C8B-B14F-4D97-AF65-F5344CB8AC3E}">
        <p14:creationId xmlns:p14="http://schemas.microsoft.com/office/powerpoint/2010/main" val="108305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3669215"/>
            <a:ext cx="5240106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145966" y="1768837"/>
            <a:ext cx="2277096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3062" y="1685331"/>
            <a:ext cx="363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Not Callable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6957932" y="5263605"/>
            <a:ext cx="1465129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23061" y="5180099"/>
            <a:ext cx="246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Callable</a:t>
            </a:r>
          </a:p>
        </p:txBody>
      </p:sp>
    </p:spTree>
    <p:extLst>
      <p:ext uri="{BB962C8B-B14F-4D97-AF65-F5344CB8AC3E}">
        <p14:creationId xmlns:p14="http://schemas.microsoft.com/office/powerpoint/2010/main" val="48195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" y="3568518"/>
            <a:ext cx="10268261" cy="32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260023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145966" y="1768837"/>
            <a:ext cx="2277096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3062" y="1685331"/>
            <a:ext cx="363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Not Callable</a:t>
            </a:r>
          </a:p>
        </p:txBody>
      </p:sp>
    </p:spTree>
    <p:extLst>
      <p:ext uri="{BB962C8B-B14F-4D97-AF65-F5344CB8AC3E}">
        <p14:creationId xmlns:p14="http://schemas.microsoft.com/office/powerpoint/2010/main" val="987661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15" y="141087"/>
            <a:ext cx="5225115" cy="3389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145966" y="1768837"/>
            <a:ext cx="2277096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3062" y="1685331"/>
            <a:ext cx="363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Not Callable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246421" y="5430619"/>
            <a:ext cx="2176640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23061" y="5358988"/>
            <a:ext cx="246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Callable</a:t>
            </a:r>
          </a:p>
        </p:txBody>
      </p:sp>
    </p:spTree>
    <p:extLst>
      <p:ext uri="{BB962C8B-B14F-4D97-AF65-F5344CB8AC3E}">
        <p14:creationId xmlns:p14="http://schemas.microsoft.com/office/powerpoint/2010/main" val="115125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81615" y="255674"/>
            <a:ext cx="5225115" cy="3160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F0A18EB-FBCE-F84B-B266-61659B28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09" y="3526200"/>
            <a:ext cx="10712256" cy="33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2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81615" y="255674"/>
            <a:ext cx="5225115" cy="3160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89018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81615" y="255674"/>
            <a:ext cx="5225115" cy="3160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644729" y="1946965"/>
            <a:ext cx="1778332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3061" y="1883092"/>
            <a:ext cx="363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Not Callable</a:t>
            </a:r>
          </a:p>
        </p:txBody>
      </p:sp>
    </p:spTree>
    <p:extLst>
      <p:ext uri="{BB962C8B-B14F-4D97-AF65-F5344CB8AC3E}">
        <p14:creationId xmlns:p14="http://schemas.microsoft.com/office/powerpoint/2010/main" val="123188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81615" y="255674"/>
            <a:ext cx="5225115" cy="3160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8" y="3669215"/>
            <a:ext cx="5179359" cy="318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25" y="141087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25" y="3669215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Success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644729" y="1946965"/>
            <a:ext cx="1778332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3061" y="1883092"/>
            <a:ext cx="363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Not Callable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222669" y="5464272"/>
            <a:ext cx="2200391" cy="54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23061" y="5380767"/>
            <a:ext cx="246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Callable</a:t>
            </a:r>
          </a:p>
        </p:txBody>
      </p:sp>
    </p:spTree>
    <p:extLst>
      <p:ext uri="{BB962C8B-B14F-4D97-AF65-F5344CB8AC3E}">
        <p14:creationId xmlns:p14="http://schemas.microsoft.com/office/powerpoint/2010/main" val="244248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058" y="989351"/>
            <a:ext cx="5776022" cy="4302177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If True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Compute 2+3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If False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Compute 2*3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058" y="989351"/>
            <a:ext cx="5776022" cy="4302177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If True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Compute 2+3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If False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Compute 2*3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1783830"/>
            <a:ext cx="7817473" cy="25633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if x: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1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07" y="254833"/>
            <a:ext cx="8867603" cy="61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1783830"/>
            <a:ext cx="7817473" cy="25633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if x is not None: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9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0"/>
            <a:ext cx="520096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53" y="3428999"/>
            <a:ext cx="8154649" cy="32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216</Words>
  <Application>Microsoft Macintosh PowerPoint</Application>
  <PresentationFormat>Widescreen</PresentationFormat>
  <Paragraphs>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              Making if statement using tensorflow - tf.cond</vt:lpstr>
      <vt:lpstr>Reference</vt:lpstr>
      <vt:lpstr>          Task</vt:lpstr>
      <vt:lpstr>          If True Compute 2+3  If False Compute 2*3</vt:lpstr>
      <vt:lpstr>          If True Compute 2+3  If False Compute 2*3</vt:lpstr>
      <vt:lpstr>          if x:  - Fail</vt:lpstr>
      <vt:lpstr>PowerPoint Presentation</vt:lpstr>
      <vt:lpstr>          if x is not None:  - Fail</vt:lpstr>
      <vt:lpstr>PowerPoint Presentation</vt:lpstr>
      <vt:lpstr>PowerPoint Presentation</vt:lpstr>
      <vt:lpstr>          tf.cond - Failed Attempt</vt:lpstr>
      <vt:lpstr>PowerPoint Presentation</vt:lpstr>
      <vt:lpstr>          tf.cond - Success</vt:lpstr>
      <vt:lpstr>PowerPoint Presentation</vt:lpstr>
      <vt:lpstr>PowerPoint Presentation</vt:lpstr>
      <vt:lpstr>PowerPoint Presentation</vt:lpstr>
      <vt:lpstr>PowerPoint Presentation</vt:lpstr>
      <vt:lpstr>          tf.cond -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113</cp:revision>
  <dcterms:created xsi:type="dcterms:W3CDTF">2019-10-26T12:53:45Z</dcterms:created>
  <dcterms:modified xsi:type="dcterms:W3CDTF">2020-01-22T19:44:50Z</dcterms:modified>
</cp:coreProperties>
</file>