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29" r:id="rId4"/>
    <p:sldId id="257" r:id="rId5"/>
    <p:sldId id="258" r:id="rId6"/>
    <p:sldId id="335" r:id="rId7"/>
    <p:sldId id="336" r:id="rId8"/>
    <p:sldId id="337" r:id="rId9"/>
    <p:sldId id="342" r:id="rId10"/>
    <p:sldId id="330" r:id="rId11"/>
    <p:sldId id="338" r:id="rId12"/>
    <p:sldId id="339" r:id="rId13"/>
    <p:sldId id="343" r:id="rId14"/>
    <p:sldId id="340" r:id="rId15"/>
    <p:sldId id="341" r:id="rId16"/>
    <p:sldId id="344" r:id="rId17"/>
    <p:sldId id="345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jS9CIuPVR0" TargetMode="External"/><Relationship Id="rId2" Type="http://schemas.openxmlformats.org/officeDocument/2006/relationships/hyperlink" Target="https://www.tensorflow.org/versions/r1.15/api_docs/python/tf/keras/activ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ngchulLee/financial_math/tree/master/close_return_and_return_vol" TargetMode="External"/><Relationship Id="rId4" Type="http://schemas.openxmlformats.org/officeDocument/2006/relationships/hyperlink" Target="https://github.com/SungchulLee/tensorflow/tree/master/activation_functions_from_scrat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Activation Function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Scratch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ADED17-C13A-194C-A20B-0B8C3A1C0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007510"/>
            <a:ext cx="5448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02B2B84-4E8D-9D4A-9536-4CC48107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32" y="0"/>
            <a:ext cx="6657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A1130C-E2BB-474B-AF2E-BC4DE7C8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16" y="0"/>
            <a:ext cx="662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FE6CED-6839-5642-844A-127B7E61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20" y="0"/>
            <a:ext cx="6398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206458" y="2721114"/>
            <a:ext cx="577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Softmax and Others</a:t>
            </a:r>
          </a:p>
        </p:txBody>
      </p:sp>
    </p:spTree>
    <p:extLst>
      <p:ext uri="{BB962C8B-B14F-4D97-AF65-F5344CB8AC3E}">
        <p14:creationId xmlns:p14="http://schemas.microsoft.com/office/powerpoint/2010/main" val="161231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A14B5-72E3-0048-B97F-66B4D5B0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900" y="2339853"/>
            <a:ext cx="11252200" cy="21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288F3-1ADF-1F45-A00D-E73972A3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3061" y="1003300"/>
            <a:ext cx="6745878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28B30-BAEF-2149-B861-E40684A7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238250"/>
            <a:ext cx="4851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DCEC9-EDC2-2A43-965C-480F7560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08100"/>
            <a:ext cx="48006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tf.keras.activations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087580" y="2721114"/>
            <a:ext cx="6016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Relu and Its Variants</a:t>
            </a:r>
          </a:p>
        </p:txBody>
      </p:sp>
    </p:spTree>
    <p:extLst>
      <p:ext uri="{BB962C8B-B14F-4D97-AF65-F5344CB8AC3E}">
        <p14:creationId xmlns:p14="http://schemas.microsoft.com/office/powerpoint/2010/main" val="310112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7A426-BF28-454F-A717-F8637AC7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9788" y="1663221"/>
            <a:ext cx="10052423" cy="35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7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0DA95-AC7B-894C-A8CC-15EEF1E2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54" y="0"/>
            <a:ext cx="6525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148959-07E4-2641-8207-36166B00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68" y="0"/>
            <a:ext cx="6523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DA9B65-6C08-1E46-89AB-D9F3DA63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68" y="161366"/>
            <a:ext cx="6565864" cy="353949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CC42E-938A-BE40-A541-55BC453F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11" y="3700859"/>
            <a:ext cx="5761841" cy="28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4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2568239" y="2721114"/>
            <a:ext cx="705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Sigmoid and Its Variants</a:t>
            </a:r>
          </a:p>
        </p:txBody>
      </p:sp>
    </p:spTree>
    <p:extLst>
      <p:ext uri="{BB962C8B-B14F-4D97-AF65-F5344CB8AC3E}">
        <p14:creationId xmlns:p14="http://schemas.microsoft.com/office/powerpoint/2010/main" val="216828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nife&#10;&#10;Description automatically generated">
            <a:extLst>
              <a:ext uri="{FF2B5EF4-FFF2-40B4-BE49-F238E27FC236}">
                <a16:creationId xmlns:a16="http://schemas.microsoft.com/office/drawing/2014/main" id="{3031360A-2A81-E944-B8A1-1D613FBC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250"/>
            <a:ext cx="10515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44</Words>
  <Application>Microsoft Macintosh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              Activation Function from Scratch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33</cp:revision>
  <dcterms:created xsi:type="dcterms:W3CDTF">2019-10-26T12:53:45Z</dcterms:created>
  <dcterms:modified xsi:type="dcterms:W3CDTF">2019-12-27T13:28:35Z</dcterms:modified>
</cp:coreProperties>
</file>