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28" r:id="rId3"/>
    <p:sldId id="341" r:id="rId4"/>
    <p:sldId id="347" r:id="rId5"/>
    <p:sldId id="346" r:id="rId6"/>
    <p:sldId id="345" r:id="rId7"/>
    <p:sldId id="334" r:id="rId8"/>
    <p:sldId id="344" r:id="rId9"/>
    <p:sldId id="348" r:id="rId10"/>
    <p:sldId id="336" r:id="rId11"/>
    <p:sldId id="338" r:id="rId12"/>
    <p:sldId id="350" r:id="rId13"/>
    <p:sldId id="340" r:id="rId14"/>
    <p:sldId id="349" r:id="rId15"/>
    <p:sldId id="30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24"/>
    <p:restoredTop sz="93061"/>
  </p:normalViewPr>
  <p:slideViewPr>
    <p:cSldViewPr snapToGrid="0" snapToObjects="1">
      <p:cViewPr varScale="1">
        <p:scale>
          <a:sx n="115" d="100"/>
          <a:sy n="115" d="100"/>
        </p:scale>
        <p:origin x="232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51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4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10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80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31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10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20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43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16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377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AD1D6-AE87-C841-B3FD-7C9F7FCAE5AE}" type="datetimeFigureOut">
              <a:rPr lang="en-US" smtClean="0"/>
              <a:t>12/25/19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2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ungchulLee/tensorflow/tree/master/tf_placeholder" TargetMode="External"/><Relationship Id="rId2" Type="http://schemas.openxmlformats.org/officeDocument/2006/relationships/hyperlink" Target="https://youtu.be/vFsVQip7iN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SungchulLee/financial_math/tree/master/close_return_and_return_vo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406606"/>
          </a:xfrm>
        </p:spPr>
        <p:txBody>
          <a:bodyPr>
            <a:normAutofit fontScale="90000"/>
          </a:bodyPr>
          <a:lstStyle/>
          <a:p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4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 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Node 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where Data is fed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-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tf.placeholder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4" y="5350267"/>
            <a:ext cx="1298768" cy="1416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918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69723" y="2921168"/>
            <a:ext cx="745255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latin typeface="Arial Black" charset="0"/>
                <a:ea typeface="Arial Black" charset="0"/>
                <a:cs typeface="Arial Black" charset="0"/>
              </a:rPr>
              <a:t>How to feed Data</a:t>
            </a:r>
          </a:p>
        </p:txBody>
      </p:sp>
    </p:spTree>
    <p:extLst>
      <p:ext uri="{BB962C8B-B14F-4D97-AF65-F5344CB8AC3E}">
        <p14:creationId xmlns:p14="http://schemas.microsoft.com/office/powerpoint/2010/main" val="3761683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B0DDBE-58EB-464D-955B-0B21CA4A9A3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731072" y="61922"/>
            <a:ext cx="8729855" cy="6734155"/>
          </a:xfrm>
          <a:prstGeom prst="rect">
            <a:avLst/>
          </a:prstGeom>
        </p:spPr>
      </p:pic>
      <p:sp>
        <p:nvSpPr>
          <p:cNvPr id="3" name="Right Arrow 2">
            <a:extLst>
              <a:ext uri="{FF2B5EF4-FFF2-40B4-BE49-F238E27FC236}">
                <a16:creationId xmlns:a16="http://schemas.microsoft.com/office/drawing/2014/main" id="{04F57203-281C-424D-B026-3C27201C68AB}"/>
              </a:ext>
            </a:extLst>
          </p:cNvPr>
          <p:cNvSpPr/>
          <p:nvPr/>
        </p:nvSpPr>
        <p:spPr>
          <a:xfrm rot="7652212">
            <a:off x="3492200" y="4140805"/>
            <a:ext cx="1635096" cy="348342"/>
          </a:xfrm>
          <a:prstGeom prst="rightArrow">
            <a:avLst>
              <a:gd name="adj1" fmla="val 49942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D5DA70AB-5E70-FA44-98EA-9C22F0BDBA30}"/>
              </a:ext>
            </a:extLst>
          </p:cNvPr>
          <p:cNvSpPr/>
          <p:nvPr/>
        </p:nvSpPr>
        <p:spPr>
          <a:xfrm rot="7652212">
            <a:off x="4633936" y="4169061"/>
            <a:ext cx="1635096" cy="348342"/>
          </a:xfrm>
          <a:prstGeom prst="rightArrow">
            <a:avLst>
              <a:gd name="adj1" fmla="val 49942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2E0854-60EB-C043-B910-1F751B6C4FB8}"/>
              </a:ext>
            </a:extLst>
          </p:cNvPr>
          <p:cNvSpPr txBox="1"/>
          <p:nvPr/>
        </p:nvSpPr>
        <p:spPr>
          <a:xfrm>
            <a:off x="3492182" y="2934065"/>
            <a:ext cx="67356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Node where Data is fed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019364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B0DDBE-58EB-464D-955B-0B21CA4A9A3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731072" y="61922"/>
            <a:ext cx="8729855" cy="6734155"/>
          </a:xfrm>
          <a:prstGeom prst="rect">
            <a:avLst/>
          </a:prstGeom>
        </p:spPr>
      </p:pic>
      <p:sp>
        <p:nvSpPr>
          <p:cNvPr id="3" name="Right Arrow 2">
            <a:extLst>
              <a:ext uri="{FF2B5EF4-FFF2-40B4-BE49-F238E27FC236}">
                <a16:creationId xmlns:a16="http://schemas.microsoft.com/office/drawing/2014/main" id="{04F57203-281C-424D-B026-3C27201C68AB}"/>
              </a:ext>
            </a:extLst>
          </p:cNvPr>
          <p:cNvSpPr/>
          <p:nvPr/>
        </p:nvSpPr>
        <p:spPr>
          <a:xfrm rot="7652212">
            <a:off x="3492200" y="4140805"/>
            <a:ext cx="1635096" cy="348342"/>
          </a:xfrm>
          <a:prstGeom prst="rightArrow">
            <a:avLst>
              <a:gd name="adj1" fmla="val 49942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D5DA70AB-5E70-FA44-98EA-9C22F0BDBA30}"/>
              </a:ext>
            </a:extLst>
          </p:cNvPr>
          <p:cNvSpPr/>
          <p:nvPr/>
        </p:nvSpPr>
        <p:spPr>
          <a:xfrm rot="7652212">
            <a:off x="4633936" y="4169061"/>
            <a:ext cx="1635096" cy="348342"/>
          </a:xfrm>
          <a:prstGeom prst="rightArrow">
            <a:avLst>
              <a:gd name="adj1" fmla="val 49942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B7DEDF06-2B2D-5A41-A096-063BE5FC0A7C}"/>
              </a:ext>
            </a:extLst>
          </p:cNvPr>
          <p:cNvSpPr/>
          <p:nvPr/>
        </p:nvSpPr>
        <p:spPr>
          <a:xfrm rot="7652212">
            <a:off x="3506564" y="2951251"/>
            <a:ext cx="4682889" cy="348342"/>
          </a:xfrm>
          <a:prstGeom prst="rightArrow">
            <a:avLst>
              <a:gd name="adj1" fmla="val 49942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9D5F2187-CBCF-8A47-9C4B-79BB5B63ED54}"/>
              </a:ext>
            </a:extLst>
          </p:cNvPr>
          <p:cNvSpPr/>
          <p:nvPr/>
        </p:nvSpPr>
        <p:spPr>
          <a:xfrm rot="7652212">
            <a:off x="4668344" y="2960670"/>
            <a:ext cx="4682889" cy="348342"/>
          </a:xfrm>
          <a:prstGeom prst="rightArrow">
            <a:avLst>
              <a:gd name="adj1" fmla="val 49942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671E64-296E-974F-AB12-CC5588E78C7B}"/>
              </a:ext>
            </a:extLst>
          </p:cNvPr>
          <p:cNvSpPr txBox="1"/>
          <p:nvPr/>
        </p:nvSpPr>
        <p:spPr>
          <a:xfrm>
            <a:off x="5053218" y="435907"/>
            <a:ext cx="36135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Data to feed</a:t>
            </a:r>
            <a:endParaRPr lang="en-US" sz="4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2E0854-60EB-C043-B910-1F751B6C4FB8}"/>
              </a:ext>
            </a:extLst>
          </p:cNvPr>
          <p:cNvSpPr txBox="1"/>
          <p:nvPr/>
        </p:nvSpPr>
        <p:spPr>
          <a:xfrm>
            <a:off x="3492182" y="2934065"/>
            <a:ext cx="67356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Node where Data is fed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7561011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B0DDBE-58EB-464D-955B-0B21CA4A9A3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731072" y="61922"/>
            <a:ext cx="8729855" cy="6734155"/>
          </a:xfrm>
          <a:prstGeom prst="rect">
            <a:avLst/>
          </a:prstGeom>
        </p:spPr>
      </p:pic>
      <p:sp>
        <p:nvSpPr>
          <p:cNvPr id="6" name="Right Arrow 5">
            <a:extLst>
              <a:ext uri="{FF2B5EF4-FFF2-40B4-BE49-F238E27FC236}">
                <a16:creationId xmlns:a16="http://schemas.microsoft.com/office/drawing/2014/main" id="{D5DA70AB-5E70-FA44-98EA-9C22F0BDBA30}"/>
              </a:ext>
            </a:extLst>
          </p:cNvPr>
          <p:cNvSpPr/>
          <p:nvPr/>
        </p:nvSpPr>
        <p:spPr>
          <a:xfrm rot="5400000">
            <a:off x="7302862" y="4472190"/>
            <a:ext cx="1063122" cy="348342"/>
          </a:xfrm>
          <a:prstGeom prst="rightArrow">
            <a:avLst>
              <a:gd name="adj1" fmla="val 49942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2E0854-60EB-C043-B910-1F751B6C4FB8}"/>
              </a:ext>
            </a:extLst>
          </p:cNvPr>
          <p:cNvSpPr txBox="1"/>
          <p:nvPr/>
        </p:nvSpPr>
        <p:spPr>
          <a:xfrm>
            <a:off x="4338346" y="3406914"/>
            <a:ext cx="52871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feed_dict keyword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2280454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B0DDBE-58EB-464D-955B-0B21CA4A9A3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731072" y="61922"/>
            <a:ext cx="8729855" cy="6734155"/>
          </a:xfrm>
          <a:prstGeom prst="rect">
            <a:avLst/>
          </a:prstGeom>
        </p:spPr>
      </p:pic>
      <p:sp>
        <p:nvSpPr>
          <p:cNvPr id="6" name="Right Arrow 5">
            <a:extLst>
              <a:ext uri="{FF2B5EF4-FFF2-40B4-BE49-F238E27FC236}">
                <a16:creationId xmlns:a16="http://schemas.microsoft.com/office/drawing/2014/main" id="{D5DA70AB-5E70-FA44-98EA-9C22F0BDBA30}"/>
              </a:ext>
            </a:extLst>
          </p:cNvPr>
          <p:cNvSpPr/>
          <p:nvPr/>
        </p:nvSpPr>
        <p:spPr>
          <a:xfrm rot="5400000">
            <a:off x="7302862" y="4472190"/>
            <a:ext cx="1063122" cy="348342"/>
          </a:xfrm>
          <a:prstGeom prst="rightArrow">
            <a:avLst>
              <a:gd name="adj1" fmla="val 49942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9D5F2187-CBCF-8A47-9C4B-79BB5B63ED54}"/>
              </a:ext>
            </a:extLst>
          </p:cNvPr>
          <p:cNvSpPr/>
          <p:nvPr/>
        </p:nvSpPr>
        <p:spPr>
          <a:xfrm rot="5400000">
            <a:off x="7526176" y="3511734"/>
            <a:ext cx="2984034" cy="348342"/>
          </a:xfrm>
          <a:prstGeom prst="rightArrow">
            <a:avLst>
              <a:gd name="adj1" fmla="val 49942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671E64-296E-974F-AB12-CC5588E78C7B}"/>
              </a:ext>
            </a:extLst>
          </p:cNvPr>
          <p:cNvSpPr txBox="1"/>
          <p:nvPr/>
        </p:nvSpPr>
        <p:spPr>
          <a:xfrm>
            <a:off x="4381533" y="1326135"/>
            <a:ext cx="71545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Data to feed in dict Form</a:t>
            </a:r>
            <a:endParaRPr lang="en-US" sz="4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2E0854-60EB-C043-B910-1F751B6C4FB8}"/>
              </a:ext>
            </a:extLst>
          </p:cNvPr>
          <p:cNvSpPr txBox="1"/>
          <p:nvPr/>
        </p:nvSpPr>
        <p:spPr>
          <a:xfrm>
            <a:off x="4338346" y="3406914"/>
            <a:ext cx="52871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feed_dict keyword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6620480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83799" y="1640911"/>
            <a:ext cx="875432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latin typeface="Arial Black" charset="0"/>
                <a:ea typeface="Arial Black" charset="0"/>
                <a:cs typeface="Arial Black" charset="0"/>
              </a:rPr>
              <a:t>Now</a:t>
            </a:r>
          </a:p>
          <a:p>
            <a:pPr algn="ctr"/>
            <a:endParaRPr lang="en-US" sz="6000" dirty="0">
              <a:latin typeface="Arial Black" charset="0"/>
              <a:ea typeface="Arial Black" charset="0"/>
              <a:cs typeface="Arial Black" charset="0"/>
            </a:endParaRPr>
          </a:p>
          <a:p>
            <a:pPr algn="ctr"/>
            <a:r>
              <a:rPr lang="en-US" sz="6000" dirty="0">
                <a:latin typeface="Arial Black" charset="0"/>
                <a:ea typeface="Arial Black" charset="0"/>
                <a:cs typeface="Arial Black" charset="0"/>
              </a:rPr>
              <a:t>Let’s Play with Code</a:t>
            </a:r>
          </a:p>
        </p:txBody>
      </p:sp>
    </p:spTree>
    <p:extLst>
      <p:ext uri="{BB962C8B-B14F-4D97-AF65-F5344CB8AC3E}">
        <p14:creationId xmlns:p14="http://schemas.microsoft.com/office/powerpoint/2010/main" val="2550280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000" b="1" dirty="0">
              <a:latin typeface="Arial Black" panose="020B0604020202020204" pitchFamily="34" charset="0"/>
              <a:ea typeface="Arial Black" charset="0"/>
              <a:cs typeface="Arial Black" panose="020B0604020202020204" pitchFamily="34" charset="0"/>
            </a:endParaRPr>
          </a:p>
          <a:p>
            <a:r>
              <a:rPr lang="en-US" sz="2000" b="1" dirty="0">
                <a:latin typeface="Arial Black" panose="020B0604020202020204" pitchFamily="34" charset="0"/>
                <a:ea typeface="Arial Black" charset="0"/>
                <a:cs typeface="Arial Black" panose="020B0604020202020204" pitchFamily="34" charset="0"/>
                <a:hlinkClick r:id="rId2"/>
              </a:rPr>
              <a:t>Youtube</a:t>
            </a:r>
            <a:endParaRPr lang="en-US" sz="2000" b="1" dirty="0">
              <a:latin typeface="Arial Black" panose="020B0604020202020204" pitchFamily="34" charset="0"/>
              <a:ea typeface="Arial Black" charset="0"/>
              <a:cs typeface="Arial Black" panose="020B0604020202020204" pitchFamily="34" charset="0"/>
            </a:endParaRPr>
          </a:p>
          <a:p>
            <a:endParaRPr lang="en-US" sz="2000" b="1" dirty="0">
              <a:latin typeface="Arial Black" panose="020B0604020202020204" pitchFamily="34" charset="0"/>
              <a:ea typeface="Arial Black" charset="0"/>
              <a:cs typeface="Arial Black" panose="020B0604020202020204" pitchFamily="34" charset="0"/>
            </a:endParaRPr>
          </a:p>
          <a:p>
            <a:r>
              <a:rPr lang="en-US" sz="2000" b="1" dirty="0">
                <a:latin typeface="Arial Black" panose="020B0604020202020204" pitchFamily="34" charset="0"/>
                <a:ea typeface="Arial Black" charset="0"/>
                <a:cs typeface="Arial Black" panose="020B0604020202020204" pitchFamily="34" charset="0"/>
                <a:hlinkClick r:id="rId3"/>
              </a:rPr>
              <a:t>Code</a:t>
            </a:r>
            <a:endParaRPr lang="en-US" sz="2000" b="1" dirty="0">
              <a:latin typeface="Arial Black" panose="020B0604020202020204" pitchFamily="34" charset="0"/>
              <a:ea typeface="Arial Black" charset="0"/>
              <a:cs typeface="Arial Black" panose="020B0604020202020204" pitchFamily="34" charset="0"/>
              <a:hlinkClick r:id="rId4"/>
            </a:endParaRPr>
          </a:p>
        </p:txBody>
      </p:sp>
    </p:spTree>
    <p:extLst>
      <p:ext uri="{BB962C8B-B14F-4D97-AF65-F5344CB8AC3E}">
        <p14:creationId xmlns:p14="http://schemas.microsoft.com/office/powerpoint/2010/main" val="4044882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B0DDBE-58EB-464D-955B-0B21CA4A9A3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767529" y="92470"/>
            <a:ext cx="8656941" cy="667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412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B0DDBE-58EB-464D-955B-0B21CA4A9A3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767529" y="92470"/>
            <a:ext cx="8656941" cy="6673059"/>
          </a:xfrm>
          <a:prstGeom prst="rect">
            <a:avLst/>
          </a:prstGeom>
        </p:spPr>
      </p:pic>
      <p:sp>
        <p:nvSpPr>
          <p:cNvPr id="2" name="Right Arrow 1">
            <a:extLst>
              <a:ext uri="{FF2B5EF4-FFF2-40B4-BE49-F238E27FC236}">
                <a16:creationId xmlns:a16="http://schemas.microsoft.com/office/drawing/2014/main" id="{035C1D1F-2891-3D4D-871F-9AE46217B6C9}"/>
              </a:ext>
            </a:extLst>
          </p:cNvPr>
          <p:cNvSpPr/>
          <p:nvPr/>
        </p:nvSpPr>
        <p:spPr>
          <a:xfrm rot="16200000">
            <a:off x="2613002" y="2899246"/>
            <a:ext cx="849085" cy="3483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FDAA1B-FCB5-1E4E-B843-629652258C3A}"/>
              </a:ext>
            </a:extLst>
          </p:cNvPr>
          <p:cNvSpPr txBox="1"/>
          <p:nvPr/>
        </p:nvSpPr>
        <p:spPr>
          <a:xfrm>
            <a:off x="47213" y="3537232"/>
            <a:ext cx="40555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604020202020204" pitchFamily="34" charset="0"/>
                <a:cs typeface="Arial Black" panose="020B0604020202020204" pitchFamily="34" charset="0"/>
              </a:rPr>
              <a:t>tf.placeholder</a:t>
            </a:r>
          </a:p>
        </p:txBody>
      </p:sp>
    </p:spTree>
    <p:extLst>
      <p:ext uri="{BB962C8B-B14F-4D97-AF65-F5344CB8AC3E}">
        <p14:creationId xmlns:p14="http://schemas.microsoft.com/office/powerpoint/2010/main" val="744794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B0DDBE-58EB-464D-955B-0B21CA4A9A3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767529" y="92470"/>
            <a:ext cx="8656941" cy="6673059"/>
          </a:xfrm>
          <a:prstGeom prst="rect">
            <a:avLst/>
          </a:prstGeom>
        </p:spPr>
      </p:pic>
      <p:sp>
        <p:nvSpPr>
          <p:cNvPr id="2" name="Right Arrow 1">
            <a:extLst>
              <a:ext uri="{FF2B5EF4-FFF2-40B4-BE49-F238E27FC236}">
                <a16:creationId xmlns:a16="http://schemas.microsoft.com/office/drawing/2014/main" id="{035C1D1F-2891-3D4D-871F-9AE46217B6C9}"/>
              </a:ext>
            </a:extLst>
          </p:cNvPr>
          <p:cNvSpPr/>
          <p:nvPr/>
        </p:nvSpPr>
        <p:spPr>
          <a:xfrm rot="16200000">
            <a:off x="2613002" y="2899246"/>
            <a:ext cx="849085" cy="3483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897A5E39-7D92-DC46-808F-7B1FF72173F2}"/>
              </a:ext>
            </a:extLst>
          </p:cNvPr>
          <p:cNvSpPr/>
          <p:nvPr/>
        </p:nvSpPr>
        <p:spPr>
          <a:xfrm rot="16200000">
            <a:off x="2754377" y="4009590"/>
            <a:ext cx="3069771" cy="3483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FDAA1B-FCB5-1E4E-B843-629652258C3A}"/>
              </a:ext>
            </a:extLst>
          </p:cNvPr>
          <p:cNvSpPr txBox="1"/>
          <p:nvPr/>
        </p:nvSpPr>
        <p:spPr>
          <a:xfrm>
            <a:off x="47213" y="3537232"/>
            <a:ext cx="40555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604020202020204" pitchFamily="34" charset="0"/>
                <a:cs typeface="Arial Black" panose="020B0604020202020204" pitchFamily="34" charset="0"/>
              </a:rPr>
              <a:t>tf.placeholder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C14830-10E1-7546-9A4C-A6258B0D1A53}"/>
              </a:ext>
            </a:extLst>
          </p:cNvPr>
          <p:cNvSpPr txBox="1"/>
          <p:nvPr/>
        </p:nvSpPr>
        <p:spPr>
          <a:xfrm>
            <a:off x="3117789" y="5757918"/>
            <a:ext cx="17491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604020202020204" pitchFamily="34" charset="0"/>
                <a:cs typeface="Arial Black" panose="020B0604020202020204" pitchFamily="34" charset="0"/>
              </a:rPr>
              <a:t>dtype</a:t>
            </a:r>
          </a:p>
        </p:txBody>
      </p:sp>
    </p:spTree>
    <p:extLst>
      <p:ext uri="{BB962C8B-B14F-4D97-AF65-F5344CB8AC3E}">
        <p14:creationId xmlns:p14="http://schemas.microsoft.com/office/powerpoint/2010/main" val="2079968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B0DDBE-58EB-464D-955B-0B21CA4A9A3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767529" y="92470"/>
            <a:ext cx="8656941" cy="6673059"/>
          </a:xfrm>
          <a:prstGeom prst="rect">
            <a:avLst/>
          </a:prstGeom>
        </p:spPr>
      </p:pic>
      <p:sp>
        <p:nvSpPr>
          <p:cNvPr id="2" name="Right Arrow 1">
            <a:extLst>
              <a:ext uri="{FF2B5EF4-FFF2-40B4-BE49-F238E27FC236}">
                <a16:creationId xmlns:a16="http://schemas.microsoft.com/office/drawing/2014/main" id="{035C1D1F-2891-3D4D-871F-9AE46217B6C9}"/>
              </a:ext>
            </a:extLst>
          </p:cNvPr>
          <p:cNvSpPr/>
          <p:nvPr/>
        </p:nvSpPr>
        <p:spPr>
          <a:xfrm rot="16200000">
            <a:off x="2613002" y="2899246"/>
            <a:ext cx="849085" cy="3483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897A5E39-7D92-DC46-808F-7B1FF72173F2}"/>
              </a:ext>
            </a:extLst>
          </p:cNvPr>
          <p:cNvSpPr/>
          <p:nvPr/>
        </p:nvSpPr>
        <p:spPr>
          <a:xfrm rot="16200000">
            <a:off x="2754377" y="4009590"/>
            <a:ext cx="3069771" cy="3483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DE5CF949-3AEC-1040-9ADB-96D7630AB133}"/>
              </a:ext>
            </a:extLst>
          </p:cNvPr>
          <p:cNvSpPr/>
          <p:nvPr/>
        </p:nvSpPr>
        <p:spPr>
          <a:xfrm rot="16200000">
            <a:off x="3962878" y="4010987"/>
            <a:ext cx="3069769" cy="3483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FDAA1B-FCB5-1E4E-B843-629652258C3A}"/>
              </a:ext>
            </a:extLst>
          </p:cNvPr>
          <p:cNvSpPr txBox="1"/>
          <p:nvPr/>
        </p:nvSpPr>
        <p:spPr>
          <a:xfrm>
            <a:off x="47213" y="3537232"/>
            <a:ext cx="40555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604020202020204" pitchFamily="34" charset="0"/>
                <a:cs typeface="Arial Black" panose="020B0604020202020204" pitchFamily="34" charset="0"/>
              </a:rPr>
              <a:t>tf.placeholder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C14830-10E1-7546-9A4C-A6258B0D1A53}"/>
              </a:ext>
            </a:extLst>
          </p:cNvPr>
          <p:cNvSpPr txBox="1"/>
          <p:nvPr/>
        </p:nvSpPr>
        <p:spPr>
          <a:xfrm>
            <a:off x="3117789" y="5757918"/>
            <a:ext cx="17491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604020202020204" pitchFamily="34" charset="0"/>
                <a:cs typeface="Arial Black" panose="020B0604020202020204" pitchFamily="34" charset="0"/>
              </a:rPr>
              <a:t>dtype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A526C4-1827-A748-94E8-5CE669B88A32}"/>
              </a:ext>
            </a:extLst>
          </p:cNvPr>
          <p:cNvSpPr txBox="1"/>
          <p:nvPr/>
        </p:nvSpPr>
        <p:spPr>
          <a:xfrm>
            <a:off x="4960305" y="5757918"/>
            <a:ext cx="18680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604020202020204" pitchFamily="34" charset="0"/>
                <a:cs typeface="Arial Black" panose="020B0604020202020204" pitchFamily="34" charset="0"/>
              </a:rPr>
              <a:t>shape</a:t>
            </a:r>
          </a:p>
        </p:txBody>
      </p:sp>
    </p:spTree>
    <p:extLst>
      <p:ext uri="{BB962C8B-B14F-4D97-AF65-F5344CB8AC3E}">
        <p14:creationId xmlns:p14="http://schemas.microsoft.com/office/powerpoint/2010/main" val="2183373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63156" y="2921168"/>
            <a:ext cx="766568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latin typeface="Arial Black" charset="0"/>
                <a:ea typeface="Arial Black" charset="0"/>
                <a:cs typeface="Arial Black" charset="0"/>
              </a:rPr>
              <a:t>None is Wild Card</a:t>
            </a:r>
          </a:p>
        </p:txBody>
      </p:sp>
    </p:spTree>
    <p:extLst>
      <p:ext uri="{BB962C8B-B14F-4D97-AF65-F5344CB8AC3E}">
        <p14:creationId xmlns:p14="http://schemas.microsoft.com/office/powerpoint/2010/main" val="1352985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B0DDBE-58EB-464D-955B-0B21CA4A9A3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731072" y="61922"/>
            <a:ext cx="8729855" cy="673415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8649B97-2539-824D-B502-CCCE0301E3BC}"/>
              </a:ext>
            </a:extLst>
          </p:cNvPr>
          <p:cNvSpPr txBox="1"/>
          <p:nvPr/>
        </p:nvSpPr>
        <p:spPr>
          <a:xfrm>
            <a:off x="1312830" y="5726194"/>
            <a:ext cx="766568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latin typeface="Arial Black" charset="0"/>
                <a:ea typeface="Arial Black" charset="0"/>
                <a:cs typeface="Arial Black" charset="0"/>
              </a:rPr>
              <a:t>None is Wild Card</a:t>
            </a:r>
          </a:p>
        </p:txBody>
      </p:sp>
    </p:spTree>
    <p:extLst>
      <p:ext uri="{BB962C8B-B14F-4D97-AF65-F5344CB8AC3E}">
        <p14:creationId xmlns:p14="http://schemas.microsoft.com/office/powerpoint/2010/main" val="1816933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B0DDBE-58EB-464D-955B-0B21CA4A9A3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731072" y="61922"/>
            <a:ext cx="8729855" cy="6734155"/>
          </a:xfrm>
          <a:prstGeom prst="rect">
            <a:avLst/>
          </a:prstGeom>
        </p:spPr>
      </p:pic>
      <p:sp>
        <p:nvSpPr>
          <p:cNvPr id="3" name="Right Arrow 2">
            <a:extLst>
              <a:ext uri="{FF2B5EF4-FFF2-40B4-BE49-F238E27FC236}">
                <a16:creationId xmlns:a16="http://schemas.microsoft.com/office/drawing/2014/main" id="{67B74D5E-9E78-9346-975D-2B0D7BD7B8EC}"/>
              </a:ext>
            </a:extLst>
          </p:cNvPr>
          <p:cNvSpPr/>
          <p:nvPr/>
        </p:nvSpPr>
        <p:spPr>
          <a:xfrm rot="16200000">
            <a:off x="4056840" y="3962918"/>
            <a:ext cx="3069769" cy="3483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649B97-2539-824D-B502-CCCE0301E3BC}"/>
              </a:ext>
            </a:extLst>
          </p:cNvPr>
          <p:cNvSpPr txBox="1"/>
          <p:nvPr/>
        </p:nvSpPr>
        <p:spPr>
          <a:xfrm>
            <a:off x="1312830" y="5726194"/>
            <a:ext cx="766568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latin typeface="Arial Black" charset="0"/>
                <a:ea typeface="Arial Black" charset="0"/>
                <a:cs typeface="Arial Black" charset="0"/>
              </a:rPr>
              <a:t>None is Wild Card</a:t>
            </a:r>
          </a:p>
        </p:txBody>
      </p:sp>
    </p:spTree>
    <p:extLst>
      <p:ext uri="{BB962C8B-B14F-4D97-AF65-F5344CB8AC3E}">
        <p14:creationId xmlns:p14="http://schemas.microsoft.com/office/powerpoint/2010/main" val="3220204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89</Words>
  <Application>Microsoft Macintosh PowerPoint</Application>
  <PresentationFormat>Widescreen</PresentationFormat>
  <Paragraphs>25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Arial Black</vt:lpstr>
      <vt:lpstr>Calibri</vt:lpstr>
      <vt:lpstr>Calibri Light</vt:lpstr>
      <vt:lpstr>Office Theme</vt:lpstr>
      <vt:lpstr>              Node  where Data is fed - tf.placeholder</vt:lpstr>
      <vt:lpstr>Reference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construct Node with Fixed Values </dc:title>
  <dc:creator>이승철</dc:creator>
  <cp:lastModifiedBy>이승철</cp:lastModifiedBy>
  <cp:revision>36</cp:revision>
  <dcterms:created xsi:type="dcterms:W3CDTF">2019-10-26T12:53:45Z</dcterms:created>
  <dcterms:modified xsi:type="dcterms:W3CDTF">2019-12-25T21:02:36Z</dcterms:modified>
</cp:coreProperties>
</file>