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335" r:id="rId4"/>
    <p:sldId id="332" r:id="rId5"/>
    <p:sldId id="333" r:id="rId6"/>
    <p:sldId id="329" r:id="rId7"/>
    <p:sldId id="330" r:id="rId8"/>
    <p:sldId id="334" r:id="rId9"/>
    <p:sldId id="331" r:id="rId10"/>
    <p:sldId id="336" r:id="rId11"/>
    <p:sldId id="337" r:id="rId12"/>
    <p:sldId id="339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dyljones.tumblr.com/post/110998971763/an-explanation-of-xavier-initialization" TargetMode="External"/><Relationship Id="rId7" Type="http://schemas.openxmlformats.org/officeDocument/2006/relationships/hyperlink" Target="https://github.com/SungchulLee/financial_math/tree/master/close_return_and_return_vol" TargetMode="External"/><Relationship Id="rId2" Type="http://schemas.openxmlformats.org/officeDocument/2006/relationships/hyperlink" Target="tf.keras.initializ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tensorflow/tree/master/tf_get_variable" TargetMode="External"/><Relationship Id="rId5" Type="http://schemas.openxmlformats.org/officeDocument/2006/relationships/hyperlink" Target="https://youtu.be/FNw7Owy7u98" TargetMode="External"/><Relationship Id="rId4" Type="http://schemas.openxmlformats.org/officeDocument/2006/relationships/hyperlink" Target="https://medium.com/@prateekvishnu/xavier-and-he-normal-he-et-al-initialization-8e3d7a08752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2790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Node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with Varying Values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</a:rPr>
              <a:t>tf.get_variable</a:t>
            </a:r>
            <a:br>
              <a:rPr lang="en-US" sz="44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</a:rPr>
            </a:br>
            <a:r>
              <a:rPr lang="en-US" sz="4400" b="1" dirty="0">
                <a:latin typeface="Arial Black" panose="020B0604020202020204" pitchFamily="34" charset="0"/>
                <a:cs typeface="Arial Black" panose="020B0604020202020204" pitchFamily="34" charset="0"/>
              </a:rPr>
              <a:t>tf.keras.initializers</a:t>
            </a:r>
            <a:br>
              <a:rPr lang="en-US" sz="4400" b="1" dirty="0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44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</a:rPr>
              <a:t>tf.global_variables_initializer()</a:t>
            </a:r>
            <a:endParaRPr lang="en-US" sz="44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0682" y="1640911"/>
            <a:ext cx="858055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Initialize Node </a:t>
            </a:r>
            <a:br>
              <a:rPr lang="en-US" sz="6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with Varying Values</a:t>
            </a:r>
            <a:br>
              <a:rPr lang="en-US" sz="6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tf.global_variables_initializer()</a:t>
            </a:r>
          </a:p>
        </p:txBody>
      </p:sp>
    </p:spTree>
    <p:extLst>
      <p:ext uri="{BB962C8B-B14F-4D97-AF65-F5344CB8AC3E}">
        <p14:creationId xmlns:p14="http://schemas.microsoft.com/office/powerpoint/2010/main" val="355521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363783-6CA4-9F47-B1EC-B9C924B9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00266" y="57150"/>
            <a:ext cx="8791468" cy="67437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B0DFF0B0-C7B9-BE42-BF41-BF1AE0C3C6E2}"/>
              </a:ext>
            </a:extLst>
          </p:cNvPr>
          <p:cNvSpPr/>
          <p:nvPr/>
        </p:nvSpPr>
        <p:spPr>
          <a:xfrm rot="16200000">
            <a:off x="3868367" y="5141355"/>
            <a:ext cx="922659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52600-0840-564F-A28F-0DE69CA78B2A}"/>
              </a:ext>
            </a:extLst>
          </p:cNvPr>
          <p:cNvSpPr txBox="1"/>
          <p:nvPr/>
        </p:nvSpPr>
        <p:spPr>
          <a:xfrm>
            <a:off x="2837524" y="5934910"/>
            <a:ext cx="2984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Initialize Node </a:t>
            </a:r>
            <a:br>
              <a:rPr lang="en-US" sz="2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with Varying 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906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363783-6CA4-9F47-B1EC-B9C924B9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00266" y="70702"/>
            <a:ext cx="8791468" cy="6716595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B0DFF0B0-C7B9-BE42-BF41-BF1AE0C3C6E2}"/>
              </a:ext>
            </a:extLst>
          </p:cNvPr>
          <p:cNvSpPr/>
          <p:nvPr/>
        </p:nvSpPr>
        <p:spPr>
          <a:xfrm rot="16200000">
            <a:off x="3868367" y="5141355"/>
            <a:ext cx="922659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52600-0840-564F-A28F-0DE69CA78B2A}"/>
              </a:ext>
            </a:extLst>
          </p:cNvPr>
          <p:cNvSpPr txBox="1"/>
          <p:nvPr/>
        </p:nvSpPr>
        <p:spPr>
          <a:xfrm>
            <a:off x="2837524" y="5934910"/>
            <a:ext cx="2984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Initialize Node </a:t>
            </a:r>
            <a:br>
              <a:rPr lang="en-US" sz="2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with Varying 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134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2"/>
              </a:rPr>
              <a:t>tf.keras.initializers</a:t>
            </a:r>
            <a:endParaRPr lang="en-US" sz="2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An Explanation of Xavier Initialization</a:t>
            </a:r>
            <a:endParaRPr lang="en-US" sz="2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Xavier and He Normal (He-et-al) Initialization</a:t>
            </a:r>
            <a:endParaRPr lang="en-US" sz="2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Youtube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Code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40448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0682" y="1640911"/>
            <a:ext cx="858055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Define Node </a:t>
            </a:r>
            <a:br>
              <a:rPr lang="en-US" sz="6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with Varying Values</a:t>
            </a:r>
            <a:br>
              <a:rPr lang="en-US" sz="6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tf.get_variable</a:t>
            </a:r>
          </a:p>
        </p:txBody>
      </p:sp>
    </p:spTree>
    <p:extLst>
      <p:ext uri="{BB962C8B-B14F-4D97-AF65-F5344CB8AC3E}">
        <p14:creationId xmlns:p14="http://schemas.microsoft.com/office/powerpoint/2010/main" val="33375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363783-6CA4-9F47-B1EC-B9C924B9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00266" y="57150"/>
            <a:ext cx="8791468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9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363783-6CA4-9F47-B1EC-B9C924B9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00266" y="57150"/>
            <a:ext cx="8791468" cy="67437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156603C5-2815-124D-8A38-706CD2353227}"/>
              </a:ext>
            </a:extLst>
          </p:cNvPr>
          <p:cNvSpPr/>
          <p:nvPr/>
        </p:nvSpPr>
        <p:spPr>
          <a:xfrm rot="16200000">
            <a:off x="2145828" y="4334536"/>
            <a:ext cx="2557826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D5100-6BA8-D64C-94F9-E5DAAEC1894F}"/>
              </a:ext>
            </a:extLst>
          </p:cNvPr>
          <p:cNvSpPr txBox="1"/>
          <p:nvPr/>
        </p:nvSpPr>
        <p:spPr>
          <a:xfrm>
            <a:off x="1293114" y="5787618"/>
            <a:ext cx="4174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tf.get_variable</a:t>
            </a:r>
          </a:p>
        </p:txBody>
      </p:sp>
    </p:spTree>
    <p:extLst>
      <p:ext uri="{BB962C8B-B14F-4D97-AF65-F5344CB8AC3E}">
        <p14:creationId xmlns:p14="http://schemas.microsoft.com/office/powerpoint/2010/main" val="65064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363783-6CA4-9F47-B1EC-B9C924B9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00266" y="57150"/>
            <a:ext cx="8791468" cy="67437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156603C5-2815-124D-8A38-706CD2353227}"/>
              </a:ext>
            </a:extLst>
          </p:cNvPr>
          <p:cNvSpPr/>
          <p:nvPr/>
        </p:nvSpPr>
        <p:spPr>
          <a:xfrm rot="16200000">
            <a:off x="2848985" y="4001044"/>
            <a:ext cx="3181769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0AD1F36-3600-5046-A6C5-ED4435C88518}"/>
              </a:ext>
            </a:extLst>
          </p:cNvPr>
          <p:cNvSpPr/>
          <p:nvPr/>
        </p:nvSpPr>
        <p:spPr>
          <a:xfrm rot="16200000">
            <a:off x="4066393" y="4001044"/>
            <a:ext cx="3181769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D5100-6BA8-D64C-94F9-E5DAAEC1894F}"/>
              </a:ext>
            </a:extLst>
          </p:cNvPr>
          <p:cNvSpPr txBox="1"/>
          <p:nvPr/>
        </p:nvSpPr>
        <p:spPr>
          <a:xfrm>
            <a:off x="5161994" y="5766100"/>
            <a:ext cx="1868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shape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AF19E-787C-F84B-9218-E40E43CDA20F}"/>
              </a:ext>
            </a:extLst>
          </p:cNvPr>
          <p:cNvSpPr txBox="1"/>
          <p:nvPr/>
        </p:nvSpPr>
        <p:spPr>
          <a:xfrm>
            <a:off x="3252241" y="5766100"/>
            <a:ext cx="1749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dtype</a:t>
            </a:r>
          </a:p>
        </p:txBody>
      </p:sp>
    </p:spTree>
    <p:extLst>
      <p:ext uri="{BB962C8B-B14F-4D97-AF65-F5344CB8AC3E}">
        <p14:creationId xmlns:p14="http://schemas.microsoft.com/office/powerpoint/2010/main" val="310112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363783-6CA4-9F47-B1EC-B9C924B9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00266" y="57150"/>
            <a:ext cx="8791468" cy="67437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156603C5-2815-124D-8A38-706CD2353227}"/>
              </a:ext>
            </a:extLst>
          </p:cNvPr>
          <p:cNvSpPr/>
          <p:nvPr/>
        </p:nvSpPr>
        <p:spPr>
          <a:xfrm rot="16200000">
            <a:off x="4015358" y="4313016"/>
            <a:ext cx="2557826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0AD1F36-3600-5046-A6C5-ED4435C88518}"/>
              </a:ext>
            </a:extLst>
          </p:cNvPr>
          <p:cNvSpPr/>
          <p:nvPr/>
        </p:nvSpPr>
        <p:spPr>
          <a:xfrm rot="16200000">
            <a:off x="4991259" y="4313016"/>
            <a:ext cx="2557825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D5100-6BA8-D64C-94F9-E5DAAEC1894F}"/>
              </a:ext>
            </a:extLst>
          </p:cNvPr>
          <p:cNvSpPr txBox="1"/>
          <p:nvPr/>
        </p:nvSpPr>
        <p:spPr>
          <a:xfrm>
            <a:off x="3881834" y="5787618"/>
            <a:ext cx="1868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shape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AF19E-787C-F84B-9218-E40E43CDA20F}"/>
              </a:ext>
            </a:extLst>
          </p:cNvPr>
          <p:cNvSpPr txBox="1"/>
          <p:nvPr/>
        </p:nvSpPr>
        <p:spPr>
          <a:xfrm>
            <a:off x="5749846" y="5787618"/>
            <a:ext cx="1749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dtype</a:t>
            </a:r>
          </a:p>
        </p:txBody>
      </p:sp>
    </p:spTree>
    <p:extLst>
      <p:ext uri="{BB962C8B-B14F-4D97-AF65-F5344CB8AC3E}">
        <p14:creationId xmlns:p14="http://schemas.microsoft.com/office/powerpoint/2010/main" val="274065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363783-6CA4-9F47-B1EC-B9C924B9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00266" y="57150"/>
            <a:ext cx="8791468" cy="67437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156603C5-2815-124D-8A38-706CD2353227}"/>
              </a:ext>
            </a:extLst>
          </p:cNvPr>
          <p:cNvSpPr/>
          <p:nvPr/>
        </p:nvSpPr>
        <p:spPr>
          <a:xfrm rot="16200000">
            <a:off x="3362756" y="4334534"/>
            <a:ext cx="2557826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D5100-6BA8-D64C-94F9-E5DAAEC1894F}"/>
              </a:ext>
            </a:extLst>
          </p:cNvPr>
          <p:cNvSpPr txBox="1"/>
          <p:nvPr/>
        </p:nvSpPr>
        <p:spPr>
          <a:xfrm>
            <a:off x="3780696" y="578761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93583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363783-6CA4-9F47-B1EC-B9C924B9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00266" y="57150"/>
            <a:ext cx="8791468" cy="67437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156603C5-2815-124D-8A38-706CD2353227}"/>
              </a:ext>
            </a:extLst>
          </p:cNvPr>
          <p:cNvSpPr/>
          <p:nvPr/>
        </p:nvSpPr>
        <p:spPr>
          <a:xfrm rot="16200000">
            <a:off x="3362756" y="4334534"/>
            <a:ext cx="2557826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0AD1F36-3600-5046-A6C5-ED4435C88518}"/>
              </a:ext>
            </a:extLst>
          </p:cNvPr>
          <p:cNvSpPr/>
          <p:nvPr/>
        </p:nvSpPr>
        <p:spPr>
          <a:xfrm rot="16200000">
            <a:off x="6846652" y="4334536"/>
            <a:ext cx="2557825" cy="348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D5100-6BA8-D64C-94F9-E5DAAEC1894F}"/>
              </a:ext>
            </a:extLst>
          </p:cNvPr>
          <p:cNvSpPr txBox="1"/>
          <p:nvPr/>
        </p:nvSpPr>
        <p:spPr>
          <a:xfrm>
            <a:off x="3780696" y="578761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AF19E-787C-F84B-9218-E40E43CDA20F}"/>
              </a:ext>
            </a:extLst>
          </p:cNvPr>
          <p:cNvSpPr txBox="1"/>
          <p:nvPr/>
        </p:nvSpPr>
        <p:spPr>
          <a:xfrm>
            <a:off x="6724475" y="5787618"/>
            <a:ext cx="2802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initializer</a:t>
            </a:r>
          </a:p>
        </p:txBody>
      </p:sp>
    </p:spTree>
    <p:extLst>
      <p:ext uri="{BB962C8B-B14F-4D97-AF65-F5344CB8AC3E}">
        <p14:creationId xmlns:p14="http://schemas.microsoft.com/office/powerpoint/2010/main" val="325716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123</Words>
  <Application>Microsoft Macintosh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              Node  with Varying Values - tf.get_variable tf.keras.initializers tf.global_variables_initializer()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33</cp:revision>
  <dcterms:created xsi:type="dcterms:W3CDTF">2019-10-26T12:53:45Z</dcterms:created>
  <dcterms:modified xsi:type="dcterms:W3CDTF">2019-12-25T21:06:12Z</dcterms:modified>
</cp:coreProperties>
</file>