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6" r:id="rId6"/>
    <p:sldId id="270" r:id="rId7"/>
    <p:sldId id="257" r:id="rId8"/>
    <p:sldId id="271" r:id="rId9"/>
    <p:sldId id="258" r:id="rId10"/>
    <p:sldId id="272" r:id="rId11"/>
    <p:sldId id="273" r:id="rId12"/>
    <p:sldId id="274" r:id="rId13"/>
    <p:sldId id="259" r:id="rId14"/>
    <p:sldId id="277" r:id="rId15"/>
    <p:sldId id="275" r:id="rId16"/>
    <p:sldId id="260" r:id="rId17"/>
    <p:sldId id="261" r:id="rId18"/>
    <p:sldId id="278" r:id="rId19"/>
    <p:sldId id="262" r:id="rId20"/>
    <p:sldId id="279" r:id="rId21"/>
    <p:sldId id="263" r:id="rId22"/>
    <p:sldId id="280" r:id="rId23"/>
    <p:sldId id="282" r:id="rId24"/>
    <p:sldId id="281" r:id="rId25"/>
    <p:sldId id="283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147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SUrjEVMItA" TargetMode="External"/><Relationship Id="rId4" Type="http://schemas.openxmlformats.org/officeDocument/2006/relationships/hyperlink" Target="https://youtu.be/4_dXlGU1y6M" TargetMode="External"/><Relationship Id="rId5" Type="http://schemas.openxmlformats.org/officeDocument/2006/relationships/hyperlink" Target="https://github.com/SungchulLee/tensorflow/python_map_and_tensorflow_map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FZond9ar_f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2"/>
            <a:ext cx="10808413" cy="444909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Python Map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vs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Tensorflow Map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map vs tf.map_fn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251" y="3030279"/>
            <a:ext cx="3677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umpy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8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4" y="1456660"/>
            <a:ext cx="11388552" cy="40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9321" y="3072809"/>
            <a:ext cx="1385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144956"/>
            <a:ext cx="7783031" cy="6654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" y="3472052"/>
            <a:ext cx="10430539" cy="30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144956"/>
            <a:ext cx="7783031" cy="66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1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0735" y="2998381"/>
            <a:ext cx="2752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f.map_fn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8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" y="871869"/>
            <a:ext cx="11019862" cy="5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6" y="1084521"/>
            <a:ext cx="11580306" cy="4688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3699539"/>
            <a:ext cx="11897832" cy="29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6" y="1084521"/>
            <a:ext cx="11580306" cy="46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1" y="1297209"/>
            <a:ext cx="11837897" cy="4284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1" y="3518785"/>
            <a:ext cx="11944222" cy="29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lambda, filter, map, reduce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Several Graphs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9330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1" y="1297209"/>
            <a:ext cx="11837897" cy="4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" y="442557"/>
            <a:ext cx="11724699" cy="6170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" y="3412459"/>
            <a:ext cx="11979879" cy="32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" y="442557"/>
            <a:ext cx="11724699" cy="61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0735" y="2998381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Bonus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531627"/>
            <a:ext cx="11864249" cy="58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911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10631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6911" y="2934586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Task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9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056" y="494345"/>
            <a:ext cx="6628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Given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[1, 2, 3, 4]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Task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[1**2, 2**2, 3**3, 4**2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5" y="2870200"/>
            <a:ext cx="10228521" cy="34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056" y="494345"/>
            <a:ext cx="6628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Given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[1, 2, 3, 4]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Task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[1**2, 2**2, 3**3, 4**2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8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2484" y="2977116"/>
            <a:ext cx="2312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or loop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17" y="212651"/>
            <a:ext cx="7957833" cy="63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977116"/>
            <a:ext cx="5545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l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ist comprehension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0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9" y="1360967"/>
            <a:ext cx="10346299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Macintosh PowerPoint</Application>
  <PresentationFormat>Widescreen</PresentationFormat>
  <Paragraphs>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Black</vt:lpstr>
      <vt:lpstr>Calibri</vt:lpstr>
      <vt:lpstr>Calibri Light</vt:lpstr>
      <vt:lpstr>Arial</vt:lpstr>
      <vt:lpstr>Office Theme</vt:lpstr>
      <vt:lpstr>            Python Map vs Tensorflow Map - map vs tf.map_fn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31</cp:revision>
  <dcterms:created xsi:type="dcterms:W3CDTF">2019-10-26T12:53:45Z</dcterms:created>
  <dcterms:modified xsi:type="dcterms:W3CDTF">2020-01-20T21:22:53Z</dcterms:modified>
</cp:coreProperties>
</file>