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28" r:id="rId3"/>
    <p:sldId id="333" r:id="rId4"/>
    <p:sldId id="329" r:id="rId5"/>
    <p:sldId id="331" r:id="rId6"/>
    <p:sldId id="330" r:id="rId7"/>
    <p:sldId id="332" r:id="rId8"/>
    <p:sldId id="334" r:id="rId9"/>
    <p:sldId id="337" r:id="rId10"/>
    <p:sldId id="338" r:id="rId11"/>
    <p:sldId id="350" r:id="rId12"/>
    <p:sldId id="340" r:id="rId13"/>
    <p:sldId id="349" r:id="rId14"/>
    <p:sldId id="351" r:id="rId15"/>
    <p:sldId id="30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56"/>
    <p:restoredTop sz="93061"/>
  </p:normalViewPr>
  <p:slideViewPr>
    <p:cSldViewPr snapToGrid="0" snapToObjects="1">
      <p:cViewPr varScale="1">
        <p:scale>
          <a:sx n="119" d="100"/>
          <a:sy n="119" d="100"/>
        </p:scale>
        <p:origin x="6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ngchulLee/tensorflow/tree/master/tf_get_variable" TargetMode="External"/><Relationship Id="rId2" Type="http://schemas.openxmlformats.org/officeDocument/2006/relationships/hyperlink" Target="https://youtu.be/uJVQY-cNSy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ungchulLee/financial_math/tree/master/close_return_and_return_vo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406606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Node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where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Operation is done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4" y="5350267"/>
            <a:ext cx="1298768" cy="141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B0DDBE-58EB-464D-955B-0B21CA4A9A3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731072" y="61922"/>
            <a:ext cx="8729855" cy="6734155"/>
          </a:xfrm>
          <a:prstGeom prst="rect">
            <a:avLst/>
          </a:prstGeom>
        </p:spPr>
      </p:pic>
      <p:sp>
        <p:nvSpPr>
          <p:cNvPr id="3" name="Right Arrow 2">
            <a:extLst>
              <a:ext uri="{FF2B5EF4-FFF2-40B4-BE49-F238E27FC236}">
                <a16:creationId xmlns:a16="http://schemas.microsoft.com/office/drawing/2014/main" id="{04F57203-281C-424D-B026-3C27201C68AB}"/>
              </a:ext>
            </a:extLst>
          </p:cNvPr>
          <p:cNvSpPr/>
          <p:nvPr/>
        </p:nvSpPr>
        <p:spPr>
          <a:xfrm rot="7652212">
            <a:off x="3492200" y="4140805"/>
            <a:ext cx="1635096" cy="348342"/>
          </a:xfrm>
          <a:prstGeom prst="rightArrow">
            <a:avLst>
              <a:gd name="adj1" fmla="val 4994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D5DA70AB-5E70-FA44-98EA-9C22F0BDBA30}"/>
              </a:ext>
            </a:extLst>
          </p:cNvPr>
          <p:cNvSpPr/>
          <p:nvPr/>
        </p:nvSpPr>
        <p:spPr>
          <a:xfrm rot="7652212">
            <a:off x="4633936" y="4169061"/>
            <a:ext cx="1635096" cy="348342"/>
          </a:xfrm>
          <a:prstGeom prst="rightArrow">
            <a:avLst>
              <a:gd name="adj1" fmla="val 4994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2E0854-60EB-C043-B910-1F751B6C4FB8}"/>
              </a:ext>
            </a:extLst>
          </p:cNvPr>
          <p:cNvSpPr txBox="1"/>
          <p:nvPr/>
        </p:nvSpPr>
        <p:spPr>
          <a:xfrm>
            <a:off x="3492182" y="2934065"/>
            <a:ext cx="67356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Node where Data is fed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93360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B0DDBE-58EB-464D-955B-0B21CA4A9A3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731072" y="61922"/>
            <a:ext cx="8729855" cy="6734155"/>
          </a:xfrm>
          <a:prstGeom prst="rect">
            <a:avLst/>
          </a:prstGeom>
        </p:spPr>
      </p:pic>
      <p:sp>
        <p:nvSpPr>
          <p:cNvPr id="3" name="Right Arrow 2">
            <a:extLst>
              <a:ext uri="{FF2B5EF4-FFF2-40B4-BE49-F238E27FC236}">
                <a16:creationId xmlns:a16="http://schemas.microsoft.com/office/drawing/2014/main" id="{04F57203-281C-424D-B026-3C27201C68AB}"/>
              </a:ext>
            </a:extLst>
          </p:cNvPr>
          <p:cNvSpPr/>
          <p:nvPr/>
        </p:nvSpPr>
        <p:spPr>
          <a:xfrm rot="7652212">
            <a:off x="3492200" y="4140805"/>
            <a:ext cx="1635096" cy="348342"/>
          </a:xfrm>
          <a:prstGeom prst="rightArrow">
            <a:avLst>
              <a:gd name="adj1" fmla="val 4994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D5DA70AB-5E70-FA44-98EA-9C22F0BDBA30}"/>
              </a:ext>
            </a:extLst>
          </p:cNvPr>
          <p:cNvSpPr/>
          <p:nvPr/>
        </p:nvSpPr>
        <p:spPr>
          <a:xfrm rot="7652212">
            <a:off x="4633936" y="4169061"/>
            <a:ext cx="1635096" cy="348342"/>
          </a:xfrm>
          <a:prstGeom prst="rightArrow">
            <a:avLst>
              <a:gd name="adj1" fmla="val 4994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B7DEDF06-2B2D-5A41-A096-063BE5FC0A7C}"/>
              </a:ext>
            </a:extLst>
          </p:cNvPr>
          <p:cNvSpPr/>
          <p:nvPr/>
        </p:nvSpPr>
        <p:spPr>
          <a:xfrm rot="7652212">
            <a:off x="3506564" y="2951251"/>
            <a:ext cx="4682889" cy="348342"/>
          </a:xfrm>
          <a:prstGeom prst="rightArrow">
            <a:avLst>
              <a:gd name="adj1" fmla="val 4994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9D5F2187-CBCF-8A47-9C4B-79BB5B63ED54}"/>
              </a:ext>
            </a:extLst>
          </p:cNvPr>
          <p:cNvSpPr/>
          <p:nvPr/>
        </p:nvSpPr>
        <p:spPr>
          <a:xfrm rot="7652212">
            <a:off x="4668344" y="2960670"/>
            <a:ext cx="4682889" cy="348342"/>
          </a:xfrm>
          <a:prstGeom prst="rightArrow">
            <a:avLst>
              <a:gd name="adj1" fmla="val 4994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671E64-296E-974F-AB12-CC5588E78C7B}"/>
              </a:ext>
            </a:extLst>
          </p:cNvPr>
          <p:cNvSpPr txBox="1"/>
          <p:nvPr/>
        </p:nvSpPr>
        <p:spPr>
          <a:xfrm>
            <a:off x="5053218" y="435907"/>
            <a:ext cx="36135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Data to feed</a:t>
            </a:r>
            <a:endParaRPr lang="en-US" sz="4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2E0854-60EB-C043-B910-1F751B6C4FB8}"/>
              </a:ext>
            </a:extLst>
          </p:cNvPr>
          <p:cNvSpPr txBox="1"/>
          <p:nvPr/>
        </p:nvSpPr>
        <p:spPr>
          <a:xfrm>
            <a:off x="3492182" y="2934065"/>
            <a:ext cx="67356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Node where Data is fed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58824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B0DDBE-58EB-464D-955B-0B21CA4A9A3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731072" y="61922"/>
            <a:ext cx="8729855" cy="6734155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D5DA70AB-5E70-FA44-98EA-9C22F0BDBA30}"/>
              </a:ext>
            </a:extLst>
          </p:cNvPr>
          <p:cNvSpPr/>
          <p:nvPr/>
        </p:nvSpPr>
        <p:spPr>
          <a:xfrm rot="5400000">
            <a:off x="7302862" y="4472190"/>
            <a:ext cx="1063122" cy="348342"/>
          </a:xfrm>
          <a:prstGeom prst="rightArrow">
            <a:avLst>
              <a:gd name="adj1" fmla="val 4994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2E0854-60EB-C043-B910-1F751B6C4FB8}"/>
              </a:ext>
            </a:extLst>
          </p:cNvPr>
          <p:cNvSpPr txBox="1"/>
          <p:nvPr/>
        </p:nvSpPr>
        <p:spPr>
          <a:xfrm>
            <a:off x="4338346" y="3406914"/>
            <a:ext cx="52871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feed_dict keyword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34725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B0DDBE-58EB-464D-955B-0B21CA4A9A3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731072" y="61922"/>
            <a:ext cx="8729855" cy="6734155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D5DA70AB-5E70-FA44-98EA-9C22F0BDBA30}"/>
              </a:ext>
            </a:extLst>
          </p:cNvPr>
          <p:cNvSpPr/>
          <p:nvPr/>
        </p:nvSpPr>
        <p:spPr>
          <a:xfrm rot="5400000">
            <a:off x="7302862" y="4472190"/>
            <a:ext cx="1063122" cy="348342"/>
          </a:xfrm>
          <a:prstGeom prst="rightArrow">
            <a:avLst>
              <a:gd name="adj1" fmla="val 4994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9D5F2187-CBCF-8A47-9C4B-79BB5B63ED54}"/>
              </a:ext>
            </a:extLst>
          </p:cNvPr>
          <p:cNvSpPr/>
          <p:nvPr/>
        </p:nvSpPr>
        <p:spPr>
          <a:xfrm rot="5400000">
            <a:off x="7526176" y="3511734"/>
            <a:ext cx="2984034" cy="348342"/>
          </a:xfrm>
          <a:prstGeom prst="rightArrow">
            <a:avLst>
              <a:gd name="adj1" fmla="val 4994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671E64-296E-974F-AB12-CC5588E78C7B}"/>
              </a:ext>
            </a:extLst>
          </p:cNvPr>
          <p:cNvSpPr txBox="1"/>
          <p:nvPr/>
        </p:nvSpPr>
        <p:spPr>
          <a:xfrm>
            <a:off x="4381533" y="1326135"/>
            <a:ext cx="71545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Data to feed in dict Form</a:t>
            </a:r>
            <a:endParaRPr lang="en-US" sz="4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2E0854-60EB-C043-B910-1F751B6C4FB8}"/>
              </a:ext>
            </a:extLst>
          </p:cNvPr>
          <p:cNvSpPr txBox="1"/>
          <p:nvPr/>
        </p:nvSpPr>
        <p:spPr>
          <a:xfrm>
            <a:off x="4338346" y="3406914"/>
            <a:ext cx="52871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feed_dict keyword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35903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B0DDBE-58EB-464D-955B-0B21CA4A9A3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731072" y="61922"/>
            <a:ext cx="8729855" cy="6734155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D5DA70AB-5E70-FA44-98EA-9C22F0BDBA30}"/>
              </a:ext>
            </a:extLst>
          </p:cNvPr>
          <p:cNvSpPr/>
          <p:nvPr/>
        </p:nvSpPr>
        <p:spPr>
          <a:xfrm rot="5400000">
            <a:off x="5564438" y="4472190"/>
            <a:ext cx="1063122" cy="348342"/>
          </a:xfrm>
          <a:prstGeom prst="rightArrow">
            <a:avLst>
              <a:gd name="adj1" fmla="val 4994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9D5F2187-CBCF-8A47-9C4B-79BB5B63ED54}"/>
              </a:ext>
            </a:extLst>
          </p:cNvPr>
          <p:cNvSpPr/>
          <p:nvPr/>
        </p:nvSpPr>
        <p:spPr>
          <a:xfrm rot="5400000">
            <a:off x="6450361" y="4472190"/>
            <a:ext cx="1063122" cy="348342"/>
          </a:xfrm>
          <a:prstGeom prst="rightArrow">
            <a:avLst>
              <a:gd name="adj1" fmla="val 4994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2E0854-60EB-C043-B910-1F751B6C4FB8}"/>
              </a:ext>
            </a:extLst>
          </p:cNvPr>
          <p:cNvSpPr txBox="1"/>
          <p:nvPr/>
        </p:nvSpPr>
        <p:spPr>
          <a:xfrm>
            <a:off x="4564256" y="3406914"/>
            <a:ext cx="41048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Execute Node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14643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3799" y="1640911"/>
            <a:ext cx="87543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Now</a:t>
            </a:r>
          </a:p>
          <a:p>
            <a:pPr algn="ctr"/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Let’s Play with Code</a:t>
            </a:r>
          </a:p>
        </p:txBody>
      </p:sp>
    </p:spTree>
    <p:extLst>
      <p:ext uri="{BB962C8B-B14F-4D97-AF65-F5344CB8AC3E}">
        <p14:creationId xmlns:p14="http://schemas.microsoft.com/office/powerpoint/2010/main" val="2550280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  <a:p>
            <a:r>
              <a:rPr lang="en-US" sz="2000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2"/>
              </a:rPr>
              <a:t>Youtube</a:t>
            </a:r>
            <a:endParaRPr lang="en-US" sz="2000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  <a:p>
            <a:endParaRPr lang="en-US" sz="2000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  <a:p>
            <a:r>
              <a:rPr lang="en-US" sz="2000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3"/>
              </a:rPr>
              <a:t>Code</a:t>
            </a:r>
            <a:endParaRPr lang="en-US" sz="2000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  <a:hlinkClick r:id="rId4"/>
            </a:endParaRPr>
          </a:p>
        </p:txBody>
      </p:sp>
    </p:spTree>
    <p:extLst>
      <p:ext uri="{BB962C8B-B14F-4D97-AF65-F5344CB8AC3E}">
        <p14:creationId xmlns:p14="http://schemas.microsoft.com/office/powerpoint/2010/main" val="4044882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406606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Define Node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where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Operation is done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525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3A6B3E-1D03-1E44-B6CE-F22689F9635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700266" y="70702"/>
            <a:ext cx="8791468" cy="671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129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3A6B3E-1D03-1E44-B6CE-F22689F9635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700266" y="70702"/>
            <a:ext cx="8791468" cy="6716595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9A721FEA-6D27-9141-BFD6-CB6A63ACAEFB}"/>
              </a:ext>
            </a:extLst>
          </p:cNvPr>
          <p:cNvSpPr/>
          <p:nvPr/>
        </p:nvSpPr>
        <p:spPr>
          <a:xfrm rot="13683045">
            <a:off x="1810832" y="2816691"/>
            <a:ext cx="849085" cy="348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A727B1CB-E6A3-A34A-997A-3F08DE629D69}"/>
              </a:ext>
            </a:extLst>
          </p:cNvPr>
          <p:cNvSpPr/>
          <p:nvPr/>
        </p:nvSpPr>
        <p:spPr>
          <a:xfrm rot="13683045">
            <a:off x="2345940" y="2816691"/>
            <a:ext cx="849085" cy="348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2F5579-ECBC-FF4A-BF75-BA94BDB2C1B6}"/>
              </a:ext>
            </a:extLst>
          </p:cNvPr>
          <p:cNvSpPr txBox="1"/>
          <p:nvPr/>
        </p:nvSpPr>
        <p:spPr>
          <a:xfrm>
            <a:off x="2357150" y="3571538"/>
            <a:ext cx="67356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Node where Data is fed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31594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3A6B3E-1D03-1E44-B6CE-F22689F9635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700266" y="70702"/>
            <a:ext cx="8791468" cy="6716595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9A721FEA-6D27-9141-BFD6-CB6A63ACAEFB}"/>
              </a:ext>
            </a:extLst>
          </p:cNvPr>
          <p:cNvSpPr/>
          <p:nvPr/>
        </p:nvSpPr>
        <p:spPr>
          <a:xfrm rot="13683045">
            <a:off x="1898118" y="3440636"/>
            <a:ext cx="849085" cy="348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A727B1CB-E6A3-A34A-997A-3F08DE629D69}"/>
              </a:ext>
            </a:extLst>
          </p:cNvPr>
          <p:cNvSpPr/>
          <p:nvPr/>
        </p:nvSpPr>
        <p:spPr>
          <a:xfrm rot="13683045">
            <a:off x="2614882" y="3440637"/>
            <a:ext cx="849085" cy="348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2F5579-ECBC-FF4A-BF75-BA94BDB2C1B6}"/>
              </a:ext>
            </a:extLst>
          </p:cNvPr>
          <p:cNvSpPr txBox="1"/>
          <p:nvPr/>
        </p:nvSpPr>
        <p:spPr>
          <a:xfrm>
            <a:off x="2322660" y="4046984"/>
            <a:ext cx="74047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Node with Varying Values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57309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3A6B3E-1D03-1E44-B6CE-F22689F9635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700266" y="70702"/>
            <a:ext cx="8791468" cy="6716595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9A721FEA-6D27-9141-BFD6-CB6A63ACAEFB}"/>
              </a:ext>
            </a:extLst>
          </p:cNvPr>
          <p:cNvSpPr/>
          <p:nvPr/>
        </p:nvSpPr>
        <p:spPr>
          <a:xfrm rot="13683045">
            <a:off x="1984179" y="4129126"/>
            <a:ext cx="849085" cy="348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A727B1CB-E6A3-A34A-997A-3F08DE629D69}"/>
              </a:ext>
            </a:extLst>
          </p:cNvPr>
          <p:cNvSpPr/>
          <p:nvPr/>
        </p:nvSpPr>
        <p:spPr>
          <a:xfrm rot="13683045">
            <a:off x="2692634" y="4129125"/>
            <a:ext cx="849085" cy="348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2F5579-ECBC-FF4A-BF75-BA94BDB2C1B6}"/>
              </a:ext>
            </a:extLst>
          </p:cNvPr>
          <p:cNvSpPr txBox="1"/>
          <p:nvPr/>
        </p:nvSpPr>
        <p:spPr>
          <a:xfrm>
            <a:off x="2393640" y="4832293"/>
            <a:ext cx="86880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Node where Operation is done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95897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406606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Execute Node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where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Operation is done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30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A363783-6CA4-9F47-B1EC-B9C924B9117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700266" y="57150"/>
            <a:ext cx="8791468" cy="6743700"/>
          </a:xfrm>
          <a:prstGeom prst="rect">
            <a:avLst/>
          </a:prstGeom>
        </p:spPr>
      </p:pic>
      <p:sp>
        <p:nvSpPr>
          <p:cNvPr id="3" name="Right Arrow 2">
            <a:extLst>
              <a:ext uri="{FF2B5EF4-FFF2-40B4-BE49-F238E27FC236}">
                <a16:creationId xmlns:a16="http://schemas.microsoft.com/office/drawing/2014/main" id="{B0DFF0B0-C7B9-BE42-BF41-BF1AE0C3C6E2}"/>
              </a:ext>
            </a:extLst>
          </p:cNvPr>
          <p:cNvSpPr/>
          <p:nvPr/>
        </p:nvSpPr>
        <p:spPr>
          <a:xfrm rot="16200000">
            <a:off x="3868367" y="5141355"/>
            <a:ext cx="922659" cy="348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52600-0840-564F-A28F-0DE69CA78B2A}"/>
              </a:ext>
            </a:extLst>
          </p:cNvPr>
          <p:cNvSpPr txBox="1"/>
          <p:nvPr/>
        </p:nvSpPr>
        <p:spPr>
          <a:xfrm>
            <a:off x="2837524" y="5934910"/>
            <a:ext cx="29843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Arial Black" charset="0"/>
                <a:ea typeface="Arial Black" charset="0"/>
                <a:cs typeface="Arial Black" charset="0"/>
              </a:rPr>
              <a:t>Initialize Node </a:t>
            </a:r>
            <a:br>
              <a:rPr lang="en-US" sz="2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2000" dirty="0">
                <a:latin typeface="Arial Black" charset="0"/>
                <a:ea typeface="Arial Black" charset="0"/>
                <a:cs typeface="Arial Black" charset="0"/>
              </a:rPr>
              <a:t>with Varying Values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21736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123</Words>
  <Application>Microsoft Macintosh PowerPoint</Application>
  <PresentationFormat>Widescreen</PresentationFormat>
  <Paragraphs>22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Black</vt:lpstr>
      <vt:lpstr>Calibri</vt:lpstr>
      <vt:lpstr>Calibri Light</vt:lpstr>
      <vt:lpstr>Office Theme</vt:lpstr>
      <vt:lpstr>              Node  where  Operation is done </vt:lpstr>
      <vt:lpstr>Reference</vt:lpstr>
      <vt:lpstr>              Define Node  where  Operation is done</vt:lpstr>
      <vt:lpstr>PowerPoint Presentation</vt:lpstr>
      <vt:lpstr>PowerPoint Presentation</vt:lpstr>
      <vt:lpstr>PowerPoint Presentation</vt:lpstr>
      <vt:lpstr>PowerPoint Presentation</vt:lpstr>
      <vt:lpstr>              Execute Node  where  Operation is done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이승철</cp:lastModifiedBy>
  <cp:revision>36</cp:revision>
  <dcterms:created xsi:type="dcterms:W3CDTF">2019-10-26T12:53:45Z</dcterms:created>
  <dcterms:modified xsi:type="dcterms:W3CDTF">2019-12-25T21:15:03Z</dcterms:modified>
</cp:coreProperties>
</file>