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  <p:sldMasterId id="2147483648" r:id="rId2"/>
    <p:sldMasterId id="2147483674" r:id="rId3"/>
    <p:sldMasterId id="2147483680" r:id="rId4"/>
    <p:sldMasterId id="2147483685" r:id="rId5"/>
    <p:sldMasterId id="2147483690" r:id="rId6"/>
  </p:sldMasterIdLst>
  <p:notesMasterIdLst>
    <p:notesMasterId r:id="rId12"/>
  </p:notesMasterIdLst>
  <p:sldIdLst>
    <p:sldId id="256" r:id="rId7"/>
    <p:sldId id="25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84A"/>
    <a:srgbClr val="ED8953"/>
    <a:srgbClr val="FFAB6F"/>
    <a:srgbClr val="FFE1A2"/>
    <a:srgbClr val="FFF3C8"/>
    <a:srgbClr val="BFBFBF"/>
    <a:srgbClr val="D5AD87"/>
    <a:srgbClr val="F0F0F0"/>
    <a:srgbClr val="FFFFFF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4FA3-61B4-41FD-8E36-B618527AB0E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1C7E5-20DB-483B-A414-96BFE5A96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D58539-3789-48B5-8067-436B49A4C7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9D42D9C-B3DE-457C-BF38-845F7B10CBBF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17685-74EA-409D-9AE2-76B73EAD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88" y="3075181"/>
            <a:ext cx="4798976" cy="368962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2E0A98-E4EB-4790-BC6F-707145C55B26}"/>
              </a:ext>
            </a:extLst>
          </p:cNvPr>
          <p:cNvGrpSpPr/>
          <p:nvPr userDrawn="1"/>
        </p:nvGrpSpPr>
        <p:grpSpPr>
          <a:xfrm>
            <a:off x="0" y="747606"/>
            <a:ext cx="8559732" cy="2490999"/>
            <a:chOff x="0" y="254379"/>
            <a:chExt cx="8559732" cy="2490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16B44B-6B92-497B-90CC-56B1D0B407C8}"/>
                </a:ext>
              </a:extLst>
            </p:cNvPr>
            <p:cNvGrpSpPr/>
            <p:nvPr userDrawn="1"/>
          </p:nvGrpSpPr>
          <p:grpSpPr>
            <a:xfrm>
              <a:off x="6407711" y="254379"/>
              <a:ext cx="2152021" cy="2490999"/>
              <a:chOff x="6407711" y="254379"/>
              <a:chExt cx="2152021" cy="249099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B8C1BD-1584-40C3-BF98-9A52C9857BB7}"/>
                  </a:ext>
                </a:extLst>
              </p:cNvPr>
              <p:cNvSpPr/>
              <p:nvPr/>
            </p:nvSpPr>
            <p:spPr>
              <a:xfrm rot="18862910">
                <a:off x="6458531" y="644177"/>
                <a:ext cx="2490999" cy="1711403"/>
              </a:xfrm>
              <a:custGeom>
                <a:avLst/>
                <a:gdLst>
                  <a:gd name="connsiteX0" fmla="*/ 1193537 w 2490999"/>
                  <a:gd name="connsiteY0" fmla="*/ 0 h 1711403"/>
                  <a:gd name="connsiteX1" fmla="*/ 1541931 w 2490999"/>
                  <a:gd name="connsiteY1" fmla="*/ 355994 h 1711403"/>
                  <a:gd name="connsiteX2" fmla="*/ 2490999 w 2490999"/>
                  <a:gd name="connsiteY2" fmla="*/ 1711403 h 1711403"/>
                  <a:gd name="connsiteX3" fmla="*/ 855701 w 2490999"/>
                  <a:gd name="connsiteY3" fmla="*/ 1711403 h 1711403"/>
                  <a:gd name="connsiteX4" fmla="*/ 0 w 2490999"/>
                  <a:gd name="connsiteY4" fmla="*/ 855702 h 1711403"/>
                  <a:gd name="connsiteX5" fmla="*/ 855702 w 2490999"/>
                  <a:gd name="connsiteY5" fmla="*/ 0 h 17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999" h="1711403">
                    <a:moveTo>
                      <a:pt x="1193537" y="0"/>
                    </a:moveTo>
                    <a:lnTo>
                      <a:pt x="1541931" y="355994"/>
                    </a:lnTo>
                    <a:lnTo>
                      <a:pt x="2490999" y="1711403"/>
                    </a:lnTo>
                    <a:lnTo>
                      <a:pt x="855701" y="1711403"/>
                    </a:lnTo>
                    <a:cubicBezTo>
                      <a:pt x="383111" y="1711403"/>
                      <a:pt x="0" y="1328292"/>
                      <a:pt x="0" y="855702"/>
                    </a:cubicBezTo>
                    <a:cubicBezTo>
                      <a:pt x="0" y="383111"/>
                      <a:pt x="383111" y="0"/>
                      <a:pt x="855702" y="0"/>
                    </a:cubicBezTo>
                    <a:close/>
                  </a:path>
                </a:pathLst>
              </a:custGeom>
              <a:solidFill>
                <a:srgbClr val="FF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514D43D-36A1-4742-903A-D502784F1882}"/>
                  </a:ext>
                </a:extLst>
              </p:cNvPr>
              <p:cNvSpPr/>
              <p:nvPr/>
            </p:nvSpPr>
            <p:spPr>
              <a:xfrm rot="18559238">
                <a:off x="6280106" y="681414"/>
                <a:ext cx="2401080" cy="1609763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D401558-94A8-49A6-B4EB-E886ECD86DC0}"/>
                  </a:ext>
                </a:extLst>
              </p:cNvPr>
              <p:cNvSpPr/>
              <p:nvPr/>
            </p:nvSpPr>
            <p:spPr>
              <a:xfrm rot="18000000">
                <a:off x="6164749" y="611189"/>
                <a:ext cx="2197328" cy="1711403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5D5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75C1F2-294A-485D-8192-7B90FCD0A4CD}"/>
                </a:ext>
              </a:extLst>
            </p:cNvPr>
            <p:cNvSpPr/>
            <p:nvPr/>
          </p:nvSpPr>
          <p:spPr>
            <a:xfrm>
              <a:off x="0" y="943270"/>
              <a:ext cx="7303407" cy="1711403"/>
            </a:xfrm>
            <a:prstGeom prst="rect">
              <a:avLst/>
            </a:prstGeom>
            <a:solidFill>
              <a:srgbClr val="5D5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01B877-FB9B-4119-B9B3-E080E26F59A3}"/>
              </a:ext>
            </a:extLst>
          </p:cNvPr>
          <p:cNvSpPr txBox="1"/>
          <p:nvPr userDrawn="1"/>
        </p:nvSpPr>
        <p:spPr>
          <a:xfrm>
            <a:off x="212429" y="1639943"/>
            <a:ext cx="73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암호화폐 분석 및 가격예측</a:t>
            </a:r>
            <a:r>
              <a:rPr lang="en-US" altLang="ko-KR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5400" dirty="0">
              <a:solidFill>
                <a:srgbClr val="E6E5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B093CA-9EE5-4277-A488-A36685598813}"/>
              </a:ext>
            </a:extLst>
          </p:cNvPr>
          <p:cNvSpPr/>
          <p:nvPr userDrawn="1"/>
        </p:nvSpPr>
        <p:spPr>
          <a:xfrm>
            <a:off x="266748" y="256327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Cryptocurrency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Analysis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Price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Prediction</a:t>
            </a:r>
            <a:endParaRPr lang="ko-KR" altLang="en-US" dirty="0">
              <a:solidFill>
                <a:srgbClr val="E6E5E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55526-15D1-4852-AE4E-F1116D9C82B4}"/>
              </a:ext>
            </a:extLst>
          </p:cNvPr>
          <p:cNvSpPr txBox="1"/>
          <p:nvPr userDrawn="1"/>
        </p:nvSpPr>
        <p:spPr>
          <a:xfrm>
            <a:off x="365994" y="459208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시계열자료분석팀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염예빈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한유진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이재현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박세령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4104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8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9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05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29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암호화폐 분석 및 가격 예측 </a:t>
            </a:r>
            <a:r>
              <a:rPr lang="en-US" altLang="ko-KR" dirty="0"/>
              <a:t>: </a:t>
            </a:r>
            <a:r>
              <a:rPr lang="ko-KR" altLang="en-US" dirty="0" err="1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74">
            <a:extLst>
              <a:ext uri="{FF2B5EF4-FFF2-40B4-BE49-F238E27FC236}">
                <a16:creationId xmlns:a16="http://schemas.microsoft.com/office/drawing/2014/main" id="{4CCDCAF0-C490-409D-82C6-69631D618329}"/>
              </a:ext>
            </a:extLst>
          </p:cNvPr>
          <p:cNvSpPr/>
          <p:nvPr userDrawn="1"/>
        </p:nvSpPr>
        <p:spPr>
          <a:xfrm>
            <a:off x="2266949" y="2570947"/>
            <a:ext cx="2221319" cy="858053"/>
          </a:xfrm>
          <a:prstGeom prst="homePlate">
            <a:avLst/>
          </a:prstGeom>
          <a:solidFill>
            <a:srgbClr val="FFF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b="1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갈매기형 수장 75">
            <a:extLst>
              <a:ext uri="{FF2B5EF4-FFF2-40B4-BE49-F238E27FC236}">
                <a16:creationId xmlns:a16="http://schemas.microsoft.com/office/drawing/2014/main" id="{757C1CD5-9CF4-4EBF-B380-4D580C1292D1}"/>
              </a:ext>
            </a:extLst>
          </p:cNvPr>
          <p:cNvSpPr/>
          <p:nvPr userDrawn="1"/>
        </p:nvSpPr>
        <p:spPr>
          <a:xfrm>
            <a:off x="4194359" y="2570947"/>
            <a:ext cx="2210175" cy="858053"/>
          </a:xfrm>
          <a:prstGeom prst="chevron">
            <a:avLst/>
          </a:pr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갈매기형 수장 76">
            <a:extLst>
              <a:ext uri="{FF2B5EF4-FFF2-40B4-BE49-F238E27FC236}">
                <a16:creationId xmlns:a16="http://schemas.microsoft.com/office/drawing/2014/main" id="{710934C9-9699-450B-9468-C5DF3179019A}"/>
              </a:ext>
            </a:extLst>
          </p:cNvPr>
          <p:cNvSpPr/>
          <p:nvPr userDrawn="1"/>
        </p:nvSpPr>
        <p:spPr>
          <a:xfrm>
            <a:off x="6111013" y="2570947"/>
            <a:ext cx="2210175" cy="858053"/>
          </a:xfrm>
          <a:prstGeom prst="chevron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갈매기형 수장 77">
            <a:extLst>
              <a:ext uri="{FF2B5EF4-FFF2-40B4-BE49-F238E27FC236}">
                <a16:creationId xmlns:a16="http://schemas.microsoft.com/office/drawing/2014/main" id="{71920CF1-D7F9-4B3E-84C7-258A0C6D8251}"/>
              </a:ext>
            </a:extLst>
          </p:cNvPr>
          <p:cNvSpPr/>
          <p:nvPr userDrawn="1"/>
        </p:nvSpPr>
        <p:spPr>
          <a:xfrm>
            <a:off x="8027668" y="2570947"/>
            <a:ext cx="2210175" cy="858053"/>
          </a:xfrm>
          <a:prstGeom prst="chevron">
            <a:avLst/>
          </a:prstGeom>
          <a:solidFill>
            <a:srgbClr val="ED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b="1" dirty="0" err="1">
                <a:solidFill>
                  <a:srgbClr val="5D58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대제목</a:t>
            </a:r>
            <a:endParaRPr lang="ko-KR" altLang="en-US" sz="2400" dirty="0">
              <a:solidFill>
                <a:srgbClr val="5D584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6CB-5A17-426C-9EFC-3E36B5D0318A}"/>
              </a:ext>
            </a:extLst>
          </p:cNvPr>
          <p:cNvSpPr txBox="1"/>
          <p:nvPr userDrawn="1"/>
        </p:nvSpPr>
        <p:spPr>
          <a:xfrm>
            <a:off x="2712186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8D29C-E353-480B-88F4-3A389E79E047}"/>
              </a:ext>
            </a:extLst>
          </p:cNvPr>
          <p:cNvSpPr txBox="1"/>
          <p:nvPr userDrawn="1"/>
        </p:nvSpPr>
        <p:spPr>
          <a:xfrm>
            <a:off x="4655239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E144D-EB80-49C7-BA3F-C7AC0596D6C5}"/>
              </a:ext>
            </a:extLst>
          </p:cNvPr>
          <p:cNvSpPr txBox="1"/>
          <p:nvPr userDrawn="1"/>
        </p:nvSpPr>
        <p:spPr>
          <a:xfrm>
            <a:off x="6558694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7049B-4FBD-4E32-8475-B2889314EA97}"/>
              </a:ext>
            </a:extLst>
          </p:cNvPr>
          <p:cNvSpPr txBox="1"/>
          <p:nvPr userDrawn="1"/>
        </p:nvSpPr>
        <p:spPr>
          <a:xfrm>
            <a:off x="8459280" y="3432642"/>
            <a:ext cx="1076455" cy="200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중제목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FBB9F-EB3D-4AA5-9D32-859D89B17354}"/>
              </a:ext>
            </a:extLst>
          </p:cNvPr>
          <p:cNvSpPr txBox="1"/>
          <p:nvPr userDrawn="1"/>
        </p:nvSpPr>
        <p:spPr>
          <a:xfrm>
            <a:off x="3564343" y="1551755"/>
            <a:ext cx="506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i="0" kern="0" dirty="0">
                <a:solidFill>
                  <a:srgbClr val="BFBFB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 CONTENTS ] </a:t>
            </a:r>
            <a:endParaRPr lang="ko-KR" altLang="en-US" sz="4400" i="0" dirty="0">
              <a:solidFill>
                <a:srgbClr val="BFBFB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223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색깔팔레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PPT색조합#10] 메리골드 주황색 골드 색조합">
            <a:extLst>
              <a:ext uri="{FF2B5EF4-FFF2-40B4-BE49-F238E27FC236}">
                <a16:creationId xmlns:a16="http://schemas.microsoft.com/office/drawing/2014/main" id="{BE274CAE-D77C-474E-9406-CABC0C98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36550"/>
            <a:ext cx="6184900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9DC6D9-6A69-40AA-9578-91A9D1E52EF5}"/>
              </a:ext>
            </a:extLst>
          </p:cNvPr>
          <p:cNvSpPr txBox="1"/>
          <p:nvPr userDrawn="1"/>
        </p:nvSpPr>
        <p:spPr>
          <a:xfrm>
            <a:off x="6623050" y="2540000"/>
            <a:ext cx="656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글씨 </a:t>
            </a:r>
            <a:r>
              <a:rPr lang="en-US" altLang="ko-KR" sz="3200" dirty="0"/>
              <a:t>: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</a:p>
          <a:p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</a:p>
          <a:p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</a:t>
            </a:r>
            <a:r>
              <a:rPr lang="en-US" altLang="ko-KR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ExtraBold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4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D58539-3789-48B5-8067-436B49A4C7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9D42D9C-B3DE-457C-BF38-845F7B10CBBF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17685-74EA-409D-9AE2-76B73EADD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88" y="3075181"/>
            <a:ext cx="4798976" cy="368962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2E0A98-E4EB-4790-BC6F-707145C55B26}"/>
              </a:ext>
            </a:extLst>
          </p:cNvPr>
          <p:cNvGrpSpPr/>
          <p:nvPr userDrawn="1"/>
        </p:nvGrpSpPr>
        <p:grpSpPr>
          <a:xfrm>
            <a:off x="0" y="747606"/>
            <a:ext cx="8559732" cy="2490999"/>
            <a:chOff x="0" y="254379"/>
            <a:chExt cx="8559732" cy="249099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16B44B-6B92-497B-90CC-56B1D0B407C8}"/>
                </a:ext>
              </a:extLst>
            </p:cNvPr>
            <p:cNvGrpSpPr/>
            <p:nvPr userDrawn="1"/>
          </p:nvGrpSpPr>
          <p:grpSpPr>
            <a:xfrm>
              <a:off x="6407711" y="254379"/>
              <a:ext cx="2152021" cy="2490999"/>
              <a:chOff x="6407711" y="254379"/>
              <a:chExt cx="2152021" cy="249099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B8C1BD-1584-40C3-BF98-9A52C9857BB7}"/>
                  </a:ext>
                </a:extLst>
              </p:cNvPr>
              <p:cNvSpPr/>
              <p:nvPr/>
            </p:nvSpPr>
            <p:spPr>
              <a:xfrm rot="18862910">
                <a:off x="6458531" y="644177"/>
                <a:ext cx="2490999" cy="1711403"/>
              </a:xfrm>
              <a:custGeom>
                <a:avLst/>
                <a:gdLst>
                  <a:gd name="connsiteX0" fmla="*/ 1193537 w 2490999"/>
                  <a:gd name="connsiteY0" fmla="*/ 0 h 1711403"/>
                  <a:gd name="connsiteX1" fmla="*/ 1541931 w 2490999"/>
                  <a:gd name="connsiteY1" fmla="*/ 355994 h 1711403"/>
                  <a:gd name="connsiteX2" fmla="*/ 2490999 w 2490999"/>
                  <a:gd name="connsiteY2" fmla="*/ 1711403 h 1711403"/>
                  <a:gd name="connsiteX3" fmla="*/ 855701 w 2490999"/>
                  <a:gd name="connsiteY3" fmla="*/ 1711403 h 1711403"/>
                  <a:gd name="connsiteX4" fmla="*/ 0 w 2490999"/>
                  <a:gd name="connsiteY4" fmla="*/ 855702 h 1711403"/>
                  <a:gd name="connsiteX5" fmla="*/ 855702 w 2490999"/>
                  <a:gd name="connsiteY5" fmla="*/ 0 h 17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0999" h="1711403">
                    <a:moveTo>
                      <a:pt x="1193537" y="0"/>
                    </a:moveTo>
                    <a:lnTo>
                      <a:pt x="1541931" y="355994"/>
                    </a:lnTo>
                    <a:lnTo>
                      <a:pt x="2490999" y="1711403"/>
                    </a:lnTo>
                    <a:lnTo>
                      <a:pt x="855701" y="1711403"/>
                    </a:lnTo>
                    <a:cubicBezTo>
                      <a:pt x="383111" y="1711403"/>
                      <a:pt x="0" y="1328292"/>
                      <a:pt x="0" y="855702"/>
                    </a:cubicBezTo>
                    <a:cubicBezTo>
                      <a:pt x="0" y="383111"/>
                      <a:pt x="383111" y="0"/>
                      <a:pt x="855702" y="0"/>
                    </a:cubicBezTo>
                    <a:close/>
                  </a:path>
                </a:pathLst>
              </a:custGeom>
              <a:solidFill>
                <a:srgbClr val="FF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514D43D-36A1-4742-903A-D502784F1882}"/>
                  </a:ext>
                </a:extLst>
              </p:cNvPr>
              <p:cNvSpPr/>
              <p:nvPr/>
            </p:nvSpPr>
            <p:spPr>
              <a:xfrm rot="18559238">
                <a:off x="6280106" y="681414"/>
                <a:ext cx="2401080" cy="1609763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EB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D401558-94A8-49A6-B4EB-E886ECD86DC0}"/>
                  </a:ext>
                </a:extLst>
              </p:cNvPr>
              <p:cNvSpPr/>
              <p:nvPr/>
            </p:nvSpPr>
            <p:spPr>
              <a:xfrm rot="18000000">
                <a:off x="6164749" y="611189"/>
                <a:ext cx="2197328" cy="1711403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rgbClr val="5D5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75C1F2-294A-485D-8192-7B90FCD0A4CD}"/>
                </a:ext>
              </a:extLst>
            </p:cNvPr>
            <p:cNvSpPr/>
            <p:nvPr/>
          </p:nvSpPr>
          <p:spPr>
            <a:xfrm>
              <a:off x="0" y="943270"/>
              <a:ext cx="7303407" cy="1711403"/>
            </a:xfrm>
            <a:prstGeom prst="rect">
              <a:avLst/>
            </a:prstGeom>
            <a:solidFill>
              <a:srgbClr val="5D5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01B877-FB9B-4119-B9B3-E080E26F59A3}"/>
              </a:ext>
            </a:extLst>
          </p:cNvPr>
          <p:cNvSpPr txBox="1"/>
          <p:nvPr userDrawn="1"/>
        </p:nvSpPr>
        <p:spPr>
          <a:xfrm>
            <a:off x="212429" y="1639943"/>
            <a:ext cx="730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암호화폐 분석 및 가격예측</a:t>
            </a:r>
            <a:r>
              <a:rPr lang="en-US" altLang="ko-KR" sz="5400" b="1" i="1" kern="0" dirty="0">
                <a:solidFill>
                  <a:srgbClr val="E6E5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5400" dirty="0">
              <a:solidFill>
                <a:srgbClr val="E6E5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B093CA-9EE5-4277-A488-A36685598813}"/>
              </a:ext>
            </a:extLst>
          </p:cNvPr>
          <p:cNvSpPr/>
          <p:nvPr userDrawn="1"/>
        </p:nvSpPr>
        <p:spPr>
          <a:xfrm>
            <a:off x="266748" y="256327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Cryptocurrency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Analysis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and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Price</a:t>
            </a:r>
            <a:r>
              <a:rPr lang="ko-KR" altLang="en-US" dirty="0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 err="1">
                <a:solidFill>
                  <a:srgbClr val="E6E5EB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Prediction</a:t>
            </a:r>
            <a:endParaRPr lang="ko-KR" altLang="en-US" dirty="0">
              <a:solidFill>
                <a:srgbClr val="E6E5EB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55526-15D1-4852-AE4E-F1116D9C82B4}"/>
              </a:ext>
            </a:extLst>
          </p:cNvPr>
          <p:cNvSpPr txBox="1"/>
          <p:nvPr userDrawn="1"/>
        </p:nvSpPr>
        <p:spPr>
          <a:xfrm>
            <a:off x="1674384" y="3252848"/>
            <a:ext cx="529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THANK YOU</a:t>
            </a:r>
            <a:endParaRPr lang="ko-KR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9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DFDFDF"/>
                </a:solidFill>
              </a:rPr>
              <a:t>중제목</a:t>
            </a:r>
            <a:r>
              <a:rPr lang="en-US" altLang="ko-KR" sz="2000" dirty="0">
                <a:solidFill>
                  <a:srgbClr val="DFDFDF"/>
                </a:solidFill>
              </a:rPr>
              <a:t>1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87EF9A51-EB98-488B-AA3A-00C9F34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F7104F9A-BDF4-4205-B039-16B78F6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37B613-5C1F-40C7-A195-D07AD5C9B6A9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6" name="사각형: 둥근 대각선 방향 모서리 25">
              <a:extLst>
                <a:ext uri="{FF2B5EF4-FFF2-40B4-BE49-F238E27FC236}">
                  <a16:creationId xmlns:a16="http://schemas.microsoft.com/office/drawing/2014/main" id="{1526838D-D416-442C-ACF3-FCD3A0662C9E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AEAC86-EBE0-4524-98A2-21DF3B9A82D6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89E251-A773-45E6-8979-E4DE5178C20C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B7A7085-4CD8-467A-8425-9369FD8CA88C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34C86E-FA5D-4E66-BA3B-B965093064E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90A61A-3BF6-4B06-B528-801C901A88FB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FDB648-E1BE-4123-8EFA-8170E00058B5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B74256-9056-412A-823F-26BF3B95AB05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E3639-BF24-4ACC-8B69-28B9097D760B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5876D7F2-D280-4502-9B6A-80A4325C2FF8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C03A028-7EBF-498D-B660-E4E06C2DDB05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E03A0905-21A5-4D1D-B773-74E4B3BB39D5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DDA44DC-A076-40CD-A1F5-3FA08029966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endParaRPr lang="ko-KR" altLang="en-US" sz="2000" dirty="0">
              <a:solidFill>
                <a:srgbClr val="5D5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0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F761C-947B-4A53-A4A0-EB38DAA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83" y="6173787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C3345-13DA-49BB-AA6A-2CAE991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417" y="617378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EC6F7B6-3706-499E-9C6F-35F7FCB6D9F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AB8159-0C65-48A4-9B84-A6DC9E006486}"/>
              </a:ext>
            </a:extLst>
          </p:cNvPr>
          <p:cNvGrpSpPr/>
          <p:nvPr userDrawn="1"/>
        </p:nvGrpSpPr>
        <p:grpSpPr>
          <a:xfrm>
            <a:off x="304586" y="301438"/>
            <a:ext cx="1047964" cy="955854"/>
            <a:chOff x="323636" y="301436"/>
            <a:chExt cx="2009989" cy="774885"/>
          </a:xfrm>
          <a:solidFill>
            <a:srgbClr val="FFAB6F"/>
          </a:solidFill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0FB98C3A-3EAE-428B-A93E-8F7ECDD72522}"/>
                </a:ext>
              </a:extLst>
            </p:cNvPr>
            <p:cNvSpPr/>
            <p:nvPr userDrawn="1"/>
          </p:nvSpPr>
          <p:spPr>
            <a:xfrm>
              <a:off x="409361" y="301436"/>
              <a:ext cx="1924264" cy="774885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80528F-05BC-4785-B8BD-547E9A7F023C}"/>
                </a:ext>
              </a:extLst>
            </p:cNvPr>
            <p:cNvSpPr/>
            <p:nvPr userDrawn="1"/>
          </p:nvSpPr>
          <p:spPr>
            <a:xfrm>
              <a:off x="323636" y="301437"/>
              <a:ext cx="933664" cy="774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D3DE08-C648-44F5-AA4A-46CCDC1A9CD5}"/>
              </a:ext>
            </a:extLst>
          </p:cNvPr>
          <p:cNvCxnSpPr>
            <a:cxnSpLocks/>
          </p:cNvCxnSpPr>
          <p:nvPr userDrawn="1"/>
        </p:nvCxnSpPr>
        <p:spPr>
          <a:xfrm>
            <a:off x="323636" y="1257299"/>
            <a:ext cx="11358888" cy="0"/>
          </a:xfrm>
          <a:prstGeom prst="line">
            <a:avLst/>
          </a:prstGeom>
          <a:ln w="41275">
            <a:solidFill>
              <a:srgbClr val="D5AD87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B5B77C-4E52-4202-81EC-6D35FDE9DB1D}"/>
              </a:ext>
            </a:extLst>
          </p:cNvPr>
          <p:cNvSpPr/>
          <p:nvPr userDrawn="1"/>
        </p:nvSpPr>
        <p:spPr>
          <a:xfrm>
            <a:off x="11599730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90CBD-6CB4-4D12-973B-9D6397A2AEC0}"/>
              </a:ext>
            </a:extLst>
          </p:cNvPr>
          <p:cNvSpPr/>
          <p:nvPr userDrawn="1"/>
        </p:nvSpPr>
        <p:spPr>
          <a:xfrm>
            <a:off x="1123141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62A931-6979-4F1C-932B-F5EB7F4FDB6A}"/>
              </a:ext>
            </a:extLst>
          </p:cNvPr>
          <p:cNvSpPr/>
          <p:nvPr userDrawn="1"/>
        </p:nvSpPr>
        <p:spPr>
          <a:xfrm>
            <a:off x="10863091" y="1174803"/>
            <a:ext cx="164957" cy="164957"/>
          </a:xfrm>
          <a:prstGeom prst="ellipse">
            <a:avLst/>
          </a:prstGeom>
          <a:solidFill>
            <a:srgbClr val="FF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553A9B-B4DA-4672-BB27-7155A4131738}"/>
              </a:ext>
            </a:extLst>
          </p:cNvPr>
          <p:cNvSpPr/>
          <p:nvPr userDrawn="1"/>
        </p:nvSpPr>
        <p:spPr>
          <a:xfrm>
            <a:off x="10494771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98F8043-6D29-4F55-AE28-D4B550098FDB}"/>
              </a:ext>
            </a:extLst>
          </p:cNvPr>
          <p:cNvSpPr/>
          <p:nvPr userDrawn="1"/>
        </p:nvSpPr>
        <p:spPr>
          <a:xfrm>
            <a:off x="233426" y="1174803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469F5-C9C8-4853-9F9E-4A26D9DD2276}"/>
              </a:ext>
            </a:extLst>
          </p:cNvPr>
          <p:cNvSpPr txBox="1"/>
          <p:nvPr userDrawn="1"/>
        </p:nvSpPr>
        <p:spPr>
          <a:xfrm>
            <a:off x="371018" y="364043"/>
            <a:ext cx="7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5D584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endParaRPr lang="ko-KR" altLang="en-US" sz="5400" dirty="0">
              <a:solidFill>
                <a:srgbClr val="5D584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8ED6F42F-43C4-4152-BB74-57971383594D}"/>
              </a:ext>
            </a:extLst>
          </p:cNvPr>
          <p:cNvSpPr txBox="1">
            <a:spLocks/>
          </p:cNvSpPr>
          <p:nvPr userDrawn="1"/>
        </p:nvSpPr>
        <p:spPr>
          <a:xfrm>
            <a:off x="7750670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38031A-4B51-4AED-90A4-57C60D04694C}"/>
              </a:ext>
            </a:extLst>
          </p:cNvPr>
          <p:cNvSpPr txBox="1">
            <a:spLocks/>
          </p:cNvSpPr>
          <p:nvPr userDrawn="1"/>
        </p:nvSpPr>
        <p:spPr>
          <a:xfrm>
            <a:off x="8758075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rgbClr val="5D584A"/>
                </a:solidFill>
              </a:rPr>
              <a:t>중제목</a:t>
            </a:r>
            <a:r>
              <a:rPr lang="en-US" altLang="ko-KR" sz="2000" dirty="0">
                <a:solidFill>
                  <a:srgbClr val="5D584A"/>
                </a:solidFill>
              </a:rPr>
              <a:t>1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BD9DDD57-99F0-4A61-BE7E-C550A23B272A}"/>
              </a:ext>
            </a:extLst>
          </p:cNvPr>
          <p:cNvSpPr txBox="1">
            <a:spLocks/>
          </p:cNvSpPr>
          <p:nvPr userDrawn="1"/>
        </p:nvSpPr>
        <p:spPr>
          <a:xfrm>
            <a:off x="9796049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 |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912002DD-F4DF-4689-8B8B-6603BFF09217}"/>
              </a:ext>
            </a:extLst>
          </p:cNvPr>
          <p:cNvSpPr txBox="1">
            <a:spLocks/>
          </p:cNvSpPr>
          <p:nvPr userDrawn="1"/>
        </p:nvSpPr>
        <p:spPr>
          <a:xfrm>
            <a:off x="10803454" y="807111"/>
            <a:ext cx="1185827" cy="3651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중제목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86FDE-5CAB-47DD-8B4B-7BC0ACDC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CDA12-C44F-4D81-A7F6-E7D622A5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A412F-97BF-4008-98E2-06D7D79E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BD322-BA92-4001-9DC5-ED9F25C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AE58A-6886-49DB-8313-0AC134FD4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BD57-874C-4B7A-8C0E-01615FB8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93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0D5FA6-96ED-4B11-8C71-0698A6D1E36A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  <p:sldLayoutId id="214748367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20A7A3-BAD0-489F-AE9E-6C013C8019AD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6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1808062-EB76-435D-B9B7-FDFE797F0FA7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4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F4FD2-C411-4A1E-98E1-0FB8137F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6583-7CA5-4882-BF59-AC9E601B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1CB3-DEE7-454E-9BC9-4B24558E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CF30-2564-442E-9272-C5329396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F7B6-3706-499E-9C6F-35F7FCB6D9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E9975-4FA8-4B31-9C00-124D16698C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11">
            <a:extLst>
              <a:ext uri="{FF2B5EF4-FFF2-40B4-BE49-F238E27FC236}">
                <a16:creationId xmlns:a16="http://schemas.microsoft.com/office/drawing/2014/main" id="{C80E670E-28EB-4E9F-8B4A-9A1FDD391C37}"/>
              </a:ext>
            </a:extLst>
          </p:cNvPr>
          <p:cNvSpPr/>
          <p:nvPr userDrawn="1"/>
        </p:nvSpPr>
        <p:spPr>
          <a:xfrm rot="5400000">
            <a:off x="2616200" y="-2667000"/>
            <a:ext cx="6959600" cy="12217400"/>
          </a:xfrm>
          <a:custGeom>
            <a:avLst/>
            <a:gdLst>
              <a:gd name="connsiteX0" fmla="*/ 0 w 8585200"/>
              <a:gd name="connsiteY0" fmla="*/ 14414500 h 14414500"/>
              <a:gd name="connsiteX1" fmla="*/ 0 w 8585200"/>
              <a:gd name="connsiteY1" fmla="*/ 0 h 14414500"/>
              <a:gd name="connsiteX2" fmla="*/ 8585200 w 8585200"/>
              <a:gd name="connsiteY2" fmla="*/ 14414500 h 14414500"/>
              <a:gd name="connsiteX3" fmla="*/ 0 w 8585200"/>
              <a:gd name="connsiteY3" fmla="*/ 14414500 h 14414500"/>
              <a:gd name="connsiteX0" fmla="*/ 38100 w 8623300"/>
              <a:gd name="connsiteY0" fmla="*/ 14414500 h 14414500"/>
              <a:gd name="connsiteX1" fmla="*/ 0 w 8623300"/>
              <a:gd name="connsiteY1" fmla="*/ 2222500 h 14414500"/>
              <a:gd name="connsiteX2" fmla="*/ 38100 w 8623300"/>
              <a:gd name="connsiteY2" fmla="*/ 0 h 14414500"/>
              <a:gd name="connsiteX3" fmla="*/ 8623300 w 8623300"/>
              <a:gd name="connsiteY3" fmla="*/ 14414500 h 14414500"/>
              <a:gd name="connsiteX4" fmla="*/ 38100 w 8623300"/>
              <a:gd name="connsiteY4" fmla="*/ 14414500 h 144145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8623300 w 8623300"/>
              <a:gd name="connsiteY3" fmla="*/ 12204700 h 12204700"/>
              <a:gd name="connsiteX4" fmla="*/ 38100 w 8623300"/>
              <a:gd name="connsiteY4" fmla="*/ 12204700 h 12204700"/>
              <a:gd name="connsiteX0" fmla="*/ 38100 w 8623300"/>
              <a:gd name="connsiteY0" fmla="*/ 12204700 h 12204700"/>
              <a:gd name="connsiteX1" fmla="*/ 0 w 8623300"/>
              <a:gd name="connsiteY1" fmla="*/ 12700 h 12204700"/>
              <a:gd name="connsiteX2" fmla="*/ 1320800 w 8623300"/>
              <a:gd name="connsiteY2" fmla="*/ 0 h 12204700"/>
              <a:gd name="connsiteX3" fmla="*/ 6908800 w 8623300"/>
              <a:gd name="connsiteY3" fmla="*/ 9347200 h 12204700"/>
              <a:gd name="connsiteX4" fmla="*/ 8623300 w 8623300"/>
              <a:gd name="connsiteY4" fmla="*/ 12204700 h 12204700"/>
              <a:gd name="connsiteX5" fmla="*/ 38100 w 8623300"/>
              <a:gd name="connsiteY5" fmla="*/ 12204700 h 12204700"/>
              <a:gd name="connsiteX0" fmla="*/ 38100 w 6946900"/>
              <a:gd name="connsiteY0" fmla="*/ 12204700 h 12217400"/>
              <a:gd name="connsiteX1" fmla="*/ 0 w 6946900"/>
              <a:gd name="connsiteY1" fmla="*/ 12700 h 12217400"/>
              <a:gd name="connsiteX2" fmla="*/ 1320800 w 6946900"/>
              <a:gd name="connsiteY2" fmla="*/ 0 h 12217400"/>
              <a:gd name="connsiteX3" fmla="*/ 6908800 w 6946900"/>
              <a:gd name="connsiteY3" fmla="*/ 9347200 h 12217400"/>
              <a:gd name="connsiteX4" fmla="*/ 6946900 w 6946900"/>
              <a:gd name="connsiteY4" fmla="*/ 12217400 h 12217400"/>
              <a:gd name="connsiteX5" fmla="*/ 38100 w 6946900"/>
              <a:gd name="connsiteY5" fmla="*/ 12204700 h 12217400"/>
              <a:gd name="connsiteX0" fmla="*/ 38100 w 6959600"/>
              <a:gd name="connsiteY0" fmla="*/ 12204700 h 12217400"/>
              <a:gd name="connsiteX1" fmla="*/ 0 w 6959600"/>
              <a:gd name="connsiteY1" fmla="*/ 12700 h 12217400"/>
              <a:gd name="connsiteX2" fmla="*/ 1320800 w 6959600"/>
              <a:gd name="connsiteY2" fmla="*/ 0 h 12217400"/>
              <a:gd name="connsiteX3" fmla="*/ 6908800 w 6959600"/>
              <a:gd name="connsiteY3" fmla="*/ 9347200 h 12217400"/>
              <a:gd name="connsiteX4" fmla="*/ 6959600 w 6959600"/>
              <a:gd name="connsiteY4" fmla="*/ 12217400 h 12217400"/>
              <a:gd name="connsiteX5" fmla="*/ 38100 w 6959600"/>
              <a:gd name="connsiteY5" fmla="*/ 12204700 h 1221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9600" h="12217400">
                <a:moveTo>
                  <a:pt x="38100" y="12204700"/>
                </a:moveTo>
                <a:lnTo>
                  <a:pt x="0" y="12700"/>
                </a:lnTo>
                <a:lnTo>
                  <a:pt x="1320800" y="0"/>
                </a:lnTo>
                <a:lnTo>
                  <a:pt x="6908800" y="9347200"/>
                </a:lnTo>
                <a:lnTo>
                  <a:pt x="6959600" y="12217400"/>
                </a:lnTo>
                <a:lnTo>
                  <a:pt x="38100" y="12204700"/>
                </a:lnTo>
                <a:close/>
              </a:path>
            </a:pathLst>
          </a:custGeom>
          <a:solidFill>
            <a:srgbClr val="FFE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CF959-C7E8-46E9-B27C-1744CB929FF9}"/>
              </a:ext>
            </a:extLst>
          </p:cNvPr>
          <p:cNvSpPr/>
          <p:nvPr userDrawn="1"/>
        </p:nvSpPr>
        <p:spPr>
          <a:xfrm>
            <a:off x="304800" y="301624"/>
            <a:ext cx="11569700" cy="628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F21C3A-C013-4BAA-BBF7-6133EBB07FAC}"/>
              </a:ext>
            </a:extLst>
          </p:cNvPr>
          <p:cNvSpPr txBox="1">
            <a:spLocks/>
          </p:cNvSpPr>
          <p:nvPr userDrawn="1"/>
        </p:nvSpPr>
        <p:spPr>
          <a:xfrm>
            <a:off x="1419701" y="571527"/>
            <a:ext cx="4828700" cy="6445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D58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84950-BAB8-4F3C-8D48-0774FC9E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5330A-5170-4316-AB28-41438BB5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E5709-7BAB-46F6-8481-EB0AF7FB3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6E8D0-C20E-4640-B3AC-55418CD87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EC8D-B7EF-4228-B193-BCEFDAE7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5ABC-0346-4D67-BF4D-58423E01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4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50676-E647-4F20-8647-0CB765AC0F97}"/>
              </a:ext>
            </a:extLst>
          </p:cNvPr>
          <p:cNvSpPr txBox="1"/>
          <p:nvPr/>
        </p:nvSpPr>
        <p:spPr>
          <a:xfrm>
            <a:off x="563527" y="1521447"/>
            <a:ext cx="840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자기가 만드는 대단원의 번호의 </a:t>
            </a:r>
            <a:r>
              <a:rPr lang="ko-KR" altLang="en-US" dirty="0" err="1"/>
              <a:t>중제목</a:t>
            </a:r>
            <a:r>
              <a:rPr lang="ko-KR" altLang="en-US" dirty="0"/>
              <a:t> 페이지 잘 선택해서 사용하세요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ko-KR" altLang="en-US" dirty="0"/>
              <a:t>중제목이 </a:t>
            </a:r>
            <a:r>
              <a:rPr lang="en-US" altLang="ko-KR" dirty="0"/>
              <a:t>4</a:t>
            </a:r>
            <a:r>
              <a:rPr lang="ko-KR" altLang="en-US" dirty="0"/>
              <a:t>번째 넘어가면 계속 </a:t>
            </a:r>
            <a:r>
              <a:rPr lang="en-US" altLang="ko-KR" dirty="0"/>
              <a:t>4</a:t>
            </a:r>
            <a:r>
              <a:rPr lang="ko-KR" altLang="en-US" dirty="0"/>
              <a:t>로 써주세요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자기가 대단원</a:t>
            </a:r>
            <a:r>
              <a:rPr lang="en-US" altLang="ko-KR" dirty="0"/>
              <a:t>3</a:t>
            </a:r>
            <a:r>
              <a:rPr lang="ko-KR" altLang="en-US" dirty="0"/>
              <a:t>번에 </a:t>
            </a:r>
            <a:r>
              <a:rPr lang="en-US" altLang="ko-KR" dirty="0"/>
              <a:t>2</a:t>
            </a:r>
            <a:r>
              <a:rPr lang="ko-KR" altLang="en-US" dirty="0"/>
              <a:t>번을 만든다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새슬라이드</a:t>
            </a:r>
            <a:r>
              <a:rPr lang="ko-KR" altLang="en-US" dirty="0"/>
              <a:t> </a:t>
            </a:r>
            <a:r>
              <a:rPr lang="en-US" altLang="ko-KR" dirty="0"/>
              <a:t>-&gt; 3</a:t>
            </a:r>
            <a:r>
              <a:rPr lang="ko-KR" altLang="en-US" dirty="0"/>
              <a:t>번안에 있는 </a:t>
            </a:r>
            <a:r>
              <a:rPr lang="en-US" altLang="ko-KR" dirty="0"/>
              <a:t>-&gt; 3-2 </a:t>
            </a:r>
            <a:r>
              <a:rPr lang="ko-KR" altLang="en-US" dirty="0"/>
              <a:t>를 클릭하여 슬라이드 만들어 사용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이거 엉키면 </a:t>
            </a:r>
            <a:r>
              <a:rPr lang="ko-KR" altLang="en-US" dirty="0" err="1"/>
              <a:t>취합할때</a:t>
            </a:r>
            <a:r>
              <a:rPr lang="ko-KR" altLang="en-US" dirty="0"/>
              <a:t> </a:t>
            </a:r>
            <a:r>
              <a:rPr lang="ko-KR" altLang="en-US" dirty="0" err="1"/>
              <a:t>힘듭니다ㅠㅠ</a:t>
            </a:r>
            <a:r>
              <a:rPr lang="ko-KR" altLang="en-US" dirty="0"/>
              <a:t> </a:t>
            </a:r>
            <a:r>
              <a:rPr lang="ko-KR" altLang="en-US" dirty="0" err="1"/>
              <a:t>이해안되면</a:t>
            </a:r>
            <a:r>
              <a:rPr lang="ko-KR" altLang="en-US" dirty="0"/>
              <a:t> 톡하세요</a:t>
            </a:r>
            <a:endParaRPr lang="en-US" altLang="ko-KR" dirty="0"/>
          </a:p>
          <a:p>
            <a:r>
              <a:rPr lang="ko-KR" altLang="en-US" dirty="0"/>
              <a:t>제목도 그냥 한번에 편집할거라 </a:t>
            </a:r>
            <a:r>
              <a:rPr lang="ko-KR" altLang="en-US" dirty="0" err="1"/>
              <a:t>안건들여도</a:t>
            </a:r>
            <a:r>
              <a:rPr lang="ko-KR" altLang="en-US" dirty="0"/>
              <a:t> </a:t>
            </a:r>
            <a:r>
              <a:rPr lang="ko-KR" altLang="en-US" dirty="0" err="1"/>
              <a:t>됩니당</a:t>
            </a:r>
            <a:r>
              <a:rPr lang="en-US" altLang="ko-KR" dirty="0"/>
              <a:t>!!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D9D3E-831D-472F-9634-4323E5CFD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08" b="18519"/>
          <a:stretch/>
        </p:blipFill>
        <p:spPr>
          <a:xfrm>
            <a:off x="7505700" y="-676250"/>
            <a:ext cx="5867400" cy="792794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A5863AA-3B2F-4E62-A931-0BE82B9E3923}"/>
              </a:ext>
            </a:extLst>
          </p:cNvPr>
          <p:cNvSpPr/>
          <p:nvPr/>
        </p:nvSpPr>
        <p:spPr>
          <a:xfrm>
            <a:off x="9918700" y="4432300"/>
            <a:ext cx="1473200" cy="1041400"/>
          </a:xfrm>
          <a:prstGeom prst="ellipse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9F40FD-34D5-4731-9D41-FA2DE76DE0E3}"/>
              </a:ext>
            </a:extLst>
          </p:cNvPr>
          <p:cNvSpPr/>
          <p:nvPr/>
        </p:nvSpPr>
        <p:spPr>
          <a:xfrm>
            <a:off x="9470520" y="3922575"/>
            <a:ext cx="2369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이거 </a:t>
            </a:r>
            <a:r>
              <a:rPr lang="en-US" altLang="ko-KR" sz="2000" b="1" dirty="0">
                <a:solidFill>
                  <a:srgbClr val="C00000"/>
                </a:solidFill>
              </a:rPr>
              <a:t>click</a:t>
            </a:r>
            <a:r>
              <a:rPr lang="ko-KR" altLang="en-US" sz="2000" b="1" dirty="0">
                <a:solidFill>
                  <a:srgbClr val="C00000"/>
                </a:solidFill>
              </a:rPr>
              <a:t>해서 사용</a:t>
            </a:r>
            <a:r>
              <a:rPr lang="en-US" altLang="ko-KR" sz="2000" b="1" dirty="0">
                <a:solidFill>
                  <a:srgbClr val="C00000"/>
                </a:solidFill>
              </a:rPr>
              <a:t>!!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12684-04BD-4293-9290-F71D44B03C2E}"/>
              </a:ext>
            </a:extLst>
          </p:cNvPr>
          <p:cNvSpPr txBox="1"/>
          <p:nvPr/>
        </p:nvSpPr>
        <p:spPr>
          <a:xfrm>
            <a:off x="6291744" y="4622335"/>
            <a:ext cx="39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스포이드로</a:t>
            </a:r>
            <a:r>
              <a:rPr lang="ko-KR" altLang="en-US" dirty="0"/>
              <a:t> 찍어서 사용하면 편해요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13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4E3D44-B052-4A16-96FE-53FA87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암호화폐 분석 및 가격 예측 </a:t>
            </a:r>
            <a:r>
              <a:rPr lang="en-US" altLang="ko-KR"/>
              <a:t>: </a:t>
            </a:r>
            <a:r>
              <a:rPr lang="ko-KR" altLang="en-US"/>
              <a:t>시계열자료분석팀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4031F-5DDF-40CD-ABF3-404ADF3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F7B6-3706-499E-9C6F-35F7FCB6D9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08019"/>
      </p:ext>
    </p:extLst>
  </p:cSld>
  <p:clrMapOvr>
    <a:masterClrMapping/>
  </p:clrMapOvr>
</p:sld>
</file>

<file path=ppt/theme/theme1.xml><?xml version="1.0" encoding="utf-8"?>
<a:theme xmlns:a="http://schemas.openxmlformats.org/drawingml/2006/main" name="본문말고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디자인 요소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</vt:i4>
      </vt:variant>
    </vt:vector>
  </HeadingPairs>
  <TitlesOfParts>
    <vt:vector size="19" baseType="lpstr"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휴먼편지체</vt:lpstr>
      <vt:lpstr>Arial</vt:lpstr>
      <vt:lpstr>본문말고</vt:lpstr>
      <vt:lpstr>1번</vt:lpstr>
      <vt:lpstr>2번</vt:lpstr>
      <vt:lpstr>3번</vt:lpstr>
      <vt:lpstr>4번</vt:lpstr>
      <vt:lpstr>디자인 요소들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10sop04@naver.com</cp:lastModifiedBy>
  <cp:revision>17</cp:revision>
  <dcterms:created xsi:type="dcterms:W3CDTF">2021-04-17T15:48:57Z</dcterms:created>
  <dcterms:modified xsi:type="dcterms:W3CDTF">2021-05-02T16:09:47Z</dcterms:modified>
</cp:coreProperties>
</file>