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59" r:id="rId3"/>
    <p:sldId id="264" r:id="rId4"/>
    <p:sldId id="266" r:id="rId5"/>
    <p:sldId id="275" r:id="rId6"/>
    <p:sldId id="26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17A"/>
    <a:srgbClr val="002E8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howGuides="1">
      <p:cViewPr varScale="1">
        <p:scale>
          <a:sx n="65" d="100"/>
          <a:sy n="65" d="100"/>
        </p:scale>
        <p:origin x="67" y="278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ED67B-2ED3-4681-9F35-C2D978AC3DDB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8E60D-5BDD-426B-822F-24E1008CA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3E76-8415-4965-B0CC-298C0CFA675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780928"/>
            <a:ext cx="507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데이터마이닝팀</a:t>
            </a:r>
            <a:endParaRPr lang="ko-KR" altLang="en-US" sz="36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136" y="4149080"/>
            <a:ext cx="31683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팀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황유나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문서영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김지현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위재성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이진모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3907" y="2420888"/>
            <a:ext cx="3997972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5756" y="2564904"/>
            <a:ext cx="4392488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>
                <a:solidFill>
                  <a:schemeClr val="bg1"/>
                </a:solidFill>
                <a:latin typeface="12롯데마트행복Light"/>
                <a:ea typeface="08서울남산체 EB" panose="02020603020101020101" pitchFamily="18" charset="-127"/>
              </a:rPr>
              <a:t>회귀 분석이란</a:t>
            </a:r>
            <a:r>
              <a:rPr lang="en-US" altLang="ko-KR" sz="2000" b="1" spc="300" dirty="0">
                <a:solidFill>
                  <a:schemeClr val="bg1"/>
                </a:solidFill>
                <a:latin typeface="12롯데마트행복Light"/>
                <a:ea typeface="08서울남산체 EB" panose="02020603020101020101" pitchFamily="18" charset="-127"/>
              </a:rPr>
              <a:t>?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12롯데마트행복Light"/>
                <a:ea typeface="08서울남산체 EB" panose="02020603020101020101" pitchFamily="18" charset="-127"/>
              </a:rPr>
              <a:t>CONTENTS</a:t>
            </a:r>
            <a:endParaRPr lang="ko-KR" altLang="en-US" sz="2000" b="1" spc="300" dirty="0">
              <a:solidFill>
                <a:schemeClr val="bg1"/>
              </a:solidFill>
              <a:latin typeface="12롯데마트행복Light"/>
              <a:ea typeface="08서울남산체 EB" panose="02020603020101020101" pitchFamily="18" charset="-127"/>
            </a:endParaRP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12롯데마트행복Light"/>
                <a:ea typeface="08서울남산체 EB" panose="02020603020101020101" pitchFamily="18" charset="-127"/>
              </a:rPr>
              <a:t>CONTENTS</a:t>
            </a:r>
            <a:endParaRPr lang="ko-KR" altLang="en-US" sz="2000" b="1" spc="300" dirty="0">
              <a:solidFill>
                <a:schemeClr val="bg1"/>
              </a:solidFill>
              <a:latin typeface="12롯데마트행복Light"/>
              <a:ea typeface="08서울남산체 EB" panose="02020603020101020101" pitchFamily="18" charset="-127"/>
            </a:endParaRP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12롯데마트행복Light"/>
                <a:ea typeface="08서울남산체 EB" panose="02020603020101020101" pitchFamily="18" charset="-127"/>
              </a:rPr>
              <a:t>CONTENTS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 err="1">
                <a:solidFill>
                  <a:schemeClr val="bg1"/>
                </a:solidFill>
                <a:latin typeface="12롯데마트행복Light"/>
                <a:ea typeface="08서울남산체 EB" panose="02020603020101020101" pitchFamily="18" charset="-127"/>
              </a:rPr>
              <a:t>로버스트</a:t>
            </a:r>
            <a:r>
              <a:rPr lang="ko-KR" altLang="en-US" sz="2000" b="1" spc="300" dirty="0">
                <a:solidFill>
                  <a:schemeClr val="bg1"/>
                </a:solidFill>
                <a:latin typeface="12롯데마트행복Light"/>
                <a:ea typeface="08서울남산체 EB" panose="02020603020101020101" pitchFamily="18" charset="-127"/>
              </a:rPr>
              <a:t> 회귀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4987" y="823944"/>
            <a:ext cx="3456384" cy="113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INDEX</a:t>
            </a:r>
            <a:endParaRPr lang="ko-KR" altLang="en-US" sz="40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회귀분석이란</a:t>
            </a: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7200" b="1" spc="300" dirty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69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회귀분석이란</a:t>
            </a:r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41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로버스트</a:t>
            </a:r>
            <a:r>
              <a:rPr lang="ko-KR" altLang="en-US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회귀</a:t>
            </a:r>
            <a:endParaRPr lang="en-US" altLang="ko-KR" sz="32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5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5</a:t>
            </a:r>
            <a:endParaRPr lang="ko-KR" altLang="en-US" sz="7200" b="1" spc="300" dirty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11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551180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83768" y="3847324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84577" y="2604839"/>
            <a:ext cx="4392488" cy="93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THANK YOU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7664" y="1628800"/>
            <a:ext cx="786418" cy="6743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46203" y="2239014"/>
            <a:ext cx="439983" cy="357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3" y="2559119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2277" y="3847324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76333" y="3617487"/>
            <a:ext cx="333591" cy="3064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0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28</Words>
  <Application>Microsoft Office PowerPoint</Application>
  <PresentationFormat>화면 슬라이드 쇼(4:3)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08서울남산체 EB</vt:lpstr>
      <vt:lpstr>12롯데마트행복Light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Hwang Yuna</cp:lastModifiedBy>
  <cp:revision>77</cp:revision>
  <dcterms:created xsi:type="dcterms:W3CDTF">2015-04-15T04:21:45Z</dcterms:created>
  <dcterms:modified xsi:type="dcterms:W3CDTF">2021-03-08T02:39:37Z</dcterms:modified>
</cp:coreProperties>
</file>