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9" r:id="rId4"/>
    <p:sldId id="287" r:id="rId5"/>
    <p:sldId id="312" r:id="rId6"/>
    <p:sldId id="299" r:id="rId7"/>
    <p:sldId id="313" r:id="rId8"/>
    <p:sldId id="289" r:id="rId9"/>
    <p:sldId id="314" r:id="rId10"/>
    <p:sldId id="297" r:id="rId11"/>
    <p:sldId id="277" r:id="rId12"/>
    <p:sldId id="31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A3CE"/>
    <a:srgbClr val="607686"/>
    <a:srgbClr val="48CBFF"/>
    <a:srgbClr val="A7B5C0"/>
    <a:srgbClr val="7D92A2"/>
    <a:srgbClr val="404040"/>
    <a:srgbClr val="757575"/>
    <a:srgbClr val="F2F2F2"/>
    <a:srgbClr val="767171"/>
    <a:srgbClr val="BD2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0" autoAdjust="0"/>
    <p:restoredTop sz="94714"/>
  </p:normalViewPr>
  <p:slideViewPr>
    <p:cSldViewPr snapToGrid="0" snapToObjects="1">
      <p:cViewPr>
        <p:scale>
          <a:sx n="60" d="100"/>
          <a:sy n="60" d="100"/>
        </p:scale>
        <p:origin x="-1445" y="-6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174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41916-98A9-4FD9-BEE2-C91FF218C215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0093-5DBF-4724-B845-826CA16FB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90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0F3D7-4C0F-1C40-84E3-1167CBEA9D6A}" type="datetimeFigureOut">
              <a:rPr kumimoji="1" lang="ko-KR" altLang="en-US" smtClean="0"/>
              <a:t>2019-11-23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48497-4E32-3440-8E08-35EED18CBB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2470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48497-4E32-3440-8E08-35EED18CBB7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0470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609" y="-2"/>
            <a:ext cx="12191999" cy="4627620"/>
          </a:xfrm>
          <a:prstGeom prst="rect">
            <a:avLst/>
          </a:prstGeom>
        </p:spPr>
      </p:pic>
      <p:sp>
        <p:nvSpPr>
          <p:cNvPr id="15" name="직사각형 3">
            <a:extLst>
              <a:ext uri="{FF2B5EF4-FFF2-40B4-BE49-F238E27FC236}">
                <a16:creationId xmlns:a16="http://schemas.microsoft.com/office/drawing/2014/main" xmlns="" id="{84671619-699F-804D-8910-B5C6906B0E4F}"/>
              </a:ext>
            </a:extLst>
          </p:cNvPr>
          <p:cNvSpPr/>
          <p:nvPr userDrawn="1"/>
        </p:nvSpPr>
        <p:spPr>
          <a:xfrm>
            <a:off x="7572050" y="-2"/>
            <a:ext cx="4616342" cy="4133514"/>
          </a:xfrm>
          <a:prstGeom prst="rect">
            <a:avLst/>
          </a:prstGeom>
          <a:solidFill>
            <a:srgbClr val="757575">
              <a:alpha val="33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9" name="직사각형 3">
            <a:extLst>
              <a:ext uri="{FF2B5EF4-FFF2-40B4-BE49-F238E27FC236}">
                <a16:creationId xmlns:a16="http://schemas.microsoft.com/office/drawing/2014/main" xmlns="" id="{F8FBF133-0341-FB41-8FB0-DFC2318196A1}"/>
              </a:ext>
            </a:extLst>
          </p:cNvPr>
          <p:cNvSpPr/>
          <p:nvPr userDrawn="1"/>
        </p:nvSpPr>
        <p:spPr>
          <a:xfrm>
            <a:off x="0" y="4133851"/>
            <a:ext cx="12188391" cy="27241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직사각형 3">
            <a:extLst>
              <a:ext uri="{FF2B5EF4-FFF2-40B4-BE49-F238E27FC236}">
                <a16:creationId xmlns:a16="http://schemas.microsoft.com/office/drawing/2014/main" xmlns="" id="{817FC20F-C4DF-F74C-B887-C80EB4732C7F}"/>
              </a:ext>
            </a:extLst>
          </p:cNvPr>
          <p:cNvSpPr/>
          <p:nvPr userDrawn="1"/>
        </p:nvSpPr>
        <p:spPr>
          <a:xfrm>
            <a:off x="3609" y="4023796"/>
            <a:ext cx="12188391" cy="129035"/>
          </a:xfrm>
          <a:prstGeom prst="rect">
            <a:avLst/>
          </a:prstGeom>
          <a:solidFill>
            <a:srgbClr val="7575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859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3">
            <a:extLst>
              <a:ext uri="{FF2B5EF4-FFF2-40B4-BE49-F238E27FC236}">
                <a16:creationId xmlns:a16="http://schemas.microsoft.com/office/drawing/2014/main" xmlns="" id="{9A6AB249-4805-404C-B784-C3A097E3D2CC}"/>
              </a:ext>
            </a:extLst>
          </p:cNvPr>
          <p:cNvSpPr/>
          <p:nvPr userDrawn="1"/>
        </p:nvSpPr>
        <p:spPr>
          <a:xfrm>
            <a:off x="0" y="0"/>
            <a:ext cx="6315075" cy="685800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" name="직사각형 3">
            <a:extLst>
              <a:ext uri="{FF2B5EF4-FFF2-40B4-BE49-F238E27FC236}">
                <a16:creationId xmlns:a16="http://schemas.microsoft.com/office/drawing/2014/main" xmlns="" id="{AD09393E-F199-DC45-B02D-59819DEAE6EA}"/>
              </a:ext>
            </a:extLst>
          </p:cNvPr>
          <p:cNvSpPr/>
          <p:nvPr userDrawn="1"/>
        </p:nvSpPr>
        <p:spPr>
          <a:xfrm>
            <a:off x="11858625" y="2076450"/>
            <a:ext cx="333375" cy="2238037"/>
          </a:xfrm>
          <a:prstGeom prst="rect">
            <a:avLst/>
          </a:prstGeom>
          <a:solidFill>
            <a:srgbClr val="7575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81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5076" y="3219451"/>
            <a:ext cx="5876924" cy="3641593"/>
          </a:xfrm>
          <a:prstGeom prst="rect">
            <a:avLst/>
          </a:prstGeom>
        </p:spPr>
      </p:pic>
      <p:sp>
        <p:nvSpPr>
          <p:cNvPr id="10" name="직사각형 3">
            <a:extLst>
              <a:ext uri="{FF2B5EF4-FFF2-40B4-BE49-F238E27FC236}">
                <a16:creationId xmlns:a16="http://schemas.microsoft.com/office/drawing/2014/main" xmlns="" id="{938ECCE1-220C-814D-9022-49674DE67755}"/>
              </a:ext>
            </a:extLst>
          </p:cNvPr>
          <p:cNvSpPr/>
          <p:nvPr userDrawn="1"/>
        </p:nvSpPr>
        <p:spPr>
          <a:xfrm>
            <a:off x="0" y="3219450"/>
            <a:ext cx="6315075" cy="36385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" name="직사각형 3">
            <a:extLst>
              <a:ext uri="{FF2B5EF4-FFF2-40B4-BE49-F238E27FC236}">
                <a16:creationId xmlns:a16="http://schemas.microsoft.com/office/drawing/2014/main" xmlns="" id="{3BB9C941-E7CC-AE4A-9A57-F4A2C80DCCDB}"/>
              </a:ext>
            </a:extLst>
          </p:cNvPr>
          <p:cNvSpPr/>
          <p:nvPr userDrawn="1"/>
        </p:nvSpPr>
        <p:spPr>
          <a:xfrm>
            <a:off x="6315075" y="1"/>
            <a:ext cx="5886450" cy="3219450"/>
          </a:xfrm>
          <a:prstGeom prst="rect">
            <a:avLst/>
          </a:prstGeom>
          <a:solidFill>
            <a:srgbClr val="A7B5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Freeform 218">
            <a:extLst>
              <a:ext uri="{FF2B5EF4-FFF2-40B4-BE49-F238E27FC236}">
                <a16:creationId xmlns:a16="http://schemas.microsoft.com/office/drawing/2014/main" xmlns="" id="{8287B6FA-7C30-3740-A0A9-F8E2AE8D2E2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909409" y="3618558"/>
            <a:ext cx="2627930" cy="2750153"/>
          </a:xfrm>
          <a:custGeom>
            <a:avLst/>
            <a:gdLst>
              <a:gd name="T0" fmla="*/ 212 w 345"/>
              <a:gd name="T1" fmla="*/ 335 h 358"/>
              <a:gd name="T2" fmla="*/ 76 w 345"/>
              <a:gd name="T3" fmla="*/ 312 h 358"/>
              <a:gd name="T4" fmla="*/ 67 w 345"/>
              <a:gd name="T5" fmla="*/ 284 h 358"/>
              <a:gd name="T6" fmla="*/ 28 w 345"/>
              <a:gd name="T7" fmla="*/ 263 h 358"/>
              <a:gd name="T8" fmla="*/ 18 w 345"/>
              <a:gd name="T9" fmla="*/ 310 h 358"/>
              <a:gd name="T10" fmla="*/ 53 w 345"/>
              <a:gd name="T11" fmla="*/ 314 h 358"/>
              <a:gd name="T12" fmla="*/ 198 w 345"/>
              <a:gd name="T13" fmla="*/ 356 h 358"/>
              <a:gd name="T14" fmla="*/ 288 w 345"/>
              <a:gd name="T15" fmla="*/ 307 h 358"/>
              <a:gd name="T16" fmla="*/ 287 w 345"/>
              <a:gd name="T17" fmla="*/ 285 h 358"/>
              <a:gd name="T18" fmla="*/ 25 w 345"/>
              <a:gd name="T19" fmla="*/ 243 h 358"/>
              <a:gd name="T20" fmla="*/ 40 w 345"/>
              <a:gd name="T21" fmla="*/ 109 h 358"/>
              <a:gd name="T22" fmla="*/ 137 w 345"/>
              <a:gd name="T23" fmla="*/ 42 h 358"/>
              <a:gd name="T24" fmla="*/ 141 w 345"/>
              <a:gd name="T25" fmla="*/ 62 h 358"/>
              <a:gd name="T26" fmla="*/ 175 w 345"/>
              <a:gd name="T27" fmla="*/ 34 h 358"/>
              <a:gd name="T28" fmla="*/ 174 w 345"/>
              <a:gd name="T29" fmla="*/ 25 h 358"/>
              <a:gd name="T30" fmla="*/ 137 w 345"/>
              <a:gd name="T31" fmla="*/ 8 h 358"/>
              <a:gd name="T32" fmla="*/ 81 w 345"/>
              <a:gd name="T33" fmla="*/ 46 h 358"/>
              <a:gd name="T34" fmla="*/ 3 w 345"/>
              <a:gd name="T35" fmla="*/ 157 h 358"/>
              <a:gd name="T36" fmla="*/ 17 w 345"/>
              <a:gd name="T37" fmla="*/ 255 h 358"/>
              <a:gd name="T38" fmla="*/ 60 w 345"/>
              <a:gd name="T39" fmla="*/ 145 h 358"/>
              <a:gd name="T40" fmla="*/ 65 w 345"/>
              <a:gd name="T41" fmla="*/ 246 h 358"/>
              <a:gd name="T42" fmla="*/ 155 w 345"/>
              <a:gd name="T43" fmla="*/ 307 h 358"/>
              <a:gd name="T44" fmla="*/ 250 w 345"/>
              <a:gd name="T45" fmla="*/ 274 h 358"/>
              <a:gd name="T46" fmla="*/ 283 w 345"/>
              <a:gd name="T47" fmla="*/ 179 h 358"/>
              <a:gd name="T48" fmla="*/ 241 w 345"/>
              <a:gd name="T49" fmla="*/ 101 h 358"/>
              <a:gd name="T50" fmla="*/ 135 w 345"/>
              <a:gd name="T51" fmla="*/ 79 h 358"/>
              <a:gd name="T52" fmla="*/ 133 w 345"/>
              <a:gd name="T53" fmla="*/ 101 h 358"/>
              <a:gd name="T54" fmla="*/ 108 w 345"/>
              <a:gd name="T55" fmla="*/ 109 h 358"/>
              <a:gd name="T56" fmla="*/ 108 w 345"/>
              <a:gd name="T57" fmla="*/ 143 h 358"/>
              <a:gd name="T58" fmla="*/ 89 w 345"/>
              <a:gd name="T59" fmla="*/ 129 h 358"/>
              <a:gd name="T60" fmla="*/ 110 w 345"/>
              <a:gd name="T61" fmla="*/ 241 h 358"/>
              <a:gd name="T62" fmla="*/ 101 w 345"/>
              <a:gd name="T63" fmla="*/ 266 h 358"/>
              <a:gd name="T64" fmla="*/ 139 w 345"/>
              <a:gd name="T65" fmla="*/ 287 h 358"/>
              <a:gd name="T66" fmla="*/ 152 w 345"/>
              <a:gd name="T67" fmla="*/ 277 h 358"/>
              <a:gd name="T68" fmla="*/ 160 w 345"/>
              <a:gd name="T69" fmla="*/ 227 h 358"/>
              <a:gd name="T70" fmla="*/ 160 w 345"/>
              <a:gd name="T71" fmla="*/ 227 h 358"/>
              <a:gd name="T72" fmla="*/ 141 w 345"/>
              <a:gd name="T73" fmla="*/ 157 h 358"/>
              <a:gd name="T74" fmla="*/ 129 w 345"/>
              <a:gd name="T75" fmla="*/ 135 h 358"/>
              <a:gd name="T76" fmla="*/ 197 w 345"/>
              <a:gd name="T77" fmla="*/ 287 h 358"/>
              <a:gd name="T78" fmla="*/ 235 w 345"/>
              <a:gd name="T79" fmla="*/ 266 h 358"/>
              <a:gd name="T80" fmla="*/ 226 w 345"/>
              <a:gd name="T81" fmla="*/ 241 h 358"/>
              <a:gd name="T82" fmla="*/ 254 w 345"/>
              <a:gd name="T83" fmla="*/ 242 h 358"/>
              <a:gd name="T84" fmla="*/ 238 w 345"/>
              <a:gd name="T85" fmla="*/ 138 h 358"/>
              <a:gd name="T86" fmla="*/ 237 w 345"/>
              <a:gd name="T87" fmla="*/ 118 h 358"/>
              <a:gd name="T88" fmla="*/ 207 w 345"/>
              <a:gd name="T89" fmla="*/ 99 h 358"/>
              <a:gd name="T90" fmla="*/ 197 w 345"/>
              <a:gd name="T91" fmla="*/ 120 h 358"/>
              <a:gd name="T92" fmla="*/ 176 w 345"/>
              <a:gd name="T93" fmla="*/ 160 h 358"/>
              <a:gd name="T94" fmla="*/ 176 w 345"/>
              <a:gd name="T95" fmla="*/ 160 h 358"/>
              <a:gd name="T96" fmla="*/ 185 w 345"/>
              <a:gd name="T97" fmla="*/ 228 h 358"/>
              <a:gd name="T98" fmla="*/ 202 w 345"/>
              <a:gd name="T99" fmla="*/ 253 h 358"/>
              <a:gd name="T100" fmla="*/ 322 w 345"/>
              <a:gd name="T101" fmla="*/ 258 h 358"/>
              <a:gd name="T102" fmla="*/ 332 w 345"/>
              <a:gd name="T103" fmla="*/ 159 h 358"/>
              <a:gd name="T104" fmla="*/ 276 w 345"/>
              <a:gd name="T105" fmla="*/ 62 h 358"/>
              <a:gd name="T106" fmla="*/ 188 w 345"/>
              <a:gd name="T107" fmla="*/ 29 h 358"/>
              <a:gd name="T108" fmla="*/ 224 w 345"/>
              <a:gd name="T109" fmla="*/ 50 h 358"/>
              <a:gd name="T110" fmla="*/ 297 w 345"/>
              <a:gd name="T111" fmla="*/ 112 h 358"/>
              <a:gd name="T112" fmla="*/ 318 w 345"/>
              <a:gd name="T113" fmla="*/ 209 h 358"/>
              <a:gd name="T114" fmla="*/ 299 w 345"/>
              <a:gd name="T115" fmla="*/ 231 h 358"/>
              <a:gd name="T116" fmla="*/ 302 w 345"/>
              <a:gd name="T117" fmla="*/ 278 h 358"/>
              <a:gd name="T118" fmla="*/ 344 w 345"/>
              <a:gd name="T119" fmla="*/ 257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45" h="358">
                <a:moveTo>
                  <a:pt x="285" y="288"/>
                </a:moveTo>
                <a:lnTo>
                  <a:pt x="285" y="288"/>
                </a:lnTo>
                <a:lnTo>
                  <a:pt x="277" y="296"/>
                </a:lnTo>
                <a:lnTo>
                  <a:pt x="277" y="296"/>
                </a:lnTo>
                <a:lnTo>
                  <a:pt x="266" y="306"/>
                </a:lnTo>
                <a:lnTo>
                  <a:pt x="254" y="315"/>
                </a:lnTo>
                <a:lnTo>
                  <a:pt x="242" y="322"/>
                </a:lnTo>
                <a:lnTo>
                  <a:pt x="230" y="329"/>
                </a:lnTo>
                <a:lnTo>
                  <a:pt x="230" y="329"/>
                </a:lnTo>
                <a:lnTo>
                  <a:pt x="212" y="335"/>
                </a:lnTo>
                <a:lnTo>
                  <a:pt x="194" y="340"/>
                </a:lnTo>
                <a:lnTo>
                  <a:pt x="176" y="342"/>
                </a:lnTo>
                <a:lnTo>
                  <a:pt x="157" y="342"/>
                </a:lnTo>
                <a:lnTo>
                  <a:pt x="140" y="340"/>
                </a:lnTo>
                <a:lnTo>
                  <a:pt x="121" y="335"/>
                </a:lnTo>
                <a:lnTo>
                  <a:pt x="104" y="329"/>
                </a:lnTo>
                <a:lnTo>
                  <a:pt x="88" y="320"/>
                </a:lnTo>
                <a:lnTo>
                  <a:pt x="88" y="320"/>
                </a:lnTo>
                <a:lnTo>
                  <a:pt x="76" y="312"/>
                </a:lnTo>
                <a:lnTo>
                  <a:pt x="76" y="312"/>
                </a:lnTo>
                <a:lnTo>
                  <a:pt x="65" y="302"/>
                </a:lnTo>
                <a:lnTo>
                  <a:pt x="65" y="302"/>
                </a:lnTo>
                <a:lnTo>
                  <a:pt x="54" y="292"/>
                </a:lnTo>
                <a:lnTo>
                  <a:pt x="54" y="292"/>
                </a:lnTo>
                <a:lnTo>
                  <a:pt x="49" y="284"/>
                </a:lnTo>
                <a:lnTo>
                  <a:pt x="58" y="287"/>
                </a:lnTo>
                <a:lnTo>
                  <a:pt x="58" y="287"/>
                </a:lnTo>
                <a:lnTo>
                  <a:pt x="62" y="288"/>
                </a:lnTo>
                <a:lnTo>
                  <a:pt x="65" y="287"/>
                </a:lnTo>
                <a:lnTo>
                  <a:pt x="67" y="284"/>
                </a:lnTo>
                <a:lnTo>
                  <a:pt x="68" y="281"/>
                </a:lnTo>
                <a:lnTo>
                  <a:pt x="68" y="281"/>
                </a:lnTo>
                <a:lnTo>
                  <a:pt x="68" y="278"/>
                </a:lnTo>
                <a:lnTo>
                  <a:pt x="67" y="275"/>
                </a:lnTo>
                <a:lnTo>
                  <a:pt x="65" y="272"/>
                </a:lnTo>
                <a:lnTo>
                  <a:pt x="63" y="271"/>
                </a:lnTo>
                <a:lnTo>
                  <a:pt x="31" y="263"/>
                </a:lnTo>
                <a:lnTo>
                  <a:pt x="31" y="263"/>
                </a:lnTo>
                <a:lnTo>
                  <a:pt x="31" y="263"/>
                </a:lnTo>
                <a:lnTo>
                  <a:pt x="28" y="263"/>
                </a:lnTo>
                <a:lnTo>
                  <a:pt x="25" y="264"/>
                </a:lnTo>
                <a:lnTo>
                  <a:pt x="23" y="266"/>
                </a:lnTo>
                <a:lnTo>
                  <a:pt x="21" y="268"/>
                </a:lnTo>
                <a:lnTo>
                  <a:pt x="13" y="300"/>
                </a:lnTo>
                <a:lnTo>
                  <a:pt x="13" y="300"/>
                </a:lnTo>
                <a:lnTo>
                  <a:pt x="13" y="303"/>
                </a:lnTo>
                <a:lnTo>
                  <a:pt x="14" y="306"/>
                </a:lnTo>
                <a:lnTo>
                  <a:pt x="16" y="308"/>
                </a:lnTo>
                <a:lnTo>
                  <a:pt x="18" y="310"/>
                </a:lnTo>
                <a:lnTo>
                  <a:pt x="18" y="310"/>
                </a:lnTo>
                <a:lnTo>
                  <a:pt x="21" y="310"/>
                </a:lnTo>
                <a:lnTo>
                  <a:pt x="25" y="309"/>
                </a:lnTo>
                <a:lnTo>
                  <a:pt x="27" y="307"/>
                </a:lnTo>
                <a:lnTo>
                  <a:pt x="29" y="304"/>
                </a:lnTo>
                <a:lnTo>
                  <a:pt x="32" y="291"/>
                </a:lnTo>
                <a:lnTo>
                  <a:pt x="32" y="291"/>
                </a:lnTo>
                <a:lnTo>
                  <a:pt x="42" y="303"/>
                </a:lnTo>
                <a:lnTo>
                  <a:pt x="42" y="303"/>
                </a:lnTo>
                <a:lnTo>
                  <a:pt x="53" y="314"/>
                </a:lnTo>
                <a:lnTo>
                  <a:pt x="53" y="314"/>
                </a:lnTo>
                <a:lnTo>
                  <a:pt x="66" y="325"/>
                </a:lnTo>
                <a:lnTo>
                  <a:pt x="66" y="325"/>
                </a:lnTo>
                <a:lnTo>
                  <a:pt x="79" y="334"/>
                </a:lnTo>
                <a:lnTo>
                  <a:pt x="79" y="334"/>
                </a:lnTo>
                <a:lnTo>
                  <a:pt x="98" y="343"/>
                </a:lnTo>
                <a:lnTo>
                  <a:pt x="117" y="351"/>
                </a:lnTo>
                <a:lnTo>
                  <a:pt x="137" y="356"/>
                </a:lnTo>
                <a:lnTo>
                  <a:pt x="156" y="358"/>
                </a:lnTo>
                <a:lnTo>
                  <a:pt x="177" y="358"/>
                </a:lnTo>
                <a:lnTo>
                  <a:pt x="198" y="356"/>
                </a:lnTo>
                <a:lnTo>
                  <a:pt x="217" y="352"/>
                </a:lnTo>
                <a:lnTo>
                  <a:pt x="237" y="344"/>
                </a:lnTo>
                <a:lnTo>
                  <a:pt x="237" y="344"/>
                </a:lnTo>
                <a:lnTo>
                  <a:pt x="248" y="339"/>
                </a:lnTo>
                <a:lnTo>
                  <a:pt x="258" y="332"/>
                </a:lnTo>
                <a:lnTo>
                  <a:pt x="269" y="325"/>
                </a:lnTo>
                <a:lnTo>
                  <a:pt x="279" y="316"/>
                </a:lnTo>
                <a:lnTo>
                  <a:pt x="279" y="316"/>
                </a:lnTo>
                <a:lnTo>
                  <a:pt x="288" y="307"/>
                </a:lnTo>
                <a:lnTo>
                  <a:pt x="288" y="307"/>
                </a:lnTo>
                <a:lnTo>
                  <a:pt x="297" y="299"/>
                </a:lnTo>
                <a:lnTo>
                  <a:pt x="297" y="299"/>
                </a:lnTo>
                <a:lnTo>
                  <a:pt x="299" y="295"/>
                </a:lnTo>
                <a:lnTo>
                  <a:pt x="299" y="292"/>
                </a:lnTo>
                <a:lnTo>
                  <a:pt x="298" y="289"/>
                </a:lnTo>
                <a:lnTo>
                  <a:pt x="295" y="287"/>
                </a:lnTo>
                <a:lnTo>
                  <a:pt x="295" y="287"/>
                </a:lnTo>
                <a:lnTo>
                  <a:pt x="293" y="285"/>
                </a:lnTo>
                <a:lnTo>
                  <a:pt x="290" y="284"/>
                </a:lnTo>
                <a:lnTo>
                  <a:pt x="287" y="285"/>
                </a:lnTo>
                <a:lnTo>
                  <a:pt x="285" y="288"/>
                </a:lnTo>
                <a:lnTo>
                  <a:pt x="285" y="288"/>
                </a:lnTo>
                <a:close/>
                <a:moveTo>
                  <a:pt x="20" y="254"/>
                </a:moveTo>
                <a:lnTo>
                  <a:pt x="20" y="254"/>
                </a:lnTo>
                <a:lnTo>
                  <a:pt x="20" y="254"/>
                </a:lnTo>
                <a:lnTo>
                  <a:pt x="24" y="252"/>
                </a:lnTo>
                <a:lnTo>
                  <a:pt x="25" y="250"/>
                </a:lnTo>
                <a:lnTo>
                  <a:pt x="26" y="246"/>
                </a:lnTo>
                <a:lnTo>
                  <a:pt x="25" y="243"/>
                </a:lnTo>
                <a:lnTo>
                  <a:pt x="25" y="243"/>
                </a:lnTo>
                <a:lnTo>
                  <a:pt x="21" y="232"/>
                </a:lnTo>
                <a:lnTo>
                  <a:pt x="21" y="232"/>
                </a:lnTo>
                <a:lnTo>
                  <a:pt x="17" y="215"/>
                </a:lnTo>
                <a:lnTo>
                  <a:pt x="16" y="196"/>
                </a:lnTo>
                <a:lnTo>
                  <a:pt x="16" y="178"/>
                </a:lnTo>
                <a:lnTo>
                  <a:pt x="19" y="160"/>
                </a:lnTo>
                <a:lnTo>
                  <a:pt x="19" y="160"/>
                </a:lnTo>
                <a:lnTo>
                  <a:pt x="24" y="142"/>
                </a:lnTo>
                <a:lnTo>
                  <a:pt x="30" y="126"/>
                </a:lnTo>
                <a:lnTo>
                  <a:pt x="40" y="109"/>
                </a:lnTo>
                <a:lnTo>
                  <a:pt x="51" y="94"/>
                </a:lnTo>
                <a:lnTo>
                  <a:pt x="51" y="94"/>
                </a:lnTo>
                <a:lnTo>
                  <a:pt x="60" y="84"/>
                </a:lnTo>
                <a:lnTo>
                  <a:pt x="68" y="76"/>
                </a:lnTo>
                <a:lnTo>
                  <a:pt x="78" y="68"/>
                </a:lnTo>
                <a:lnTo>
                  <a:pt x="89" y="60"/>
                </a:lnTo>
                <a:lnTo>
                  <a:pt x="101" y="55"/>
                </a:lnTo>
                <a:lnTo>
                  <a:pt x="112" y="50"/>
                </a:lnTo>
                <a:lnTo>
                  <a:pt x="125" y="45"/>
                </a:lnTo>
                <a:lnTo>
                  <a:pt x="137" y="42"/>
                </a:lnTo>
                <a:lnTo>
                  <a:pt x="137" y="42"/>
                </a:lnTo>
                <a:lnTo>
                  <a:pt x="147" y="41"/>
                </a:lnTo>
                <a:lnTo>
                  <a:pt x="139" y="49"/>
                </a:lnTo>
                <a:lnTo>
                  <a:pt x="139" y="49"/>
                </a:lnTo>
                <a:lnTo>
                  <a:pt x="137" y="51"/>
                </a:lnTo>
                <a:lnTo>
                  <a:pt x="137" y="54"/>
                </a:lnTo>
                <a:lnTo>
                  <a:pt x="137" y="57"/>
                </a:lnTo>
                <a:lnTo>
                  <a:pt x="139" y="59"/>
                </a:lnTo>
                <a:lnTo>
                  <a:pt x="139" y="59"/>
                </a:lnTo>
                <a:lnTo>
                  <a:pt x="141" y="62"/>
                </a:lnTo>
                <a:lnTo>
                  <a:pt x="144" y="63"/>
                </a:lnTo>
                <a:lnTo>
                  <a:pt x="148" y="62"/>
                </a:lnTo>
                <a:lnTo>
                  <a:pt x="151" y="59"/>
                </a:lnTo>
                <a:lnTo>
                  <a:pt x="174" y="37"/>
                </a:lnTo>
                <a:lnTo>
                  <a:pt x="174" y="37"/>
                </a:lnTo>
                <a:lnTo>
                  <a:pt x="174" y="37"/>
                </a:lnTo>
                <a:lnTo>
                  <a:pt x="174" y="37"/>
                </a:lnTo>
                <a:lnTo>
                  <a:pt x="174" y="37"/>
                </a:lnTo>
                <a:lnTo>
                  <a:pt x="175" y="35"/>
                </a:lnTo>
                <a:lnTo>
                  <a:pt x="175" y="34"/>
                </a:lnTo>
                <a:lnTo>
                  <a:pt x="175" y="34"/>
                </a:lnTo>
                <a:lnTo>
                  <a:pt x="175" y="34"/>
                </a:lnTo>
                <a:lnTo>
                  <a:pt x="176" y="31"/>
                </a:lnTo>
                <a:lnTo>
                  <a:pt x="176" y="31"/>
                </a:lnTo>
                <a:lnTo>
                  <a:pt x="175" y="27"/>
                </a:lnTo>
                <a:lnTo>
                  <a:pt x="175" y="27"/>
                </a:lnTo>
                <a:lnTo>
                  <a:pt x="175" y="27"/>
                </a:lnTo>
                <a:lnTo>
                  <a:pt x="175" y="27"/>
                </a:lnTo>
                <a:lnTo>
                  <a:pt x="174" y="26"/>
                </a:lnTo>
                <a:lnTo>
                  <a:pt x="174" y="25"/>
                </a:lnTo>
                <a:lnTo>
                  <a:pt x="174" y="25"/>
                </a:lnTo>
                <a:lnTo>
                  <a:pt x="151" y="2"/>
                </a:lnTo>
                <a:lnTo>
                  <a:pt x="151" y="2"/>
                </a:lnTo>
                <a:lnTo>
                  <a:pt x="148" y="1"/>
                </a:lnTo>
                <a:lnTo>
                  <a:pt x="144" y="0"/>
                </a:lnTo>
                <a:lnTo>
                  <a:pt x="141" y="1"/>
                </a:lnTo>
                <a:lnTo>
                  <a:pt x="139" y="2"/>
                </a:lnTo>
                <a:lnTo>
                  <a:pt x="139" y="2"/>
                </a:lnTo>
                <a:lnTo>
                  <a:pt x="137" y="5"/>
                </a:lnTo>
                <a:lnTo>
                  <a:pt x="137" y="8"/>
                </a:lnTo>
                <a:lnTo>
                  <a:pt x="137" y="10"/>
                </a:lnTo>
                <a:lnTo>
                  <a:pt x="139" y="14"/>
                </a:lnTo>
                <a:lnTo>
                  <a:pt x="149" y="24"/>
                </a:lnTo>
                <a:lnTo>
                  <a:pt x="149" y="24"/>
                </a:lnTo>
                <a:lnTo>
                  <a:pt x="133" y="26"/>
                </a:lnTo>
                <a:lnTo>
                  <a:pt x="133" y="26"/>
                </a:lnTo>
                <a:lnTo>
                  <a:pt x="119" y="30"/>
                </a:lnTo>
                <a:lnTo>
                  <a:pt x="106" y="34"/>
                </a:lnTo>
                <a:lnTo>
                  <a:pt x="93" y="40"/>
                </a:lnTo>
                <a:lnTo>
                  <a:pt x="81" y="46"/>
                </a:lnTo>
                <a:lnTo>
                  <a:pt x="69" y="55"/>
                </a:lnTo>
                <a:lnTo>
                  <a:pt x="57" y="64"/>
                </a:lnTo>
                <a:lnTo>
                  <a:pt x="48" y="74"/>
                </a:lnTo>
                <a:lnTo>
                  <a:pt x="38" y="84"/>
                </a:lnTo>
                <a:lnTo>
                  <a:pt x="38" y="84"/>
                </a:lnTo>
                <a:lnTo>
                  <a:pt x="26" y="101"/>
                </a:lnTo>
                <a:lnTo>
                  <a:pt x="16" y="118"/>
                </a:lnTo>
                <a:lnTo>
                  <a:pt x="8" y="138"/>
                </a:lnTo>
                <a:lnTo>
                  <a:pt x="3" y="157"/>
                </a:lnTo>
                <a:lnTo>
                  <a:pt x="3" y="157"/>
                </a:lnTo>
                <a:lnTo>
                  <a:pt x="0" y="177"/>
                </a:lnTo>
                <a:lnTo>
                  <a:pt x="0" y="197"/>
                </a:lnTo>
                <a:lnTo>
                  <a:pt x="2" y="217"/>
                </a:lnTo>
                <a:lnTo>
                  <a:pt x="6" y="237"/>
                </a:lnTo>
                <a:lnTo>
                  <a:pt x="6" y="237"/>
                </a:lnTo>
                <a:lnTo>
                  <a:pt x="10" y="250"/>
                </a:lnTo>
                <a:lnTo>
                  <a:pt x="10" y="250"/>
                </a:lnTo>
                <a:lnTo>
                  <a:pt x="12" y="252"/>
                </a:lnTo>
                <a:lnTo>
                  <a:pt x="14" y="254"/>
                </a:lnTo>
                <a:lnTo>
                  <a:pt x="17" y="255"/>
                </a:lnTo>
                <a:lnTo>
                  <a:pt x="20" y="254"/>
                </a:lnTo>
                <a:lnTo>
                  <a:pt x="20" y="254"/>
                </a:lnTo>
                <a:close/>
                <a:moveTo>
                  <a:pt x="85" y="108"/>
                </a:moveTo>
                <a:lnTo>
                  <a:pt x="85" y="108"/>
                </a:lnTo>
                <a:lnTo>
                  <a:pt x="85" y="108"/>
                </a:lnTo>
                <a:lnTo>
                  <a:pt x="85" y="108"/>
                </a:lnTo>
                <a:lnTo>
                  <a:pt x="77" y="117"/>
                </a:lnTo>
                <a:lnTo>
                  <a:pt x="70" y="126"/>
                </a:lnTo>
                <a:lnTo>
                  <a:pt x="65" y="135"/>
                </a:lnTo>
                <a:lnTo>
                  <a:pt x="60" y="145"/>
                </a:lnTo>
                <a:lnTo>
                  <a:pt x="56" y="156"/>
                </a:lnTo>
                <a:lnTo>
                  <a:pt x="53" y="167"/>
                </a:lnTo>
                <a:lnTo>
                  <a:pt x="51" y="179"/>
                </a:lnTo>
                <a:lnTo>
                  <a:pt x="51" y="191"/>
                </a:lnTo>
                <a:lnTo>
                  <a:pt x="51" y="191"/>
                </a:lnTo>
                <a:lnTo>
                  <a:pt x="51" y="203"/>
                </a:lnTo>
                <a:lnTo>
                  <a:pt x="53" y="215"/>
                </a:lnTo>
                <a:lnTo>
                  <a:pt x="56" y="226"/>
                </a:lnTo>
                <a:lnTo>
                  <a:pt x="60" y="237"/>
                </a:lnTo>
                <a:lnTo>
                  <a:pt x="65" y="246"/>
                </a:lnTo>
                <a:lnTo>
                  <a:pt x="70" y="256"/>
                </a:lnTo>
                <a:lnTo>
                  <a:pt x="77" y="265"/>
                </a:lnTo>
                <a:lnTo>
                  <a:pt x="85" y="274"/>
                </a:lnTo>
                <a:lnTo>
                  <a:pt x="93" y="281"/>
                </a:lnTo>
                <a:lnTo>
                  <a:pt x="102" y="288"/>
                </a:lnTo>
                <a:lnTo>
                  <a:pt x="112" y="293"/>
                </a:lnTo>
                <a:lnTo>
                  <a:pt x="121" y="299"/>
                </a:lnTo>
                <a:lnTo>
                  <a:pt x="132" y="303"/>
                </a:lnTo>
                <a:lnTo>
                  <a:pt x="144" y="305"/>
                </a:lnTo>
                <a:lnTo>
                  <a:pt x="155" y="307"/>
                </a:lnTo>
                <a:lnTo>
                  <a:pt x="167" y="307"/>
                </a:lnTo>
                <a:lnTo>
                  <a:pt x="167" y="307"/>
                </a:lnTo>
                <a:lnTo>
                  <a:pt x="179" y="307"/>
                </a:lnTo>
                <a:lnTo>
                  <a:pt x="191" y="305"/>
                </a:lnTo>
                <a:lnTo>
                  <a:pt x="202" y="303"/>
                </a:lnTo>
                <a:lnTo>
                  <a:pt x="213" y="299"/>
                </a:lnTo>
                <a:lnTo>
                  <a:pt x="224" y="293"/>
                </a:lnTo>
                <a:lnTo>
                  <a:pt x="232" y="288"/>
                </a:lnTo>
                <a:lnTo>
                  <a:pt x="242" y="281"/>
                </a:lnTo>
                <a:lnTo>
                  <a:pt x="250" y="274"/>
                </a:lnTo>
                <a:lnTo>
                  <a:pt x="257" y="265"/>
                </a:lnTo>
                <a:lnTo>
                  <a:pt x="264" y="256"/>
                </a:lnTo>
                <a:lnTo>
                  <a:pt x="270" y="246"/>
                </a:lnTo>
                <a:lnTo>
                  <a:pt x="275" y="237"/>
                </a:lnTo>
                <a:lnTo>
                  <a:pt x="279" y="226"/>
                </a:lnTo>
                <a:lnTo>
                  <a:pt x="282" y="215"/>
                </a:lnTo>
                <a:lnTo>
                  <a:pt x="283" y="203"/>
                </a:lnTo>
                <a:lnTo>
                  <a:pt x="285" y="191"/>
                </a:lnTo>
                <a:lnTo>
                  <a:pt x="285" y="191"/>
                </a:lnTo>
                <a:lnTo>
                  <a:pt x="283" y="179"/>
                </a:lnTo>
                <a:lnTo>
                  <a:pt x="282" y="167"/>
                </a:lnTo>
                <a:lnTo>
                  <a:pt x="279" y="156"/>
                </a:lnTo>
                <a:lnTo>
                  <a:pt x="275" y="145"/>
                </a:lnTo>
                <a:lnTo>
                  <a:pt x="270" y="135"/>
                </a:lnTo>
                <a:lnTo>
                  <a:pt x="264" y="126"/>
                </a:lnTo>
                <a:lnTo>
                  <a:pt x="257" y="117"/>
                </a:lnTo>
                <a:lnTo>
                  <a:pt x="250" y="108"/>
                </a:lnTo>
                <a:lnTo>
                  <a:pt x="250" y="108"/>
                </a:lnTo>
                <a:lnTo>
                  <a:pt x="250" y="108"/>
                </a:lnTo>
                <a:lnTo>
                  <a:pt x="241" y="101"/>
                </a:lnTo>
                <a:lnTo>
                  <a:pt x="231" y="93"/>
                </a:lnTo>
                <a:lnTo>
                  <a:pt x="222" y="88"/>
                </a:lnTo>
                <a:lnTo>
                  <a:pt x="212" y="82"/>
                </a:lnTo>
                <a:lnTo>
                  <a:pt x="201" y="79"/>
                </a:lnTo>
                <a:lnTo>
                  <a:pt x="190" y="76"/>
                </a:lnTo>
                <a:lnTo>
                  <a:pt x="179" y="75"/>
                </a:lnTo>
                <a:lnTo>
                  <a:pt x="167" y="74"/>
                </a:lnTo>
                <a:lnTo>
                  <a:pt x="156" y="75"/>
                </a:lnTo>
                <a:lnTo>
                  <a:pt x="145" y="76"/>
                </a:lnTo>
                <a:lnTo>
                  <a:pt x="135" y="79"/>
                </a:lnTo>
                <a:lnTo>
                  <a:pt x="124" y="82"/>
                </a:lnTo>
                <a:lnTo>
                  <a:pt x="113" y="88"/>
                </a:lnTo>
                <a:lnTo>
                  <a:pt x="103" y="93"/>
                </a:lnTo>
                <a:lnTo>
                  <a:pt x="94" y="101"/>
                </a:lnTo>
                <a:lnTo>
                  <a:pt x="85" y="108"/>
                </a:lnTo>
                <a:lnTo>
                  <a:pt x="85" y="108"/>
                </a:lnTo>
                <a:close/>
                <a:moveTo>
                  <a:pt x="139" y="94"/>
                </a:moveTo>
                <a:lnTo>
                  <a:pt x="139" y="94"/>
                </a:lnTo>
                <a:lnTo>
                  <a:pt x="139" y="94"/>
                </a:lnTo>
                <a:lnTo>
                  <a:pt x="133" y="101"/>
                </a:lnTo>
                <a:lnTo>
                  <a:pt x="128" y="107"/>
                </a:lnTo>
                <a:lnTo>
                  <a:pt x="123" y="114"/>
                </a:lnTo>
                <a:lnTo>
                  <a:pt x="118" y="121"/>
                </a:lnTo>
                <a:lnTo>
                  <a:pt x="118" y="121"/>
                </a:lnTo>
                <a:lnTo>
                  <a:pt x="115" y="128"/>
                </a:lnTo>
                <a:lnTo>
                  <a:pt x="115" y="128"/>
                </a:lnTo>
                <a:lnTo>
                  <a:pt x="107" y="122"/>
                </a:lnTo>
                <a:lnTo>
                  <a:pt x="100" y="116"/>
                </a:lnTo>
                <a:lnTo>
                  <a:pt x="100" y="116"/>
                </a:lnTo>
                <a:lnTo>
                  <a:pt x="108" y="109"/>
                </a:lnTo>
                <a:lnTo>
                  <a:pt x="118" y="103"/>
                </a:lnTo>
                <a:lnTo>
                  <a:pt x="128" y="99"/>
                </a:lnTo>
                <a:lnTo>
                  <a:pt x="139" y="94"/>
                </a:lnTo>
                <a:lnTo>
                  <a:pt x="139" y="94"/>
                </a:lnTo>
                <a:close/>
                <a:moveTo>
                  <a:pt x="89" y="129"/>
                </a:moveTo>
                <a:lnTo>
                  <a:pt x="89" y="129"/>
                </a:lnTo>
                <a:lnTo>
                  <a:pt x="89" y="129"/>
                </a:lnTo>
                <a:lnTo>
                  <a:pt x="99" y="137"/>
                </a:lnTo>
                <a:lnTo>
                  <a:pt x="108" y="143"/>
                </a:lnTo>
                <a:lnTo>
                  <a:pt x="108" y="143"/>
                </a:lnTo>
                <a:lnTo>
                  <a:pt x="106" y="153"/>
                </a:lnTo>
                <a:lnTo>
                  <a:pt x="104" y="163"/>
                </a:lnTo>
                <a:lnTo>
                  <a:pt x="102" y="172"/>
                </a:lnTo>
                <a:lnTo>
                  <a:pt x="101" y="182"/>
                </a:lnTo>
                <a:lnTo>
                  <a:pt x="67" y="182"/>
                </a:lnTo>
                <a:lnTo>
                  <a:pt x="67" y="182"/>
                </a:lnTo>
                <a:lnTo>
                  <a:pt x="69" y="168"/>
                </a:lnTo>
                <a:lnTo>
                  <a:pt x="75" y="154"/>
                </a:lnTo>
                <a:lnTo>
                  <a:pt x="80" y="141"/>
                </a:lnTo>
                <a:lnTo>
                  <a:pt x="89" y="129"/>
                </a:lnTo>
                <a:lnTo>
                  <a:pt x="89" y="129"/>
                </a:lnTo>
                <a:close/>
                <a:moveTo>
                  <a:pt x="67" y="199"/>
                </a:moveTo>
                <a:lnTo>
                  <a:pt x="67" y="199"/>
                </a:lnTo>
                <a:lnTo>
                  <a:pt x="101" y="199"/>
                </a:lnTo>
                <a:lnTo>
                  <a:pt x="101" y="199"/>
                </a:lnTo>
                <a:lnTo>
                  <a:pt x="102" y="209"/>
                </a:lnTo>
                <a:lnTo>
                  <a:pt x="104" y="220"/>
                </a:lnTo>
                <a:lnTo>
                  <a:pt x="106" y="231"/>
                </a:lnTo>
                <a:lnTo>
                  <a:pt x="110" y="241"/>
                </a:lnTo>
                <a:lnTo>
                  <a:pt x="110" y="241"/>
                </a:lnTo>
                <a:lnTo>
                  <a:pt x="99" y="246"/>
                </a:lnTo>
                <a:lnTo>
                  <a:pt x="89" y="254"/>
                </a:lnTo>
                <a:lnTo>
                  <a:pt x="89" y="254"/>
                </a:lnTo>
                <a:lnTo>
                  <a:pt x="81" y="242"/>
                </a:lnTo>
                <a:lnTo>
                  <a:pt x="75" y="229"/>
                </a:lnTo>
                <a:lnTo>
                  <a:pt x="70" y="214"/>
                </a:lnTo>
                <a:lnTo>
                  <a:pt x="67" y="199"/>
                </a:lnTo>
                <a:lnTo>
                  <a:pt x="67" y="199"/>
                </a:lnTo>
                <a:close/>
                <a:moveTo>
                  <a:pt x="101" y="266"/>
                </a:moveTo>
                <a:lnTo>
                  <a:pt x="101" y="266"/>
                </a:lnTo>
                <a:lnTo>
                  <a:pt x="101" y="266"/>
                </a:lnTo>
                <a:lnTo>
                  <a:pt x="108" y="260"/>
                </a:lnTo>
                <a:lnTo>
                  <a:pt x="116" y="256"/>
                </a:lnTo>
                <a:lnTo>
                  <a:pt x="116" y="256"/>
                </a:lnTo>
                <a:lnTo>
                  <a:pt x="118" y="260"/>
                </a:lnTo>
                <a:lnTo>
                  <a:pt x="118" y="260"/>
                </a:lnTo>
                <a:lnTo>
                  <a:pt x="123" y="268"/>
                </a:lnTo>
                <a:lnTo>
                  <a:pt x="128" y="275"/>
                </a:lnTo>
                <a:lnTo>
                  <a:pt x="133" y="281"/>
                </a:lnTo>
                <a:lnTo>
                  <a:pt x="139" y="287"/>
                </a:lnTo>
                <a:lnTo>
                  <a:pt x="139" y="287"/>
                </a:lnTo>
                <a:lnTo>
                  <a:pt x="128" y="283"/>
                </a:lnTo>
                <a:lnTo>
                  <a:pt x="118" y="279"/>
                </a:lnTo>
                <a:lnTo>
                  <a:pt x="110" y="272"/>
                </a:lnTo>
                <a:lnTo>
                  <a:pt x="101" y="266"/>
                </a:lnTo>
                <a:lnTo>
                  <a:pt x="101" y="266"/>
                </a:lnTo>
                <a:close/>
                <a:moveTo>
                  <a:pt x="160" y="282"/>
                </a:moveTo>
                <a:lnTo>
                  <a:pt x="160" y="282"/>
                </a:lnTo>
                <a:lnTo>
                  <a:pt x="160" y="282"/>
                </a:lnTo>
                <a:lnTo>
                  <a:pt x="152" y="277"/>
                </a:lnTo>
                <a:lnTo>
                  <a:pt x="144" y="269"/>
                </a:lnTo>
                <a:lnTo>
                  <a:pt x="139" y="262"/>
                </a:lnTo>
                <a:lnTo>
                  <a:pt x="132" y="253"/>
                </a:lnTo>
                <a:lnTo>
                  <a:pt x="131" y="250"/>
                </a:lnTo>
                <a:lnTo>
                  <a:pt x="131" y="250"/>
                </a:lnTo>
                <a:lnTo>
                  <a:pt x="144" y="245"/>
                </a:lnTo>
                <a:lnTo>
                  <a:pt x="160" y="243"/>
                </a:lnTo>
                <a:lnTo>
                  <a:pt x="160" y="282"/>
                </a:lnTo>
                <a:lnTo>
                  <a:pt x="160" y="282"/>
                </a:lnTo>
                <a:close/>
                <a:moveTo>
                  <a:pt x="160" y="227"/>
                </a:moveTo>
                <a:lnTo>
                  <a:pt x="160" y="227"/>
                </a:lnTo>
                <a:lnTo>
                  <a:pt x="160" y="227"/>
                </a:lnTo>
                <a:lnTo>
                  <a:pt x="150" y="228"/>
                </a:lnTo>
                <a:lnTo>
                  <a:pt x="141" y="229"/>
                </a:lnTo>
                <a:lnTo>
                  <a:pt x="125" y="234"/>
                </a:lnTo>
                <a:lnTo>
                  <a:pt x="125" y="234"/>
                </a:lnTo>
                <a:lnTo>
                  <a:pt x="120" y="217"/>
                </a:lnTo>
                <a:lnTo>
                  <a:pt x="118" y="199"/>
                </a:lnTo>
                <a:lnTo>
                  <a:pt x="160" y="199"/>
                </a:lnTo>
                <a:lnTo>
                  <a:pt x="160" y="227"/>
                </a:lnTo>
                <a:lnTo>
                  <a:pt x="160" y="227"/>
                </a:lnTo>
                <a:close/>
                <a:moveTo>
                  <a:pt x="160" y="182"/>
                </a:moveTo>
                <a:lnTo>
                  <a:pt x="160" y="182"/>
                </a:lnTo>
                <a:lnTo>
                  <a:pt x="118" y="182"/>
                </a:lnTo>
                <a:lnTo>
                  <a:pt x="118" y="182"/>
                </a:lnTo>
                <a:lnTo>
                  <a:pt x="119" y="166"/>
                </a:lnTo>
                <a:lnTo>
                  <a:pt x="124" y="151"/>
                </a:lnTo>
                <a:lnTo>
                  <a:pt x="124" y="151"/>
                </a:lnTo>
                <a:lnTo>
                  <a:pt x="132" y="154"/>
                </a:lnTo>
                <a:lnTo>
                  <a:pt x="141" y="157"/>
                </a:lnTo>
                <a:lnTo>
                  <a:pt x="150" y="158"/>
                </a:lnTo>
                <a:lnTo>
                  <a:pt x="160" y="159"/>
                </a:lnTo>
                <a:lnTo>
                  <a:pt x="160" y="182"/>
                </a:lnTo>
                <a:lnTo>
                  <a:pt x="160" y="182"/>
                </a:lnTo>
                <a:close/>
                <a:moveTo>
                  <a:pt x="160" y="143"/>
                </a:moveTo>
                <a:lnTo>
                  <a:pt x="160" y="143"/>
                </a:lnTo>
                <a:lnTo>
                  <a:pt x="160" y="143"/>
                </a:lnTo>
                <a:lnTo>
                  <a:pt x="144" y="141"/>
                </a:lnTo>
                <a:lnTo>
                  <a:pt x="129" y="135"/>
                </a:lnTo>
                <a:lnTo>
                  <a:pt x="129" y="135"/>
                </a:lnTo>
                <a:lnTo>
                  <a:pt x="132" y="129"/>
                </a:lnTo>
                <a:lnTo>
                  <a:pt x="132" y="129"/>
                </a:lnTo>
                <a:lnTo>
                  <a:pt x="139" y="120"/>
                </a:lnTo>
                <a:lnTo>
                  <a:pt x="144" y="113"/>
                </a:lnTo>
                <a:lnTo>
                  <a:pt x="152" y="105"/>
                </a:lnTo>
                <a:lnTo>
                  <a:pt x="160" y="100"/>
                </a:lnTo>
                <a:lnTo>
                  <a:pt x="160" y="143"/>
                </a:lnTo>
                <a:lnTo>
                  <a:pt x="160" y="143"/>
                </a:lnTo>
                <a:close/>
                <a:moveTo>
                  <a:pt x="197" y="287"/>
                </a:moveTo>
                <a:lnTo>
                  <a:pt x="197" y="287"/>
                </a:lnTo>
                <a:lnTo>
                  <a:pt x="197" y="287"/>
                </a:lnTo>
                <a:lnTo>
                  <a:pt x="202" y="281"/>
                </a:lnTo>
                <a:lnTo>
                  <a:pt x="207" y="275"/>
                </a:lnTo>
                <a:lnTo>
                  <a:pt x="216" y="260"/>
                </a:lnTo>
                <a:lnTo>
                  <a:pt x="216" y="260"/>
                </a:lnTo>
                <a:lnTo>
                  <a:pt x="219" y="256"/>
                </a:lnTo>
                <a:lnTo>
                  <a:pt x="219" y="256"/>
                </a:lnTo>
                <a:lnTo>
                  <a:pt x="227" y="260"/>
                </a:lnTo>
                <a:lnTo>
                  <a:pt x="235" y="266"/>
                </a:lnTo>
                <a:lnTo>
                  <a:pt x="235" y="266"/>
                </a:lnTo>
                <a:lnTo>
                  <a:pt x="226" y="272"/>
                </a:lnTo>
                <a:lnTo>
                  <a:pt x="216" y="279"/>
                </a:lnTo>
                <a:lnTo>
                  <a:pt x="206" y="283"/>
                </a:lnTo>
                <a:lnTo>
                  <a:pt x="197" y="287"/>
                </a:lnTo>
                <a:lnTo>
                  <a:pt x="197" y="287"/>
                </a:lnTo>
                <a:close/>
                <a:moveTo>
                  <a:pt x="245" y="254"/>
                </a:moveTo>
                <a:lnTo>
                  <a:pt x="245" y="254"/>
                </a:lnTo>
                <a:lnTo>
                  <a:pt x="245" y="254"/>
                </a:lnTo>
                <a:lnTo>
                  <a:pt x="236" y="246"/>
                </a:lnTo>
                <a:lnTo>
                  <a:pt x="226" y="241"/>
                </a:lnTo>
                <a:lnTo>
                  <a:pt x="226" y="241"/>
                </a:lnTo>
                <a:lnTo>
                  <a:pt x="229" y="231"/>
                </a:lnTo>
                <a:lnTo>
                  <a:pt x="231" y="220"/>
                </a:lnTo>
                <a:lnTo>
                  <a:pt x="232" y="210"/>
                </a:lnTo>
                <a:lnTo>
                  <a:pt x="233" y="199"/>
                </a:lnTo>
                <a:lnTo>
                  <a:pt x="267" y="199"/>
                </a:lnTo>
                <a:lnTo>
                  <a:pt x="267" y="199"/>
                </a:lnTo>
                <a:lnTo>
                  <a:pt x="265" y="214"/>
                </a:lnTo>
                <a:lnTo>
                  <a:pt x="261" y="229"/>
                </a:lnTo>
                <a:lnTo>
                  <a:pt x="254" y="242"/>
                </a:lnTo>
                <a:lnTo>
                  <a:pt x="245" y="254"/>
                </a:lnTo>
                <a:lnTo>
                  <a:pt x="245" y="254"/>
                </a:lnTo>
                <a:close/>
                <a:moveTo>
                  <a:pt x="267" y="182"/>
                </a:moveTo>
                <a:lnTo>
                  <a:pt x="267" y="182"/>
                </a:lnTo>
                <a:lnTo>
                  <a:pt x="233" y="182"/>
                </a:lnTo>
                <a:lnTo>
                  <a:pt x="233" y="182"/>
                </a:lnTo>
                <a:lnTo>
                  <a:pt x="231" y="163"/>
                </a:lnTo>
                <a:lnTo>
                  <a:pt x="227" y="145"/>
                </a:lnTo>
                <a:lnTo>
                  <a:pt x="227" y="145"/>
                </a:lnTo>
                <a:lnTo>
                  <a:pt x="238" y="138"/>
                </a:lnTo>
                <a:lnTo>
                  <a:pt x="248" y="130"/>
                </a:lnTo>
                <a:lnTo>
                  <a:pt x="248" y="130"/>
                </a:lnTo>
                <a:lnTo>
                  <a:pt x="255" y="142"/>
                </a:lnTo>
                <a:lnTo>
                  <a:pt x="261" y="154"/>
                </a:lnTo>
                <a:lnTo>
                  <a:pt x="265" y="168"/>
                </a:lnTo>
                <a:lnTo>
                  <a:pt x="267" y="182"/>
                </a:lnTo>
                <a:lnTo>
                  <a:pt x="267" y="182"/>
                </a:lnTo>
                <a:close/>
                <a:moveTo>
                  <a:pt x="237" y="118"/>
                </a:moveTo>
                <a:lnTo>
                  <a:pt x="237" y="118"/>
                </a:lnTo>
                <a:lnTo>
                  <a:pt x="237" y="118"/>
                </a:lnTo>
                <a:lnTo>
                  <a:pt x="229" y="124"/>
                </a:lnTo>
                <a:lnTo>
                  <a:pt x="220" y="129"/>
                </a:lnTo>
                <a:lnTo>
                  <a:pt x="220" y="129"/>
                </a:lnTo>
                <a:lnTo>
                  <a:pt x="216" y="121"/>
                </a:lnTo>
                <a:lnTo>
                  <a:pt x="216" y="121"/>
                </a:lnTo>
                <a:lnTo>
                  <a:pt x="207" y="107"/>
                </a:lnTo>
                <a:lnTo>
                  <a:pt x="202" y="101"/>
                </a:lnTo>
                <a:lnTo>
                  <a:pt x="197" y="94"/>
                </a:lnTo>
                <a:lnTo>
                  <a:pt x="197" y="94"/>
                </a:lnTo>
                <a:lnTo>
                  <a:pt x="207" y="99"/>
                </a:lnTo>
                <a:lnTo>
                  <a:pt x="217" y="104"/>
                </a:lnTo>
                <a:lnTo>
                  <a:pt x="227" y="110"/>
                </a:lnTo>
                <a:lnTo>
                  <a:pt x="237" y="118"/>
                </a:lnTo>
                <a:lnTo>
                  <a:pt x="237" y="118"/>
                </a:lnTo>
                <a:close/>
                <a:moveTo>
                  <a:pt x="176" y="100"/>
                </a:moveTo>
                <a:lnTo>
                  <a:pt x="176" y="100"/>
                </a:lnTo>
                <a:lnTo>
                  <a:pt x="176" y="100"/>
                </a:lnTo>
                <a:lnTo>
                  <a:pt x="183" y="105"/>
                </a:lnTo>
                <a:lnTo>
                  <a:pt x="190" y="113"/>
                </a:lnTo>
                <a:lnTo>
                  <a:pt x="197" y="120"/>
                </a:lnTo>
                <a:lnTo>
                  <a:pt x="202" y="129"/>
                </a:lnTo>
                <a:lnTo>
                  <a:pt x="202" y="129"/>
                </a:lnTo>
                <a:lnTo>
                  <a:pt x="206" y="137"/>
                </a:lnTo>
                <a:lnTo>
                  <a:pt x="206" y="137"/>
                </a:lnTo>
                <a:lnTo>
                  <a:pt x="191" y="141"/>
                </a:lnTo>
                <a:lnTo>
                  <a:pt x="176" y="143"/>
                </a:lnTo>
                <a:lnTo>
                  <a:pt x="176" y="100"/>
                </a:lnTo>
                <a:lnTo>
                  <a:pt x="176" y="100"/>
                </a:lnTo>
                <a:close/>
                <a:moveTo>
                  <a:pt x="176" y="160"/>
                </a:moveTo>
                <a:lnTo>
                  <a:pt x="176" y="160"/>
                </a:lnTo>
                <a:lnTo>
                  <a:pt x="176" y="160"/>
                </a:lnTo>
                <a:lnTo>
                  <a:pt x="186" y="159"/>
                </a:lnTo>
                <a:lnTo>
                  <a:pt x="194" y="157"/>
                </a:lnTo>
                <a:lnTo>
                  <a:pt x="203" y="155"/>
                </a:lnTo>
                <a:lnTo>
                  <a:pt x="212" y="152"/>
                </a:lnTo>
                <a:lnTo>
                  <a:pt x="212" y="152"/>
                </a:lnTo>
                <a:lnTo>
                  <a:pt x="215" y="167"/>
                </a:lnTo>
                <a:lnTo>
                  <a:pt x="217" y="182"/>
                </a:lnTo>
                <a:lnTo>
                  <a:pt x="176" y="182"/>
                </a:lnTo>
                <a:lnTo>
                  <a:pt x="176" y="160"/>
                </a:lnTo>
                <a:lnTo>
                  <a:pt x="176" y="160"/>
                </a:lnTo>
                <a:close/>
                <a:moveTo>
                  <a:pt x="176" y="199"/>
                </a:moveTo>
                <a:lnTo>
                  <a:pt x="176" y="199"/>
                </a:lnTo>
                <a:lnTo>
                  <a:pt x="217" y="199"/>
                </a:lnTo>
                <a:lnTo>
                  <a:pt x="217" y="199"/>
                </a:lnTo>
                <a:lnTo>
                  <a:pt x="215" y="217"/>
                </a:lnTo>
                <a:lnTo>
                  <a:pt x="211" y="234"/>
                </a:lnTo>
                <a:lnTo>
                  <a:pt x="211" y="234"/>
                </a:lnTo>
                <a:lnTo>
                  <a:pt x="193" y="229"/>
                </a:lnTo>
                <a:lnTo>
                  <a:pt x="185" y="228"/>
                </a:lnTo>
                <a:lnTo>
                  <a:pt x="176" y="227"/>
                </a:lnTo>
                <a:lnTo>
                  <a:pt x="176" y="199"/>
                </a:lnTo>
                <a:lnTo>
                  <a:pt x="176" y="199"/>
                </a:lnTo>
                <a:close/>
                <a:moveTo>
                  <a:pt x="176" y="243"/>
                </a:moveTo>
                <a:lnTo>
                  <a:pt x="176" y="243"/>
                </a:lnTo>
                <a:lnTo>
                  <a:pt x="176" y="243"/>
                </a:lnTo>
                <a:lnTo>
                  <a:pt x="190" y="245"/>
                </a:lnTo>
                <a:lnTo>
                  <a:pt x="204" y="250"/>
                </a:lnTo>
                <a:lnTo>
                  <a:pt x="202" y="253"/>
                </a:lnTo>
                <a:lnTo>
                  <a:pt x="202" y="253"/>
                </a:lnTo>
                <a:lnTo>
                  <a:pt x="197" y="262"/>
                </a:lnTo>
                <a:lnTo>
                  <a:pt x="190" y="269"/>
                </a:lnTo>
                <a:lnTo>
                  <a:pt x="183" y="277"/>
                </a:lnTo>
                <a:lnTo>
                  <a:pt x="176" y="282"/>
                </a:lnTo>
                <a:lnTo>
                  <a:pt x="176" y="243"/>
                </a:lnTo>
                <a:lnTo>
                  <a:pt x="176" y="243"/>
                </a:lnTo>
                <a:close/>
                <a:moveTo>
                  <a:pt x="336" y="254"/>
                </a:moveTo>
                <a:lnTo>
                  <a:pt x="336" y="254"/>
                </a:lnTo>
                <a:lnTo>
                  <a:pt x="322" y="258"/>
                </a:lnTo>
                <a:lnTo>
                  <a:pt x="322" y="258"/>
                </a:lnTo>
                <a:lnTo>
                  <a:pt x="327" y="243"/>
                </a:lnTo>
                <a:lnTo>
                  <a:pt x="331" y="228"/>
                </a:lnTo>
                <a:lnTo>
                  <a:pt x="331" y="228"/>
                </a:lnTo>
                <a:lnTo>
                  <a:pt x="335" y="212"/>
                </a:lnTo>
                <a:lnTo>
                  <a:pt x="335" y="212"/>
                </a:lnTo>
                <a:lnTo>
                  <a:pt x="336" y="195"/>
                </a:lnTo>
                <a:lnTo>
                  <a:pt x="336" y="195"/>
                </a:lnTo>
                <a:lnTo>
                  <a:pt x="336" y="183"/>
                </a:lnTo>
                <a:lnTo>
                  <a:pt x="335" y="171"/>
                </a:lnTo>
                <a:lnTo>
                  <a:pt x="332" y="159"/>
                </a:lnTo>
                <a:lnTo>
                  <a:pt x="330" y="147"/>
                </a:lnTo>
                <a:lnTo>
                  <a:pt x="330" y="147"/>
                </a:lnTo>
                <a:lnTo>
                  <a:pt x="325" y="132"/>
                </a:lnTo>
                <a:lnTo>
                  <a:pt x="318" y="117"/>
                </a:lnTo>
                <a:lnTo>
                  <a:pt x="311" y="103"/>
                </a:lnTo>
                <a:lnTo>
                  <a:pt x="302" y="90"/>
                </a:lnTo>
                <a:lnTo>
                  <a:pt x="302" y="90"/>
                </a:lnTo>
                <a:lnTo>
                  <a:pt x="293" y="80"/>
                </a:lnTo>
                <a:lnTo>
                  <a:pt x="285" y="70"/>
                </a:lnTo>
                <a:lnTo>
                  <a:pt x="276" y="62"/>
                </a:lnTo>
                <a:lnTo>
                  <a:pt x="266" y="54"/>
                </a:lnTo>
                <a:lnTo>
                  <a:pt x="266" y="54"/>
                </a:lnTo>
                <a:lnTo>
                  <a:pt x="250" y="44"/>
                </a:lnTo>
                <a:lnTo>
                  <a:pt x="232" y="35"/>
                </a:lnTo>
                <a:lnTo>
                  <a:pt x="215" y="29"/>
                </a:lnTo>
                <a:lnTo>
                  <a:pt x="195" y="25"/>
                </a:lnTo>
                <a:lnTo>
                  <a:pt x="195" y="25"/>
                </a:lnTo>
                <a:lnTo>
                  <a:pt x="192" y="25"/>
                </a:lnTo>
                <a:lnTo>
                  <a:pt x="190" y="27"/>
                </a:lnTo>
                <a:lnTo>
                  <a:pt x="188" y="29"/>
                </a:lnTo>
                <a:lnTo>
                  <a:pt x="187" y="32"/>
                </a:lnTo>
                <a:lnTo>
                  <a:pt x="187" y="32"/>
                </a:lnTo>
                <a:lnTo>
                  <a:pt x="187" y="35"/>
                </a:lnTo>
                <a:lnTo>
                  <a:pt x="188" y="38"/>
                </a:lnTo>
                <a:lnTo>
                  <a:pt x="190" y="40"/>
                </a:lnTo>
                <a:lnTo>
                  <a:pt x="193" y="41"/>
                </a:lnTo>
                <a:lnTo>
                  <a:pt x="193" y="41"/>
                </a:lnTo>
                <a:lnTo>
                  <a:pt x="203" y="43"/>
                </a:lnTo>
                <a:lnTo>
                  <a:pt x="214" y="46"/>
                </a:lnTo>
                <a:lnTo>
                  <a:pt x="224" y="50"/>
                </a:lnTo>
                <a:lnTo>
                  <a:pt x="233" y="54"/>
                </a:lnTo>
                <a:lnTo>
                  <a:pt x="242" y="59"/>
                </a:lnTo>
                <a:lnTo>
                  <a:pt x="252" y="65"/>
                </a:lnTo>
                <a:lnTo>
                  <a:pt x="260" y="70"/>
                </a:lnTo>
                <a:lnTo>
                  <a:pt x="268" y="78"/>
                </a:lnTo>
                <a:lnTo>
                  <a:pt x="268" y="78"/>
                </a:lnTo>
                <a:lnTo>
                  <a:pt x="279" y="88"/>
                </a:lnTo>
                <a:lnTo>
                  <a:pt x="289" y="100"/>
                </a:lnTo>
                <a:lnTo>
                  <a:pt x="289" y="100"/>
                </a:lnTo>
                <a:lnTo>
                  <a:pt x="297" y="112"/>
                </a:lnTo>
                <a:lnTo>
                  <a:pt x="304" y="125"/>
                </a:lnTo>
                <a:lnTo>
                  <a:pt x="310" y="138"/>
                </a:lnTo>
                <a:lnTo>
                  <a:pt x="314" y="152"/>
                </a:lnTo>
                <a:lnTo>
                  <a:pt x="314" y="152"/>
                </a:lnTo>
                <a:lnTo>
                  <a:pt x="316" y="163"/>
                </a:lnTo>
                <a:lnTo>
                  <a:pt x="318" y="174"/>
                </a:lnTo>
                <a:lnTo>
                  <a:pt x="319" y="184"/>
                </a:lnTo>
                <a:lnTo>
                  <a:pt x="319" y="195"/>
                </a:lnTo>
                <a:lnTo>
                  <a:pt x="319" y="195"/>
                </a:lnTo>
                <a:lnTo>
                  <a:pt x="318" y="209"/>
                </a:lnTo>
                <a:lnTo>
                  <a:pt x="318" y="209"/>
                </a:lnTo>
                <a:lnTo>
                  <a:pt x="315" y="225"/>
                </a:lnTo>
                <a:lnTo>
                  <a:pt x="315" y="225"/>
                </a:lnTo>
                <a:lnTo>
                  <a:pt x="313" y="235"/>
                </a:lnTo>
                <a:lnTo>
                  <a:pt x="308" y="247"/>
                </a:lnTo>
                <a:lnTo>
                  <a:pt x="305" y="238"/>
                </a:lnTo>
                <a:lnTo>
                  <a:pt x="305" y="238"/>
                </a:lnTo>
                <a:lnTo>
                  <a:pt x="304" y="234"/>
                </a:lnTo>
                <a:lnTo>
                  <a:pt x="302" y="232"/>
                </a:lnTo>
                <a:lnTo>
                  <a:pt x="299" y="231"/>
                </a:lnTo>
                <a:lnTo>
                  <a:pt x="295" y="231"/>
                </a:lnTo>
                <a:lnTo>
                  <a:pt x="295" y="231"/>
                </a:lnTo>
                <a:lnTo>
                  <a:pt x="292" y="233"/>
                </a:lnTo>
                <a:lnTo>
                  <a:pt x="290" y="235"/>
                </a:lnTo>
                <a:lnTo>
                  <a:pt x="289" y="238"/>
                </a:lnTo>
                <a:lnTo>
                  <a:pt x="290" y="241"/>
                </a:lnTo>
                <a:lnTo>
                  <a:pt x="298" y="272"/>
                </a:lnTo>
                <a:lnTo>
                  <a:pt x="298" y="272"/>
                </a:lnTo>
                <a:lnTo>
                  <a:pt x="300" y="276"/>
                </a:lnTo>
                <a:lnTo>
                  <a:pt x="302" y="278"/>
                </a:lnTo>
                <a:lnTo>
                  <a:pt x="305" y="279"/>
                </a:lnTo>
                <a:lnTo>
                  <a:pt x="308" y="279"/>
                </a:lnTo>
                <a:lnTo>
                  <a:pt x="340" y="270"/>
                </a:lnTo>
                <a:lnTo>
                  <a:pt x="340" y="270"/>
                </a:lnTo>
                <a:lnTo>
                  <a:pt x="342" y="269"/>
                </a:lnTo>
                <a:lnTo>
                  <a:pt x="344" y="266"/>
                </a:lnTo>
                <a:lnTo>
                  <a:pt x="345" y="264"/>
                </a:lnTo>
                <a:lnTo>
                  <a:pt x="345" y="260"/>
                </a:lnTo>
                <a:lnTo>
                  <a:pt x="345" y="260"/>
                </a:lnTo>
                <a:lnTo>
                  <a:pt x="344" y="257"/>
                </a:lnTo>
                <a:lnTo>
                  <a:pt x="341" y="255"/>
                </a:lnTo>
                <a:lnTo>
                  <a:pt x="339" y="254"/>
                </a:lnTo>
                <a:lnTo>
                  <a:pt x="336" y="254"/>
                </a:lnTo>
                <a:lnTo>
                  <a:pt x="336" y="254"/>
                </a:lnTo>
                <a:close/>
              </a:path>
            </a:pathLst>
          </a:custGeom>
          <a:solidFill>
            <a:srgbClr val="A7B5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6315076" cy="3218371"/>
          </a:xfrm>
          <a:prstGeom prst="rect">
            <a:avLst/>
          </a:prstGeom>
        </p:spPr>
      </p:pic>
      <p:sp>
        <p:nvSpPr>
          <p:cNvPr id="19" name="직사각형 3">
            <a:extLst>
              <a:ext uri="{FF2B5EF4-FFF2-40B4-BE49-F238E27FC236}">
                <a16:creationId xmlns:a16="http://schemas.microsoft.com/office/drawing/2014/main" xmlns="" id="{ABEBBF9C-B2E0-A049-9292-B6EF8F7574EA}"/>
              </a:ext>
            </a:extLst>
          </p:cNvPr>
          <p:cNvSpPr/>
          <p:nvPr userDrawn="1"/>
        </p:nvSpPr>
        <p:spPr>
          <a:xfrm>
            <a:off x="0" y="1"/>
            <a:ext cx="6315075" cy="3219450"/>
          </a:xfrm>
          <a:prstGeom prst="rect">
            <a:avLst/>
          </a:prstGeom>
          <a:solidFill>
            <a:srgbClr val="A7B5C0">
              <a:alpha val="33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9000" y="4723584"/>
            <a:ext cx="4156076" cy="21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6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3">
            <a:extLst>
              <a:ext uri="{FF2B5EF4-FFF2-40B4-BE49-F238E27FC236}">
                <a16:creationId xmlns:a16="http://schemas.microsoft.com/office/drawing/2014/main" xmlns="" id="{C9CF2C3F-9FB8-6742-BB76-3AB16DEBE32E}"/>
              </a:ext>
            </a:extLst>
          </p:cNvPr>
          <p:cNvSpPr/>
          <p:nvPr userDrawn="1"/>
        </p:nvSpPr>
        <p:spPr>
          <a:xfrm>
            <a:off x="175164" y="-3"/>
            <a:ext cx="12016836" cy="287407"/>
          </a:xfrm>
          <a:prstGeom prst="rect">
            <a:avLst/>
          </a:prstGeom>
          <a:solidFill>
            <a:srgbClr val="58585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8" name="직사각형 3">
            <a:extLst>
              <a:ext uri="{FF2B5EF4-FFF2-40B4-BE49-F238E27FC236}">
                <a16:creationId xmlns:a16="http://schemas.microsoft.com/office/drawing/2014/main" xmlns="" id="{D25A779C-5081-1041-8A0C-DEEC85EBE70F}"/>
              </a:ext>
            </a:extLst>
          </p:cNvPr>
          <p:cNvSpPr/>
          <p:nvPr userDrawn="1"/>
        </p:nvSpPr>
        <p:spPr>
          <a:xfrm rot="5400000">
            <a:off x="6079199" y="-4826924"/>
            <a:ext cx="93600" cy="12132000"/>
          </a:xfrm>
          <a:prstGeom prst="rect">
            <a:avLst/>
          </a:prstGeom>
          <a:solidFill>
            <a:srgbClr val="A7B5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" name="직사각형 3">
            <a:extLst>
              <a:ext uri="{FF2B5EF4-FFF2-40B4-BE49-F238E27FC236}">
                <a16:creationId xmlns:a16="http://schemas.microsoft.com/office/drawing/2014/main" xmlns="" id="{29131125-2068-434D-9D49-AB0D9D4E76F0}"/>
              </a:ext>
            </a:extLst>
          </p:cNvPr>
          <p:cNvSpPr/>
          <p:nvPr userDrawn="1"/>
        </p:nvSpPr>
        <p:spPr>
          <a:xfrm>
            <a:off x="175164" y="287404"/>
            <a:ext cx="12016836" cy="90487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직사각형 3">
            <a:extLst>
              <a:ext uri="{FF2B5EF4-FFF2-40B4-BE49-F238E27FC236}">
                <a16:creationId xmlns:a16="http://schemas.microsoft.com/office/drawing/2014/main" xmlns="" id="{E3B4EEC9-122F-B940-9F15-DE1AEF097F6A}"/>
              </a:ext>
            </a:extLst>
          </p:cNvPr>
          <p:cNvSpPr/>
          <p:nvPr userDrawn="1"/>
        </p:nvSpPr>
        <p:spPr>
          <a:xfrm>
            <a:off x="0" y="1"/>
            <a:ext cx="4572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직사각형 3">
            <a:extLst>
              <a:ext uri="{FF2B5EF4-FFF2-40B4-BE49-F238E27FC236}">
                <a16:creationId xmlns:a16="http://schemas.microsoft.com/office/drawing/2014/main" xmlns="" id="{C45B312F-533C-E149-A121-656ACA287518}"/>
              </a:ext>
            </a:extLst>
          </p:cNvPr>
          <p:cNvSpPr/>
          <p:nvPr userDrawn="1"/>
        </p:nvSpPr>
        <p:spPr>
          <a:xfrm>
            <a:off x="457200" y="1"/>
            <a:ext cx="95250" cy="6858000"/>
          </a:xfrm>
          <a:prstGeom prst="rect">
            <a:avLst/>
          </a:prstGeom>
          <a:solidFill>
            <a:srgbClr val="A7B5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" name="Freeform 218">
            <a:extLst>
              <a:ext uri="{FF2B5EF4-FFF2-40B4-BE49-F238E27FC236}">
                <a16:creationId xmlns:a16="http://schemas.microsoft.com/office/drawing/2014/main" xmlns="" id="{8E2FBC1C-D563-FB45-9604-212D3B2AD6A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144250" y="392259"/>
            <a:ext cx="647700" cy="677824"/>
          </a:xfrm>
          <a:custGeom>
            <a:avLst/>
            <a:gdLst>
              <a:gd name="T0" fmla="*/ 212 w 345"/>
              <a:gd name="T1" fmla="*/ 335 h 358"/>
              <a:gd name="T2" fmla="*/ 76 w 345"/>
              <a:gd name="T3" fmla="*/ 312 h 358"/>
              <a:gd name="T4" fmla="*/ 67 w 345"/>
              <a:gd name="T5" fmla="*/ 284 h 358"/>
              <a:gd name="T6" fmla="*/ 28 w 345"/>
              <a:gd name="T7" fmla="*/ 263 h 358"/>
              <a:gd name="T8" fmla="*/ 18 w 345"/>
              <a:gd name="T9" fmla="*/ 310 h 358"/>
              <a:gd name="T10" fmla="*/ 53 w 345"/>
              <a:gd name="T11" fmla="*/ 314 h 358"/>
              <a:gd name="T12" fmla="*/ 198 w 345"/>
              <a:gd name="T13" fmla="*/ 356 h 358"/>
              <a:gd name="T14" fmla="*/ 288 w 345"/>
              <a:gd name="T15" fmla="*/ 307 h 358"/>
              <a:gd name="T16" fmla="*/ 287 w 345"/>
              <a:gd name="T17" fmla="*/ 285 h 358"/>
              <a:gd name="T18" fmla="*/ 25 w 345"/>
              <a:gd name="T19" fmla="*/ 243 h 358"/>
              <a:gd name="T20" fmla="*/ 40 w 345"/>
              <a:gd name="T21" fmla="*/ 109 h 358"/>
              <a:gd name="T22" fmla="*/ 137 w 345"/>
              <a:gd name="T23" fmla="*/ 42 h 358"/>
              <a:gd name="T24" fmla="*/ 141 w 345"/>
              <a:gd name="T25" fmla="*/ 62 h 358"/>
              <a:gd name="T26" fmla="*/ 175 w 345"/>
              <a:gd name="T27" fmla="*/ 34 h 358"/>
              <a:gd name="T28" fmla="*/ 174 w 345"/>
              <a:gd name="T29" fmla="*/ 25 h 358"/>
              <a:gd name="T30" fmla="*/ 137 w 345"/>
              <a:gd name="T31" fmla="*/ 8 h 358"/>
              <a:gd name="T32" fmla="*/ 81 w 345"/>
              <a:gd name="T33" fmla="*/ 46 h 358"/>
              <a:gd name="T34" fmla="*/ 3 w 345"/>
              <a:gd name="T35" fmla="*/ 157 h 358"/>
              <a:gd name="T36" fmla="*/ 17 w 345"/>
              <a:gd name="T37" fmla="*/ 255 h 358"/>
              <a:gd name="T38" fmla="*/ 60 w 345"/>
              <a:gd name="T39" fmla="*/ 145 h 358"/>
              <a:gd name="T40" fmla="*/ 65 w 345"/>
              <a:gd name="T41" fmla="*/ 246 h 358"/>
              <a:gd name="T42" fmla="*/ 155 w 345"/>
              <a:gd name="T43" fmla="*/ 307 h 358"/>
              <a:gd name="T44" fmla="*/ 250 w 345"/>
              <a:gd name="T45" fmla="*/ 274 h 358"/>
              <a:gd name="T46" fmla="*/ 283 w 345"/>
              <a:gd name="T47" fmla="*/ 179 h 358"/>
              <a:gd name="T48" fmla="*/ 241 w 345"/>
              <a:gd name="T49" fmla="*/ 101 h 358"/>
              <a:gd name="T50" fmla="*/ 135 w 345"/>
              <a:gd name="T51" fmla="*/ 79 h 358"/>
              <a:gd name="T52" fmla="*/ 133 w 345"/>
              <a:gd name="T53" fmla="*/ 101 h 358"/>
              <a:gd name="T54" fmla="*/ 108 w 345"/>
              <a:gd name="T55" fmla="*/ 109 h 358"/>
              <a:gd name="T56" fmla="*/ 108 w 345"/>
              <a:gd name="T57" fmla="*/ 143 h 358"/>
              <a:gd name="T58" fmla="*/ 89 w 345"/>
              <a:gd name="T59" fmla="*/ 129 h 358"/>
              <a:gd name="T60" fmla="*/ 110 w 345"/>
              <a:gd name="T61" fmla="*/ 241 h 358"/>
              <a:gd name="T62" fmla="*/ 101 w 345"/>
              <a:gd name="T63" fmla="*/ 266 h 358"/>
              <a:gd name="T64" fmla="*/ 139 w 345"/>
              <a:gd name="T65" fmla="*/ 287 h 358"/>
              <a:gd name="T66" fmla="*/ 152 w 345"/>
              <a:gd name="T67" fmla="*/ 277 h 358"/>
              <a:gd name="T68" fmla="*/ 160 w 345"/>
              <a:gd name="T69" fmla="*/ 227 h 358"/>
              <a:gd name="T70" fmla="*/ 160 w 345"/>
              <a:gd name="T71" fmla="*/ 227 h 358"/>
              <a:gd name="T72" fmla="*/ 141 w 345"/>
              <a:gd name="T73" fmla="*/ 157 h 358"/>
              <a:gd name="T74" fmla="*/ 129 w 345"/>
              <a:gd name="T75" fmla="*/ 135 h 358"/>
              <a:gd name="T76" fmla="*/ 197 w 345"/>
              <a:gd name="T77" fmla="*/ 287 h 358"/>
              <a:gd name="T78" fmla="*/ 235 w 345"/>
              <a:gd name="T79" fmla="*/ 266 h 358"/>
              <a:gd name="T80" fmla="*/ 226 w 345"/>
              <a:gd name="T81" fmla="*/ 241 h 358"/>
              <a:gd name="T82" fmla="*/ 254 w 345"/>
              <a:gd name="T83" fmla="*/ 242 h 358"/>
              <a:gd name="T84" fmla="*/ 238 w 345"/>
              <a:gd name="T85" fmla="*/ 138 h 358"/>
              <a:gd name="T86" fmla="*/ 237 w 345"/>
              <a:gd name="T87" fmla="*/ 118 h 358"/>
              <a:gd name="T88" fmla="*/ 207 w 345"/>
              <a:gd name="T89" fmla="*/ 99 h 358"/>
              <a:gd name="T90" fmla="*/ 197 w 345"/>
              <a:gd name="T91" fmla="*/ 120 h 358"/>
              <a:gd name="T92" fmla="*/ 176 w 345"/>
              <a:gd name="T93" fmla="*/ 160 h 358"/>
              <a:gd name="T94" fmla="*/ 176 w 345"/>
              <a:gd name="T95" fmla="*/ 160 h 358"/>
              <a:gd name="T96" fmla="*/ 185 w 345"/>
              <a:gd name="T97" fmla="*/ 228 h 358"/>
              <a:gd name="T98" fmla="*/ 202 w 345"/>
              <a:gd name="T99" fmla="*/ 253 h 358"/>
              <a:gd name="T100" fmla="*/ 322 w 345"/>
              <a:gd name="T101" fmla="*/ 258 h 358"/>
              <a:gd name="T102" fmla="*/ 332 w 345"/>
              <a:gd name="T103" fmla="*/ 159 h 358"/>
              <a:gd name="T104" fmla="*/ 276 w 345"/>
              <a:gd name="T105" fmla="*/ 62 h 358"/>
              <a:gd name="T106" fmla="*/ 188 w 345"/>
              <a:gd name="T107" fmla="*/ 29 h 358"/>
              <a:gd name="T108" fmla="*/ 224 w 345"/>
              <a:gd name="T109" fmla="*/ 50 h 358"/>
              <a:gd name="T110" fmla="*/ 297 w 345"/>
              <a:gd name="T111" fmla="*/ 112 h 358"/>
              <a:gd name="T112" fmla="*/ 318 w 345"/>
              <a:gd name="T113" fmla="*/ 209 h 358"/>
              <a:gd name="T114" fmla="*/ 299 w 345"/>
              <a:gd name="T115" fmla="*/ 231 h 358"/>
              <a:gd name="T116" fmla="*/ 302 w 345"/>
              <a:gd name="T117" fmla="*/ 278 h 358"/>
              <a:gd name="T118" fmla="*/ 344 w 345"/>
              <a:gd name="T119" fmla="*/ 257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45" h="358">
                <a:moveTo>
                  <a:pt x="285" y="288"/>
                </a:moveTo>
                <a:lnTo>
                  <a:pt x="285" y="288"/>
                </a:lnTo>
                <a:lnTo>
                  <a:pt x="277" y="296"/>
                </a:lnTo>
                <a:lnTo>
                  <a:pt x="277" y="296"/>
                </a:lnTo>
                <a:lnTo>
                  <a:pt x="266" y="306"/>
                </a:lnTo>
                <a:lnTo>
                  <a:pt x="254" y="315"/>
                </a:lnTo>
                <a:lnTo>
                  <a:pt x="242" y="322"/>
                </a:lnTo>
                <a:lnTo>
                  <a:pt x="230" y="329"/>
                </a:lnTo>
                <a:lnTo>
                  <a:pt x="230" y="329"/>
                </a:lnTo>
                <a:lnTo>
                  <a:pt x="212" y="335"/>
                </a:lnTo>
                <a:lnTo>
                  <a:pt x="194" y="340"/>
                </a:lnTo>
                <a:lnTo>
                  <a:pt x="176" y="342"/>
                </a:lnTo>
                <a:lnTo>
                  <a:pt x="157" y="342"/>
                </a:lnTo>
                <a:lnTo>
                  <a:pt x="140" y="340"/>
                </a:lnTo>
                <a:lnTo>
                  <a:pt x="121" y="335"/>
                </a:lnTo>
                <a:lnTo>
                  <a:pt x="104" y="329"/>
                </a:lnTo>
                <a:lnTo>
                  <a:pt x="88" y="320"/>
                </a:lnTo>
                <a:lnTo>
                  <a:pt x="88" y="320"/>
                </a:lnTo>
                <a:lnTo>
                  <a:pt x="76" y="312"/>
                </a:lnTo>
                <a:lnTo>
                  <a:pt x="76" y="312"/>
                </a:lnTo>
                <a:lnTo>
                  <a:pt x="65" y="302"/>
                </a:lnTo>
                <a:lnTo>
                  <a:pt x="65" y="302"/>
                </a:lnTo>
                <a:lnTo>
                  <a:pt x="54" y="292"/>
                </a:lnTo>
                <a:lnTo>
                  <a:pt x="54" y="292"/>
                </a:lnTo>
                <a:lnTo>
                  <a:pt x="49" y="284"/>
                </a:lnTo>
                <a:lnTo>
                  <a:pt x="58" y="287"/>
                </a:lnTo>
                <a:lnTo>
                  <a:pt x="58" y="287"/>
                </a:lnTo>
                <a:lnTo>
                  <a:pt x="62" y="288"/>
                </a:lnTo>
                <a:lnTo>
                  <a:pt x="65" y="287"/>
                </a:lnTo>
                <a:lnTo>
                  <a:pt x="67" y="284"/>
                </a:lnTo>
                <a:lnTo>
                  <a:pt x="68" y="281"/>
                </a:lnTo>
                <a:lnTo>
                  <a:pt x="68" y="281"/>
                </a:lnTo>
                <a:lnTo>
                  <a:pt x="68" y="278"/>
                </a:lnTo>
                <a:lnTo>
                  <a:pt x="67" y="275"/>
                </a:lnTo>
                <a:lnTo>
                  <a:pt x="65" y="272"/>
                </a:lnTo>
                <a:lnTo>
                  <a:pt x="63" y="271"/>
                </a:lnTo>
                <a:lnTo>
                  <a:pt x="31" y="263"/>
                </a:lnTo>
                <a:lnTo>
                  <a:pt x="31" y="263"/>
                </a:lnTo>
                <a:lnTo>
                  <a:pt x="31" y="263"/>
                </a:lnTo>
                <a:lnTo>
                  <a:pt x="28" y="263"/>
                </a:lnTo>
                <a:lnTo>
                  <a:pt x="25" y="264"/>
                </a:lnTo>
                <a:lnTo>
                  <a:pt x="23" y="266"/>
                </a:lnTo>
                <a:lnTo>
                  <a:pt x="21" y="268"/>
                </a:lnTo>
                <a:lnTo>
                  <a:pt x="13" y="300"/>
                </a:lnTo>
                <a:lnTo>
                  <a:pt x="13" y="300"/>
                </a:lnTo>
                <a:lnTo>
                  <a:pt x="13" y="303"/>
                </a:lnTo>
                <a:lnTo>
                  <a:pt x="14" y="306"/>
                </a:lnTo>
                <a:lnTo>
                  <a:pt x="16" y="308"/>
                </a:lnTo>
                <a:lnTo>
                  <a:pt x="18" y="310"/>
                </a:lnTo>
                <a:lnTo>
                  <a:pt x="18" y="310"/>
                </a:lnTo>
                <a:lnTo>
                  <a:pt x="21" y="310"/>
                </a:lnTo>
                <a:lnTo>
                  <a:pt x="25" y="309"/>
                </a:lnTo>
                <a:lnTo>
                  <a:pt x="27" y="307"/>
                </a:lnTo>
                <a:lnTo>
                  <a:pt x="29" y="304"/>
                </a:lnTo>
                <a:lnTo>
                  <a:pt x="32" y="291"/>
                </a:lnTo>
                <a:lnTo>
                  <a:pt x="32" y="291"/>
                </a:lnTo>
                <a:lnTo>
                  <a:pt x="42" y="303"/>
                </a:lnTo>
                <a:lnTo>
                  <a:pt x="42" y="303"/>
                </a:lnTo>
                <a:lnTo>
                  <a:pt x="53" y="314"/>
                </a:lnTo>
                <a:lnTo>
                  <a:pt x="53" y="314"/>
                </a:lnTo>
                <a:lnTo>
                  <a:pt x="66" y="325"/>
                </a:lnTo>
                <a:lnTo>
                  <a:pt x="66" y="325"/>
                </a:lnTo>
                <a:lnTo>
                  <a:pt x="79" y="334"/>
                </a:lnTo>
                <a:lnTo>
                  <a:pt x="79" y="334"/>
                </a:lnTo>
                <a:lnTo>
                  <a:pt x="98" y="343"/>
                </a:lnTo>
                <a:lnTo>
                  <a:pt x="117" y="351"/>
                </a:lnTo>
                <a:lnTo>
                  <a:pt x="137" y="356"/>
                </a:lnTo>
                <a:lnTo>
                  <a:pt x="156" y="358"/>
                </a:lnTo>
                <a:lnTo>
                  <a:pt x="177" y="358"/>
                </a:lnTo>
                <a:lnTo>
                  <a:pt x="198" y="356"/>
                </a:lnTo>
                <a:lnTo>
                  <a:pt x="217" y="352"/>
                </a:lnTo>
                <a:lnTo>
                  <a:pt x="237" y="344"/>
                </a:lnTo>
                <a:lnTo>
                  <a:pt x="237" y="344"/>
                </a:lnTo>
                <a:lnTo>
                  <a:pt x="248" y="339"/>
                </a:lnTo>
                <a:lnTo>
                  <a:pt x="258" y="332"/>
                </a:lnTo>
                <a:lnTo>
                  <a:pt x="269" y="325"/>
                </a:lnTo>
                <a:lnTo>
                  <a:pt x="279" y="316"/>
                </a:lnTo>
                <a:lnTo>
                  <a:pt x="279" y="316"/>
                </a:lnTo>
                <a:lnTo>
                  <a:pt x="288" y="307"/>
                </a:lnTo>
                <a:lnTo>
                  <a:pt x="288" y="307"/>
                </a:lnTo>
                <a:lnTo>
                  <a:pt x="297" y="299"/>
                </a:lnTo>
                <a:lnTo>
                  <a:pt x="297" y="299"/>
                </a:lnTo>
                <a:lnTo>
                  <a:pt x="299" y="295"/>
                </a:lnTo>
                <a:lnTo>
                  <a:pt x="299" y="292"/>
                </a:lnTo>
                <a:lnTo>
                  <a:pt x="298" y="289"/>
                </a:lnTo>
                <a:lnTo>
                  <a:pt x="295" y="287"/>
                </a:lnTo>
                <a:lnTo>
                  <a:pt x="295" y="287"/>
                </a:lnTo>
                <a:lnTo>
                  <a:pt x="293" y="285"/>
                </a:lnTo>
                <a:lnTo>
                  <a:pt x="290" y="284"/>
                </a:lnTo>
                <a:lnTo>
                  <a:pt x="287" y="285"/>
                </a:lnTo>
                <a:lnTo>
                  <a:pt x="285" y="288"/>
                </a:lnTo>
                <a:lnTo>
                  <a:pt x="285" y="288"/>
                </a:lnTo>
                <a:close/>
                <a:moveTo>
                  <a:pt x="20" y="254"/>
                </a:moveTo>
                <a:lnTo>
                  <a:pt x="20" y="254"/>
                </a:lnTo>
                <a:lnTo>
                  <a:pt x="20" y="254"/>
                </a:lnTo>
                <a:lnTo>
                  <a:pt x="24" y="252"/>
                </a:lnTo>
                <a:lnTo>
                  <a:pt x="25" y="250"/>
                </a:lnTo>
                <a:lnTo>
                  <a:pt x="26" y="246"/>
                </a:lnTo>
                <a:lnTo>
                  <a:pt x="25" y="243"/>
                </a:lnTo>
                <a:lnTo>
                  <a:pt x="25" y="243"/>
                </a:lnTo>
                <a:lnTo>
                  <a:pt x="21" y="232"/>
                </a:lnTo>
                <a:lnTo>
                  <a:pt x="21" y="232"/>
                </a:lnTo>
                <a:lnTo>
                  <a:pt x="17" y="215"/>
                </a:lnTo>
                <a:lnTo>
                  <a:pt x="16" y="196"/>
                </a:lnTo>
                <a:lnTo>
                  <a:pt x="16" y="178"/>
                </a:lnTo>
                <a:lnTo>
                  <a:pt x="19" y="160"/>
                </a:lnTo>
                <a:lnTo>
                  <a:pt x="19" y="160"/>
                </a:lnTo>
                <a:lnTo>
                  <a:pt x="24" y="142"/>
                </a:lnTo>
                <a:lnTo>
                  <a:pt x="30" y="126"/>
                </a:lnTo>
                <a:lnTo>
                  <a:pt x="40" y="109"/>
                </a:lnTo>
                <a:lnTo>
                  <a:pt x="51" y="94"/>
                </a:lnTo>
                <a:lnTo>
                  <a:pt x="51" y="94"/>
                </a:lnTo>
                <a:lnTo>
                  <a:pt x="60" y="84"/>
                </a:lnTo>
                <a:lnTo>
                  <a:pt x="68" y="76"/>
                </a:lnTo>
                <a:lnTo>
                  <a:pt x="78" y="68"/>
                </a:lnTo>
                <a:lnTo>
                  <a:pt x="89" y="60"/>
                </a:lnTo>
                <a:lnTo>
                  <a:pt x="101" y="55"/>
                </a:lnTo>
                <a:lnTo>
                  <a:pt x="112" y="50"/>
                </a:lnTo>
                <a:lnTo>
                  <a:pt x="125" y="45"/>
                </a:lnTo>
                <a:lnTo>
                  <a:pt x="137" y="42"/>
                </a:lnTo>
                <a:lnTo>
                  <a:pt x="137" y="42"/>
                </a:lnTo>
                <a:lnTo>
                  <a:pt x="147" y="41"/>
                </a:lnTo>
                <a:lnTo>
                  <a:pt x="139" y="49"/>
                </a:lnTo>
                <a:lnTo>
                  <a:pt x="139" y="49"/>
                </a:lnTo>
                <a:lnTo>
                  <a:pt x="137" y="51"/>
                </a:lnTo>
                <a:lnTo>
                  <a:pt x="137" y="54"/>
                </a:lnTo>
                <a:lnTo>
                  <a:pt x="137" y="57"/>
                </a:lnTo>
                <a:lnTo>
                  <a:pt x="139" y="59"/>
                </a:lnTo>
                <a:lnTo>
                  <a:pt x="139" y="59"/>
                </a:lnTo>
                <a:lnTo>
                  <a:pt x="141" y="62"/>
                </a:lnTo>
                <a:lnTo>
                  <a:pt x="144" y="63"/>
                </a:lnTo>
                <a:lnTo>
                  <a:pt x="148" y="62"/>
                </a:lnTo>
                <a:lnTo>
                  <a:pt x="151" y="59"/>
                </a:lnTo>
                <a:lnTo>
                  <a:pt x="174" y="37"/>
                </a:lnTo>
                <a:lnTo>
                  <a:pt x="174" y="37"/>
                </a:lnTo>
                <a:lnTo>
                  <a:pt x="174" y="37"/>
                </a:lnTo>
                <a:lnTo>
                  <a:pt x="174" y="37"/>
                </a:lnTo>
                <a:lnTo>
                  <a:pt x="174" y="37"/>
                </a:lnTo>
                <a:lnTo>
                  <a:pt x="175" y="35"/>
                </a:lnTo>
                <a:lnTo>
                  <a:pt x="175" y="34"/>
                </a:lnTo>
                <a:lnTo>
                  <a:pt x="175" y="34"/>
                </a:lnTo>
                <a:lnTo>
                  <a:pt x="175" y="34"/>
                </a:lnTo>
                <a:lnTo>
                  <a:pt x="176" y="31"/>
                </a:lnTo>
                <a:lnTo>
                  <a:pt x="176" y="31"/>
                </a:lnTo>
                <a:lnTo>
                  <a:pt x="175" y="27"/>
                </a:lnTo>
                <a:lnTo>
                  <a:pt x="175" y="27"/>
                </a:lnTo>
                <a:lnTo>
                  <a:pt x="175" y="27"/>
                </a:lnTo>
                <a:lnTo>
                  <a:pt x="175" y="27"/>
                </a:lnTo>
                <a:lnTo>
                  <a:pt x="174" y="26"/>
                </a:lnTo>
                <a:lnTo>
                  <a:pt x="174" y="25"/>
                </a:lnTo>
                <a:lnTo>
                  <a:pt x="174" y="25"/>
                </a:lnTo>
                <a:lnTo>
                  <a:pt x="151" y="2"/>
                </a:lnTo>
                <a:lnTo>
                  <a:pt x="151" y="2"/>
                </a:lnTo>
                <a:lnTo>
                  <a:pt x="148" y="1"/>
                </a:lnTo>
                <a:lnTo>
                  <a:pt x="144" y="0"/>
                </a:lnTo>
                <a:lnTo>
                  <a:pt x="141" y="1"/>
                </a:lnTo>
                <a:lnTo>
                  <a:pt x="139" y="2"/>
                </a:lnTo>
                <a:lnTo>
                  <a:pt x="139" y="2"/>
                </a:lnTo>
                <a:lnTo>
                  <a:pt x="137" y="5"/>
                </a:lnTo>
                <a:lnTo>
                  <a:pt x="137" y="8"/>
                </a:lnTo>
                <a:lnTo>
                  <a:pt x="137" y="10"/>
                </a:lnTo>
                <a:lnTo>
                  <a:pt x="139" y="14"/>
                </a:lnTo>
                <a:lnTo>
                  <a:pt x="149" y="24"/>
                </a:lnTo>
                <a:lnTo>
                  <a:pt x="149" y="24"/>
                </a:lnTo>
                <a:lnTo>
                  <a:pt x="133" y="26"/>
                </a:lnTo>
                <a:lnTo>
                  <a:pt x="133" y="26"/>
                </a:lnTo>
                <a:lnTo>
                  <a:pt x="119" y="30"/>
                </a:lnTo>
                <a:lnTo>
                  <a:pt x="106" y="34"/>
                </a:lnTo>
                <a:lnTo>
                  <a:pt x="93" y="40"/>
                </a:lnTo>
                <a:lnTo>
                  <a:pt x="81" y="46"/>
                </a:lnTo>
                <a:lnTo>
                  <a:pt x="69" y="55"/>
                </a:lnTo>
                <a:lnTo>
                  <a:pt x="57" y="64"/>
                </a:lnTo>
                <a:lnTo>
                  <a:pt x="48" y="74"/>
                </a:lnTo>
                <a:lnTo>
                  <a:pt x="38" y="84"/>
                </a:lnTo>
                <a:lnTo>
                  <a:pt x="38" y="84"/>
                </a:lnTo>
                <a:lnTo>
                  <a:pt x="26" y="101"/>
                </a:lnTo>
                <a:lnTo>
                  <a:pt x="16" y="118"/>
                </a:lnTo>
                <a:lnTo>
                  <a:pt x="8" y="138"/>
                </a:lnTo>
                <a:lnTo>
                  <a:pt x="3" y="157"/>
                </a:lnTo>
                <a:lnTo>
                  <a:pt x="3" y="157"/>
                </a:lnTo>
                <a:lnTo>
                  <a:pt x="0" y="177"/>
                </a:lnTo>
                <a:lnTo>
                  <a:pt x="0" y="197"/>
                </a:lnTo>
                <a:lnTo>
                  <a:pt x="2" y="217"/>
                </a:lnTo>
                <a:lnTo>
                  <a:pt x="6" y="237"/>
                </a:lnTo>
                <a:lnTo>
                  <a:pt x="6" y="237"/>
                </a:lnTo>
                <a:lnTo>
                  <a:pt x="10" y="250"/>
                </a:lnTo>
                <a:lnTo>
                  <a:pt x="10" y="250"/>
                </a:lnTo>
                <a:lnTo>
                  <a:pt x="12" y="252"/>
                </a:lnTo>
                <a:lnTo>
                  <a:pt x="14" y="254"/>
                </a:lnTo>
                <a:lnTo>
                  <a:pt x="17" y="255"/>
                </a:lnTo>
                <a:lnTo>
                  <a:pt x="20" y="254"/>
                </a:lnTo>
                <a:lnTo>
                  <a:pt x="20" y="254"/>
                </a:lnTo>
                <a:close/>
                <a:moveTo>
                  <a:pt x="85" y="108"/>
                </a:moveTo>
                <a:lnTo>
                  <a:pt x="85" y="108"/>
                </a:lnTo>
                <a:lnTo>
                  <a:pt x="85" y="108"/>
                </a:lnTo>
                <a:lnTo>
                  <a:pt x="85" y="108"/>
                </a:lnTo>
                <a:lnTo>
                  <a:pt x="77" y="117"/>
                </a:lnTo>
                <a:lnTo>
                  <a:pt x="70" y="126"/>
                </a:lnTo>
                <a:lnTo>
                  <a:pt x="65" y="135"/>
                </a:lnTo>
                <a:lnTo>
                  <a:pt x="60" y="145"/>
                </a:lnTo>
                <a:lnTo>
                  <a:pt x="56" y="156"/>
                </a:lnTo>
                <a:lnTo>
                  <a:pt x="53" y="167"/>
                </a:lnTo>
                <a:lnTo>
                  <a:pt x="51" y="179"/>
                </a:lnTo>
                <a:lnTo>
                  <a:pt x="51" y="191"/>
                </a:lnTo>
                <a:lnTo>
                  <a:pt x="51" y="191"/>
                </a:lnTo>
                <a:lnTo>
                  <a:pt x="51" y="203"/>
                </a:lnTo>
                <a:lnTo>
                  <a:pt x="53" y="215"/>
                </a:lnTo>
                <a:lnTo>
                  <a:pt x="56" y="226"/>
                </a:lnTo>
                <a:lnTo>
                  <a:pt x="60" y="237"/>
                </a:lnTo>
                <a:lnTo>
                  <a:pt x="65" y="246"/>
                </a:lnTo>
                <a:lnTo>
                  <a:pt x="70" y="256"/>
                </a:lnTo>
                <a:lnTo>
                  <a:pt x="77" y="265"/>
                </a:lnTo>
                <a:lnTo>
                  <a:pt x="85" y="274"/>
                </a:lnTo>
                <a:lnTo>
                  <a:pt x="93" y="281"/>
                </a:lnTo>
                <a:lnTo>
                  <a:pt x="102" y="288"/>
                </a:lnTo>
                <a:lnTo>
                  <a:pt x="112" y="293"/>
                </a:lnTo>
                <a:lnTo>
                  <a:pt x="121" y="299"/>
                </a:lnTo>
                <a:lnTo>
                  <a:pt x="132" y="303"/>
                </a:lnTo>
                <a:lnTo>
                  <a:pt x="144" y="305"/>
                </a:lnTo>
                <a:lnTo>
                  <a:pt x="155" y="307"/>
                </a:lnTo>
                <a:lnTo>
                  <a:pt x="167" y="307"/>
                </a:lnTo>
                <a:lnTo>
                  <a:pt x="167" y="307"/>
                </a:lnTo>
                <a:lnTo>
                  <a:pt x="179" y="307"/>
                </a:lnTo>
                <a:lnTo>
                  <a:pt x="191" y="305"/>
                </a:lnTo>
                <a:lnTo>
                  <a:pt x="202" y="303"/>
                </a:lnTo>
                <a:lnTo>
                  <a:pt x="213" y="299"/>
                </a:lnTo>
                <a:lnTo>
                  <a:pt x="224" y="293"/>
                </a:lnTo>
                <a:lnTo>
                  <a:pt x="232" y="288"/>
                </a:lnTo>
                <a:lnTo>
                  <a:pt x="242" y="281"/>
                </a:lnTo>
                <a:lnTo>
                  <a:pt x="250" y="274"/>
                </a:lnTo>
                <a:lnTo>
                  <a:pt x="257" y="265"/>
                </a:lnTo>
                <a:lnTo>
                  <a:pt x="264" y="256"/>
                </a:lnTo>
                <a:lnTo>
                  <a:pt x="270" y="246"/>
                </a:lnTo>
                <a:lnTo>
                  <a:pt x="275" y="237"/>
                </a:lnTo>
                <a:lnTo>
                  <a:pt x="279" y="226"/>
                </a:lnTo>
                <a:lnTo>
                  <a:pt x="282" y="215"/>
                </a:lnTo>
                <a:lnTo>
                  <a:pt x="283" y="203"/>
                </a:lnTo>
                <a:lnTo>
                  <a:pt x="285" y="191"/>
                </a:lnTo>
                <a:lnTo>
                  <a:pt x="285" y="191"/>
                </a:lnTo>
                <a:lnTo>
                  <a:pt x="283" y="179"/>
                </a:lnTo>
                <a:lnTo>
                  <a:pt x="282" y="167"/>
                </a:lnTo>
                <a:lnTo>
                  <a:pt x="279" y="156"/>
                </a:lnTo>
                <a:lnTo>
                  <a:pt x="275" y="145"/>
                </a:lnTo>
                <a:lnTo>
                  <a:pt x="270" y="135"/>
                </a:lnTo>
                <a:lnTo>
                  <a:pt x="264" y="126"/>
                </a:lnTo>
                <a:lnTo>
                  <a:pt x="257" y="117"/>
                </a:lnTo>
                <a:lnTo>
                  <a:pt x="250" y="108"/>
                </a:lnTo>
                <a:lnTo>
                  <a:pt x="250" y="108"/>
                </a:lnTo>
                <a:lnTo>
                  <a:pt x="250" y="108"/>
                </a:lnTo>
                <a:lnTo>
                  <a:pt x="241" y="101"/>
                </a:lnTo>
                <a:lnTo>
                  <a:pt x="231" y="93"/>
                </a:lnTo>
                <a:lnTo>
                  <a:pt x="222" y="88"/>
                </a:lnTo>
                <a:lnTo>
                  <a:pt x="212" y="82"/>
                </a:lnTo>
                <a:lnTo>
                  <a:pt x="201" y="79"/>
                </a:lnTo>
                <a:lnTo>
                  <a:pt x="190" y="76"/>
                </a:lnTo>
                <a:lnTo>
                  <a:pt x="179" y="75"/>
                </a:lnTo>
                <a:lnTo>
                  <a:pt x="167" y="74"/>
                </a:lnTo>
                <a:lnTo>
                  <a:pt x="156" y="75"/>
                </a:lnTo>
                <a:lnTo>
                  <a:pt x="145" y="76"/>
                </a:lnTo>
                <a:lnTo>
                  <a:pt x="135" y="79"/>
                </a:lnTo>
                <a:lnTo>
                  <a:pt x="124" y="82"/>
                </a:lnTo>
                <a:lnTo>
                  <a:pt x="113" y="88"/>
                </a:lnTo>
                <a:lnTo>
                  <a:pt x="103" y="93"/>
                </a:lnTo>
                <a:lnTo>
                  <a:pt x="94" y="101"/>
                </a:lnTo>
                <a:lnTo>
                  <a:pt x="85" y="108"/>
                </a:lnTo>
                <a:lnTo>
                  <a:pt x="85" y="108"/>
                </a:lnTo>
                <a:close/>
                <a:moveTo>
                  <a:pt x="139" y="94"/>
                </a:moveTo>
                <a:lnTo>
                  <a:pt x="139" y="94"/>
                </a:lnTo>
                <a:lnTo>
                  <a:pt x="139" y="94"/>
                </a:lnTo>
                <a:lnTo>
                  <a:pt x="133" y="101"/>
                </a:lnTo>
                <a:lnTo>
                  <a:pt x="128" y="107"/>
                </a:lnTo>
                <a:lnTo>
                  <a:pt x="123" y="114"/>
                </a:lnTo>
                <a:lnTo>
                  <a:pt x="118" y="121"/>
                </a:lnTo>
                <a:lnTo>
                  <a:pt x="118" y="121"/>
                </a:lnTo>
                <a:lnTo>
                  <a:pt x="115" y="128"/>
                </a:lnTo>
                <a:lnTo>
                  <a:pt x="115" y="128"/>
                </a:lnTo>
                <a:lnTo>
                  <a:pt x="107" y="122"/>
                </a:lnTo>
                <a:lnTo>
                  <a:pt x="100" y="116"/>
                </a:lnTo>
                <a:lnTo>
                  <a:pt x="100" y="116"/>
                </a:lnTo>
                <a:lnTo>
                  <a:pt x="108" y="109"/>
                </a:lnTo>
                <a:lnTo>
                  <a:pt x="118" y="103"/>
                </a:lnTo>
                <a:lnTo>
                  <a:pt x="128" y="99"/>
                </a:lnTo>
                <a:lnTo>
                  <a:pt x="139" y="94"/>
                </a:lnTo>
                <a:lnTo>
                  <a:pt x="139" y="94"/>
                </a:lnTo>
                <a:close/>
                <a:moveTo>
                  <a:pt x="89" y="129"/>
                </a:moveTo>
                <a:lnTo>
                  <a:pt x="89" y="129"/>
                </a:lnTo>
                <a:lnTo>
                  <a:pt x="89" y="129"/>
                </a:lnTo>
                <a:lnTo>
                  <a:pt x="99" y="137"/>
                </a:lnTo>
                <a:lnTo>
                  <a:pt x="108" y="143"/>
                </a:lnTo>
                <a:lnTo>
                  <a:pt x="108" y="143"/>
                </a:lnTo>
                <a:lnTo>
                  <a:pt x="106" y="153"/>
                </a:lnTo>
                <a:lnTo>
                  <a:pt x="104" y="163"/>
                </a:lnTo>
                <a:lnTo>
                  <a:pt x="102" y="172"/>
                </a:lnTo>
                <a:lnTo>
                  <a:pt x="101" y="182"/>
                </a:lnTo>
                <a:lnTo>
                  <a:pt x="67" y="182"/>
                </a:lnTo>
                <a:lnTo>
                  <a:pt x="67" y="182"/>
                </a:lnTo>
                <a:lnTo>
                  <a:pt x="69" y="168"/>
                </a:lnTo>
                <a:lnTo>
                  <a:pt x="75" y="154"/>
                </a:lnTo>
                <a:lnTo>
                  <a:pt x="80" y="141"/>
                </a:lnTo>
                <a:lnTo>
                  <a:pt x="89" y="129"/>
                </a:lnTo>
                <a:lnTo>
                  <a:pt x="89" y="129"/>
                </a:lnTo>
                <a:close/>
                <a:moveTo>
                  <a:pt x="67" y="199"/>
                </a:moveTo>
                <a:lnTo>
                  <a:pt x="67" y="199"/>
                </a:lnTo>
                <a:lnTo>
                  <a:pt x="101" y="199"/>
                </a:lnTo>
                <a:lnTo>
                  <a:pt x="101" y="199"/>
                </a:lnTo>
                <a:lnTo>
                  <a:pt x="102" y="209"/>
                </a:lnTo>
                <a:lnTo>
                  <a:pt x="104" y="220"/>
                </a:lnTo>
                <a:lnTo>
                  <a:pt x="106" y="231"/>
                </a:lnTo>
                <a:lnTo>
                  <a:pt x="110" y="241"/>
                </a:lnTo>
                <a:lnTo>
                  <a:pt x="110" y="241"/>
                </a:lnTo>
                <a:lnTo>
                  <a:pt x="99" y="246"/>
                </a:lnTo>
                <a:lnTo>
                  <a:pt x="89" y="254"/>
                </a:lnTo>
                <a:lnTo>
                  <a:pt x="89" y="254"/>
                </a:lnTo>
                <a:lnTo>
                  <a:pt x="81" y="242"/>
                </a:lnTo>
                <a:lnTo>
                  <a:pt x="75" y="229"/>
                </a:lnTo>
                <a:lnTo>
                  <a:pt x="70" y="214"/>
                </a:lnTo>
                <a:lnTo>
                  <a:pt x="67" y="199"/>
                </a:lnTo>
                <a:lnTo>
                  <a:pt x="67" y="199"/>
                </a:lnTo>
                <a:close/>
                <a:moveTo>
                  <a:pt x="101" y="266"/>
                </a:moveTo>
                <a:lnTo>
                  <a:pt x="101" y="266"/>
                </a:lnTo>
                <a:lnTo>
                  <a:pt x="101" y="266"/>
                </a:lnTo>
                <a:lnTo>
                  <a:pt x="108" y="260"/>
                </a:lnTo>
                <a:lnTo>
                  <a:pt x="116" y="256"/>
                </a:lnTo>
                <a:lnTo>
                  <a:pt x="116" y="256"/>
                </a:lnTo>
                <a:lnTo>
                  <a:pt x="118" y="260"/>
                </a:lnTo>
                <a:lnTo>
                  <a:pt x="118" y="260"/>
                </a:lnTo>
                <a:lnTo>
                  <a:pt x="123" y="268"/>
                </a:lnTo>
                <a:lnTo>
                  <a:pt x="128" y="275"/>
                </a:lnTo>
                <a:lnTo>
                  <a:pt x="133" y="281"/>
                </a:lnTo>
                <a:lnTo>
                  <a:pt x="139" y="287"/>
                </a:lnTo>
                <a:lnTo>
                  <a:pt x="139" y="287"/>
                </a:lnTo>
                <a:lnTo>
                  <a:pt x="128" y="283"/>
                </a:lnTo>
                <a:lnTo>
                  <a:pt x="118" y="279"/>
                </a:lnTo>
                <a:lnTo>
                  <a:pt x="110" y="272"/>
                </a:lnTo>
                <a:lnTo>
                  <a:pt x="101" y="266"/>
                </a:lnTo>
                <a:lnTo>
                  <a:pt x="101" y="266"/>
                </a:lnTo>
                <a:close/>
                <a:moveTo>
                  <a:pt x="160" y="282"/>
                </a:moveTo>
                <a:lnTo>
                  <a:pt x="160" y="282"/>
                </a:lnTo>
                <a:lnTo>
                  <a:pt x="160" y="282"/>
                </a:lnTo>
                <a:lnTo>
                  <a:pt x="152" y="277"/>
                </a:lnTo>
                <a:lnTo>
                  <a:pt x="144" y="269"/>
                </a:lnTo>
                <a:lnTo>
                  <a:pt x="139" y="262"/>
                </a:lnTo>
                <a:lnTo>
                  <a:pt x="132" y="253"/>
                </a:lnTo>
                <a:lnTo>
                  <a:pt x="131" y="250"/>
                </a:lnTo>
                <a:lnTo>
                  <a:pt x="131" y="250"/>
                </a:lnTo>
                <a:lnTo>
                  <a:pt x="144" y="245"/>
                </a:lnTo>
                <a:lnTo>
                  <a:pt x="160" y="243"/>
                </a:lnTo>
                <a:lnTo>
                  <a:pt x="160" y="282"/>
                </a:lnTo>
                <a:lnTo>
                  <a:pt x="160" y="282"/>
                </a:lnTo>
                <a:close/>
                <a:moveTo>
                  <a:pt x="160" y="227"/>
                </a:moveTo>
                <a:lnTo>
                  <a:pt x="160" y="227"/>
                </a:lnTo>
                <a:lnTo>
                  <a:pt x="160" y="227"/>
                </a:lnTo>
                <a:lnTo>
                  <a:pt x="150" y="228"/>
                </a:lnTo>
                <a:lnTo>
                  <a:pt x="141" y="229"/>
                </a:lnTo>
                <a:lnTo>
                  <a:pt x="125" y="234"/>
                </a:lnTo>
                <a:lnTo>
                  <a:pt x="125" y="234"/>
                </a:lnTo>
                <a:lnTo>
                  <a:pt x="120" y="217"/>
                </a:lnTo>
                <a:lnTo>
                  <a:pt x="118" y="199"/>
                </a:lnTo>
                <a:lnTo>
                  <a:pt x="160" y="199"/>
                </a:lnTo>
                <a:lnTo>
                  <a:pt x="160" y="227"/>
                </a:lnTo>
                <a:lnTo>
                  <a:pt x="160" y="227"/>
                </a:lnTo>
                <a:close/>
                <a:moveTo>
                  <a:pt x="160" y="182"/>
                </a:moveTo>
                <a:lnTo>
                  <a:pt x="160" y="182"/>
                </a:lnTo>
                <a:lnTo>
                  <a:pt x="118" y="182"/>
                </a:lnTo>
                <a:lnTo>
                  <a:pt x="118" y="182"/>
                </a:lnTo>
                <a:lnTo>
                  <a:pt x="119" y="166"/>
                </a:lnTo>
                <a:lnTo>
                  <a:pt x="124" y="151"/>
                </a:lnTo>
                <a:lnTo>
                  <a:pt x="124" y="151"/>
                </a:lnTo>
                <a:lnTo>
                  <a:pt x="132" y="154"/>
                </a:lnTo>
                <a:lnTo>
                  <a:pt x="141" y="157"/>
                </a:lnTo>
                <a:lnTo>
                  <a:pt x="150" y="158"/>
                </a:lnTo>
                <a:lnTo>
                  <a:pt x="160" y="159"/>
                </a:lnTo>
                <a:lnTo>
                  <a:pt x="160" y="182"/>
                </a:lnTo>
                <a:lnTo>
                  <a:pt x="160" y="182"/>
                </a:lnTo>
                <a:close/>
                <a:moveTo>
                  <a:pt x="160" y="143"/>
                </a:moveTo>
                <a:lnTo>
                  <a:pt x="160" y="143"/>
                </a:lnTo>
                <a:lnTo>
                  <a:pt x="160" y="143"/>
                </a:lnTo>
                <a:lnTo>
                  <a:pt x="144" y="141"/>
                </a:lnTo>
                <a:lnTo>
                  <a:pt x="129" y="135"/>
                </a:lnTo>
                <a:lnTo>
                  <a:pt x="129" y="135"/>
                </a:lnTo>
                <a:lnTo>
                  <a:pt x="132" y="129"/>
                </a:lnTo>
                <a:lnTo>
                  <a:pt x="132" y="129"/>
                </a:lnTo>
                <a:lnTo>
                  <a:pt x="139" y="120"/>
                </a:lnTo>
                <a:lnTo>
                  <a:pt x="144" y="113"/>
                </a:lnTo>
                <a:lnTo>
                  <a:pt x="152" y="105"/>
                </a:lnTo>
                <a:lnTo>
                  <a:pt x="160" y="100"/>
                </a:lnTo>
                <a:lnTo>
                  <a:pt x="160" y="143"/>
                </a:lnTo>
                <a:lnTo>
                  <a:pt x="160" y="143"/>
                </a:lnTo>
                <a:close/>
                <a:moveTo>
                  <a:pt x="197" y="287"/>
                </a:moveTo>
                <a:lnTo>
                  <a:pt x="197" y="287"/>
                </a:lnTo>
                <a:lnTo>
                  <a:pt x="197" y="287"/>
                </a:lnTo>
                <a:lnTo>
                  <a:pt x="202" y="281"/>
                </a:lnTo>
                <a:lnTo>
                  <a:pt x="207" y="275"/>
                </a:lnTo>
                <a:lnTo>
                  <a:pt x="216" y="260"/>
                </a:lnTo>
                <a:lnTo>
                  <a:pt x="216" y="260"/>
                </a:lnTo>
                <a:lnTo>
                  <a:pt x="219" y="256"/>
                </a:lnTo>
                <a:lnTo>
                  <a:pt x="219" y="256"/>
                </a:lnTo>
                <a:lnTo>
                  <a:pt x="227" y="260"/>
                </a:lnTo>
                <a:lnTo>
                  <a:pt x="235" y="266"/>
                </a:lnTo>
                <a:lnTo>
                  <a:pt x="235" y="266"/>
                </a:lnTo>
                <a:lnTo>
                  <a:pt x="226" y="272"/>
                </a:lnTo>
                <a:lnTo>
                  <a:pt x="216" y="279"/>
                </a:lnTo>
                <a:lnTo>
                  <a:pt x="206" y="283"/>
                </a:lnTo>
                <a:lnTo>
                  <a:pt x="197" y="287"/>
                </a:lnTo>
                <a:lnTo>
                  <a:pt x="197" y="287"/>
                </a:lnTo>
                <a:close/>
                <a:moveTo>
                  <a:pt x="245" y="254"/>
                </a:moveTo>
                <a:lnTo>
                  <a:pt x="245" y="254"/>
                </a:lnTo>
                <a:lnTo>
                  <a:pt x="245" y="254"/>
                </a:lnTo>
                <a:lnTo>
                  <a:pt x="236" y="246"/>
                </a:lnTo>
                <a:lnTo>
                  <a:pt x="226" y="241"/>
                </a:lnTo>
                <a:lnTo>
                  <a:pt x="226" y="241"/>
                </a:lnTo>
                <a:lnTo>
                  <a:pt x="229" y="231"/>
                </a:lnTo>
                <a:lnTo>
                  <a:pt x="231" y="220"/>
                </a:lnTo>
                <a:lnTo>
                  <a:pt x="232" y="210"/>
                </a:lnTo>
                <a:lnTo>
                  <a:pt x="233" y="199"/>
                </a:lnTo>
                <a:lnTo>
                  <a:pt x="267" y="199"/>
                </a:lnTo>
                <a:lnTo>
                  <a:pt x="267" y="199"/>
                </a:lnTo>
                <a:lnTo>
                  <a:pt x="265" y="214"/>
                </a:lnTo>
                <a:lnTo>
                  <a:pt x="261" y="229"/>
                </a:lnTo>
                <a:lnTo>
                  <a:pt x="254" y="242"/>
                </a:lnTo>
                <a:lnTo>
                  <a:pt x="245" y="254"/>
                </a:lnTo>
                <a:lnTo>
                  <a:pt x="245" y="254"/>
                </a:lnTo>
                <a:close/>
                <a:moveTo>
                  <a:pt x="267" y="182"/>
                </a:moveTo>
                <a:lnTo>
                  <a:pt x="267" y="182"/>
                </a:lnTo>
                <a:lnTo>
                  <a:pt x="233" y="182"/>
                </a:lnTo>
                <a:lnTo>
                  <a:pt x="233" y="182"/>
                </a:lnTo>
                <a:lnTo>
                  <a:pt x="231" y="163"/>
                </a:lnTo>
                <a:lnTo>
                  <a:pt x="227" y="145"/>
                </a:lnTo>
                <a:lnTo>
                  <a:pt x="227" y="145"/>
                </a:lnTo>
                <a:lnTo>
                  <a:pt x="238" y="138"/>
                </a:lnTo>
                <a:lnTo>
                  <a:pt x="248" y="130"/>
                </a:lnTo>
                <a:lnTo>
                  <a:pt x="248" y="130"/>
                </a:lnTo>
                <a:lnTo>
                  <a:pt x="255" y="142"/>
                </a:lnTo>
                <a:lnTo>
                  <a:pt x="261" y="154"/>
                </a:lnTo>
                <a:lnTo>
                  <a:pt x="265" y="168"/>
                </a:lnTo>
                <a:lnTo>
                  <a:pt x="267" y="182"/>
                </a:lnTo>
                <a:lnTo>
                  <a:pt x="267" y="182"/>
                </a:lnTo>
                <a:close/>
                <a:moveTo>
                  <a:pt x="237" y="118"/>
                </a:moveTo>
                <a:lnTo>
                  <a:pt x="237" y="118"/>
                </a:lnTo>
                <a:lnTo>
                  <a:pt x="237" y="118"/>
                </a:lnTo>
                <a:lnTo>
                  <a:pt x="229" y="124"/>
                </a:lnTo>
                <a:lnTo>
                  <a:pt x="220" y="129"/>
                </a:lnTo>
                <a:lnTo>
                  <a:pt x="220" y="129"/>
                </a:lnTo>
                <a:lnTo>
                  <a:pt x="216" y="121"/>
                </a:lnTo>
                <a:lnTo>
                  <a:pt x="216" y="121"/>
                </a:lnTo>
                <a:lnTo>
                  <a:pt x="207" y="107"/>
                </a:lnTo>
                <a:lnTo>
                  <a:pt x="202" y="101"/>
                </a:lnTo>
                <a:lnTo>
                  <a:pt x="197" y="94"/>
                </a:lnTo>
                <a:lnTo>
                  <a:pt x="197" y="94"/>
                </a:lnTo>
                <a:lnTo>
                  <a:pt x="207" y="99"/>
                </a:lnTo>
                <a:lnTo>
                  <a:pt x="217" y="104"/>
                </a:lnTo>
                <a:lnTo>
                  <a:pt x="227" y="110"/>
                </a:lnTo>
                <a:lnTo>
                  <a:pt x="237" y="118"/>
                </a:lnTo>
                <a:lnTo>
                  <a:pt x="237" y="118"/>
                </a:lnTo>
                <a:close/>
                <a:moveTo>
                  <a:pt x="176" y="100"/>
                </a:moveTo>
                <a:lnTo>
                  <a:pt x="176" y="100"/>
                </a:lnTo>
                <a:lnTo>
                  <a:pt x="176" y="100"/>
                </a:lnTo>
                <a:lnTo>
                  <a:pt x="183" y="105"/>
                </a:lnTo>
                <a:lnTo>
                  <a:pt x="190" y="113"/>
                </a:lnTo>
                <a:lnTo>
                  <a:pt x="197" y="120"/>
                </a:lnTo>
                <a:lnTo>
                  <a:pt x="202" y="129"/>
                </a:lnTo>
                <a:lnTo>
                  <a:pt x="202" y="129"/>
                </a:lnTo>
                <a:lnTo>
                  <a:pt x="206" y="137"/>
                </a:lnTo>
                <a:lnTo>
                  <a:pt x="206" y="137"/>
                </a:lnTo>
                <a:lnTo>
                  <a:pt x="191" y="141"/>
                </a:lnTo>
                <a:lnTo>
                  <a:pt x="176" y="143"/>
                </a:lnTo>
                <a:lnTo>
                  <a:pt x="176" y="100"/>
                </a:lnTo>
                <a:lnTo>
                  <a:pt x="176" y="100"/>
                </a:lnTo>
                <a:close/>
                <a:moveTo>
                  <a:pt x="176" y="160"/>
                </a:moveTo>
                <a:lnTo>
                  <a:pt x="176" y="160"/>
                </a:lnTo>
                <a:lnTo>
                  <a:pt x="176" y="160"/>
                </a:lnTo>
                <a:lnTo>
                  <a:pt x="186" y="159"/>
                </a:lnTo>
                <a:lnTo>
                  <a:pt x="194" y="157"/>
                </a:lnTo>
                <a:lnTo>
                  <a:pt x="203" y="155"/>
                </a:lnTo>
                <a:lnTo>
                  <a:pt x="212" y="152"/>
                </a:lnTo>
                <a:lnTo>
                  <a:pt x="212" y="152"/>
                </a:lnTo>
                <a:lnTo>
                  <a:pt x="215" y="167"/>
                </a:lnTo>
                <a:lnTo>
                  <a:pt x="217" y="182"/>
                </a:lnTo>
                <a:lnTo>
                  <a:pt x="176" y="182"/>
                </a:lnTo>
                <a:lnTo>
                  <a:pt x="176" y="160"/>
                </a:lnTo>
                <a:lnTo>
                  <a:pt x="176" y="160"/>
                </a:lnTo>
                <a:close/>
                <a:moveTo>
                  <a:pt x="176" y="199"/>
                </a:moveTo>
                <a:lnTo>
                  <a:pt x="176" y="199"/>
                </a:lnTo>
                <a:lnTo>
                  <a:pt x="217" y="199"/>
                </a:lnTo>
                <a:lnTo>
                  <a:pt x="217" y="199"/>
                </a:lnTo>
                <a:lnTo>
                  <a:pt x="215" y="217"/>
                </a:lnTo>
                <a:lnTo>
                  <a:pt x="211" y="234"/>
                </a:lnTo>
                <a:lnTo>
                  <a:pt x="211" y="234"/>
                </a:lnTo>
                <a:lnTo>
                  <a:pt x="193" y="229"/>
                </a:lnTo>
                <a:lnTo>
                  <a:pt x="185" y="228"/>
                </a:lnTo>
                <a:lnTo>
                  <a:pt x="176" y="227"/>
                </a:lnTo>
                <a:lnTo>
                  <a:pt x="176" y="199"/>
                </a:lnTo>
                <a:lnTo>
                  <a:pt x="176" y="199"/>
                </a:lnTo>
                <a:close/>
                <a:moveTo>
                  <a:pt x="176" y="243"/>
                </a:moveTo>
                <a:lnTo>
                  <a:pt x="176" y="243"/>
                </a:lnTo>
                <a:lnTo>
                  <a:pt x="176" y="243"/>
                </a:lnTo>
                <a:lnTo>
                  <a:pt x="190" y="245"/>
                </a:lnTo>
                <a:lnTo>
                  <a:pt x="204" y="250"/>
                </a:lnTo>
                <a:lnTo>
                  <a:pt x="202" y="253"/>
                </a:lnTo>
                <a:lnTo>
                  <a:pt x="202" y="253"/>
                </a:lnTo>
                <a:lnTo>
                  <a:pt x="197" y="262"/>
                </a:lnTo>
                <a:lnTo>
                  <a:pt x="190" y="269"/>
                </a:lnTo>
                <a:lnTo>
                  <a:pt x="183" y="277"/>
                </a:lnTo>
                <a:lnTo>
                  <a:pt x="176" y="282"/>
                </a:lnTo>
                <a:lnTo>
                  <a:pt x="176" y="243"/>
                </a:lnTo>
                <a:lnTo>
                  <a:pt x="176" y="243"/>
                </a:lnTo>
                <a:close/>
                <a:moveTo>
                  <a:pt x="336" y="254"/>
                </a:moveTo>
                <a:lnTo>
                  <a:pt x="336" y="254"/>
                </a:lnTo>
                <a:lnTo>
                  <a:pt x="322" y="258"/>
                </a:lnTo>
                <a:lnTo>
                  <a:pt x="322" y="258"/>
                </a:lnTo>
                <a:lnTo>
                  <a:pt x="327" y="243"/>
                </a:lnTo>
                <a:lnTo>
                  <a:pt x="331" y="228"/>
                </a:lnTo>
                <a:lnTo>
                  <a:pt x="331" y="228"/>
                </a:lnTo>
                <a:lnTo>
                  <a:pt x="335" y="212"/>
                </a:lnTo>
                <a:lnTo>
                  <a:pt x="335" y="212"/>
                </a:lnTo>
                <a:lnTo>
                  <a:pt x="336" y="195"/>
                </a:lnTo>
                <a:lnTo>
                  <a:pt x="336" y="195"/>
                </a:lnTo>
                <a:lnTo>
                  <a:pt x="336" y="183"/>
                </a:lnTo>
                <a:lnTo>
                  <a:pt x="335" y="171"/>
                </a:lnTo>
                <a:lnTo>
                  <a:pt x="332" y="159"/>
                </a:lnTo>
                <a:lnTo>
                  <a:pt x="330" y="147"/>
                </a:lnTo>
                <a:lnTo>
                  <a:pt x="330" y="147"/>
                </a:lnTo>
                <a:lnTo>
                  <a:pt x="325" y="132"/>
                </a:lnTo>
                <a:lnTo>
                  <a:pt x="318" y="117"/>
                </a:lnTo>
                <a:lnTo>
                  <a:pt x="311" y="103"/>
                </a:lnTo>
                <a:lnTo>
                  <a:pt x="302" y="90"/>
                </a:lnTo>
                <a:lnTo>
                  <a:pt x="302" y="90"/>
                </a:lnTo>
                <a:lnTo>
                  <a:pt x="293" y="80"/>
                </a:lnTo>
                <a:lnTo>
                  <a:pt x="285" y="70"/>
                </a:lnTo>
                <a:lnTo>
                  <a:pt x="276" y="62"/>
                </a:lnTo>
                <a:lnTo>
                  <a:pt x="266" y="54"/>
                </a:lnTo>
                <a:lnTo>
                  <a:pt x="266" y="54"/>
                </a:lnTo>
                <a:lnTo>
                  <a:pt x="250" y="44"/>
                </a:lnTo>
                <a:lnTo>
                  <a:pt x="232" y="35"/>
                </a:lnTo>
                <a:lnTo>
                  <a:pt x="215" y="29"/>
                </a:lnTo>
                <a:lnTo>
                  <a:pt x="195" y="25"/>
                </a:lnTo>
                <a:lnTo>
                  <a:pt x="195" y="25"/>
                </a:lnTo>
                <a:lnTo>
                  <a:pt x="192" y="25"/>
                </a:lnTo>
                <a:lnTo>
                  <a:pt x="190" y="27"/>
                </a:lnTo>
                <a:lnTo>
                  <a:pt x="188" y="29"/>
                </a:lnTo>
                <a:lnTo>
                  <a:pt x="187" y="32"/>
                </a:lnTo>
                <a:lnTo>
                  <a:pt x="187" y="32"/>
                </a:lnTo>
                <a:lnTo>
                  <a:pt x="187" y="35"/>
                </a:lnTo>
                <a:lnTo>
                  <a:pt x="188" y="38"/>
                </a:lnTo>
                <a:lnTo>
                  <a:pt x="190" y="40"/>
                </a:lnTo>
                <a:lnTo>
                  <a:pt x="193" y="41"/>
                </a:lnTo>
                <a:lnTo>
                  <a:pt x="193" y="41"/>
                </a:lnTo>
                <a:lnTo>
                  <a:pt x="203" y="43"/>
                </a:lnTo>
                <a:lnTo>
                  <a:pt x="214" y="46"/>
                </a:lnTo>
                <a:lnTo>
                  <a:pt x="224" y="50"/>
                </a:lnTo>
                <a:lnTo>
                  <a:pt x="233" y="54"/>
                </a:lnTo>
                <a:lnTo>
                  <a:pt x="242" y="59"/>
                </a:lnTo>
                <a:lnTo>
                  <a:pt x="252" y="65"/>
                </a:lnTo>
                <a:lnTo>
                  <a:pt x="260" y="70"/>
                </a:lnTo>
                <a:lnTo>
                  <a:pt x="268" y="78"/>
                </a:lnTo>
                <a:lnTo>
                  <a:pt x="268" y="78"/>
                </a:lnTo>
                <a:lnTo>
                  <a:pt x="279" y="88"/>
                </a:lnTo>
                <a:lnTo>
                  <a:pt x="289" y="100"/>
                </a:lnTo>
                <a:lnTo>
                  <a:pt x="289" y="100"/>
                </a:lnTo>
                <a:lnTo>
                  <a:pt x="297" y="112"/>
                </a:lnTo>
                <a:lnTo>
                  <a:pt x="304" y="125"/>
                </a:lnTo>
                <a:lnTo>
                  <a:pt x="310" y="138"/>
                </a:lnTo>
                <a:lnTo>
                  <a:pt x="314" y="152"/>
                </a:lnTo>
                <a:lnTo>
                  <a:pt x="314" y="152"/>
                </a:lnTo>
                <a:lnTo>
                  <a:pt x="316" y="163"/>
                </a:lnTo>
                <a:lnTo>
                  <a:pt x="318" y="174"/>
                </a:lnTo>
                <a:lnTo>
                  <a:pt x="319" y="184"/>
                </a:lnTo>
                <a:lnTo>
                  <a:pt x="319" y="195"/>
                </a:lnTo>
                <a:lnTo>
                  <a:pt x="319" y="195"/>
                </a:lnTo>
                <a:lnTo>
                  <a:pt x="318" y="209"/>
                </a:lnTo>
                <a:lnTo>
                  <a:pt x="318" y="209"/>
                </a:lnTo>
                <a:lnTo>
                  <a:pt x="315" y="225"/>
                </a:lnTo>
                <a:lnTo>
                  <a:pt x="315" y="225"/>
                </a:lnTo>
                <a:lnTo>
                  <a:pt x="313" y="235"/>
                </a:lnTo>
                <a:lnTo>
                  <a:pt x="308" y="247"/>
                </a:lnTo>
                <a:lnTo>
                  <a:pt x="305" y="238"/>
                </a:lnTo>
                <a:lnTo>
                  <a:pt x="305" y="238"/>
                </a:lnTo>
                <a:lnTo>
                  <a:pt x="304" y="234"/>
                </a:lnTo>
                <a:lnTo>
                  <a:pt x="302" y="232"/>
                </a:lnTo>
                <a:lnTo>
                  <a:pt x="299" y="231"/>
                </a:lnTo>
                <a:lnTo>
                  <a:pt x="295" y="231"/>
                </a:lnTo>
                <a:lnTo>
                  <a:pt x="295" y="231"/>
                </a:lnTo>
                <a:lnTo>
                  <a:pt x="292" y="233"/>
                </a:lnTo>
                <a:lnTo>
                  <a:pt x="290" y="235"/>
                </a:lnTo>
                <a:lnTo>
                  <a:pt x="289" y="238"/>
                </a:lnTo>
                <a:lnTo>
                  <a:pt x="290" y="241"/>
                </a:lnTo>
                <a:lnTo>
                  <a:pt x="298" y="272"/>
                </a:lnTo>
                <a:lnTo>
                  <a:pt x="298" y="272"/>
                </a:lnTo>
                <a:lnTo>
                  <a:pt x="300" y="276"/>
                </a:lnTo>
                <a:lnTo>
                  <a:pt x="302" y="278"/>
                </a:lnTo>
                <a:lnTo>
                  <a:pt x="305" y="279"/>
                </a:lnTo>
                <a:lnTo>
                  <a:pt x="308" y="279"/>
                </a:lnTo>
                <a:lnTo>
                  <a:pt x="340" y="270"/>
                </a:lnTo>
                <a:lnTo>
                  <a:pt x="340" y="270"/>
                </a:lnTo>
                <a:lnTo>
                  <a:pt x="342" y="269"/>
                </a:lnTo>
                <a:lnTo>
                  <a:pt x="344" y="266"/>
                </a:lnTo>
                <a:lnTo>
                  <a:pt x="345" y="264"/>
                </a:lnTo>
                <a:lnTo>
                  <a:pt x="345" y="260"/>
                </a:lnTo>
                <a:lnTo>
                  <a:pt x="345" y="260"/>
                </a:lnTo>
                <a:lnTo>
                  <a:pt x="344" y="257"/>
                </a:lnTo>
                <a:lnTo>
                  <a:pt x="341" y="255"/>
                </a:lnTo>
                <a:lnTo>
                  <a:pt x="339" y="254"/>
                </a:lnTo>
                <a:lnTo>
                  <a:pt x="336" y="254"/>
                </a:lnTo>
                <a:lnTo>
                  <a:pt x="336" y="254"/>
                </a:lnTo>
                <a:close/>
              </a:path>
            </a:pathLst>
          </a:custGeom>
          <a:solidFill>
            <a:srgbClr val="A7B5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직사각형 3">
            <a:extLst>
              <a:ext uri="{FF2B5EF4-FFF2-40B4-BE49-F238E27FC236}">
                <a16:creationId xmlns:a16="http://schemas.microsoft.com/office/drawing/2014/main" xmlns="" id="{A3FAB405-6D3F-F94F-A984-A528808E9F34}"/>
              </a:ext>
            </a:extLst>
          </p:cNvPr>
          <p:cNvSpPr/>
          <p:nvPr userDrawn="1"/>
        </p:nvSpPr>
        <p:spPr>
          <a:xfrm>
            <a:off x="11744324" y="5981702"/>
            <a:ext cx="447675" cy="90487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538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C721F76-A65C-F144-9192-1662CF845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0792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840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3AB021E-AFAE-434C-9039-78207C858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EBE717D-8973-924B-A2CB-C40C390CA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3DBF3E8-0D9A-E543-B03B-44DA622A8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052979B-4674-594E-995B-8356B44DC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F531875-181C-6548-8E34-699D7BD94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E8159-3402-E141-942D-6DE8B257145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913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2001B61-322D-894C-B919-E42BD6986672}"/>
              </a:ext>
            </a:extLst>
          </p:cNvPr>
          <p:cNvSpPr/>
          <p:nvPr/>
        </p:nvSpPr>
        <p:spPr>
          <a:xfrm>
            <a:off x="7572049" y="5031978"/>
            <a:ext cx="4477402" cy="12824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ts val="20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SN 6</a:t>
            </a:r>
          </a:p>
          <a:p>
            <a:pPr marL="0" marR="0" lvl="0" indent="0" defTabSz="914400" rtl="0" eaLnBrk="1" fontAlgn="auto" latinLnBrk="1" hangingPunct="1">
              <a:lnSpc>
                <a:spcPts val="20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노하윤 </a:t>
            </a:r>
            <a:r>
              <a:rPr lang="en-US" altLang="ko-KR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(</a:t>
            </a:r>
            <a:r>
              <a:rPr lang="en-US" altLang="ko-KR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Noh Ha Yoon)</a:t>
            </a:r>
            <a:endParaRPr lang="en-US" altLang="ko-KR" sz="2000" b="1" dirty="0" smtClean="0">
              <a:solidFill>
                <a:schemeClr val="bg1"/>
              </a:solidFill>
              <a:latin typeface="Arial" panose="020B0604020202020204" pitchFamily="34" charset="0"/>
              <a:ea typeface="NanumGothic" panose="020D0604000000000000" pitchFamily="34" charset="-127"/>
              <a:cs typeface="Arial" panose="020B0604020202020204" pitchFamily="34" charset="0"/>
            </a:endParaRPr>
          </a:p>
          <a:p>
            <a:pPr marL="0" marR="0" lvl="0" indent="0" defTabSz="914400" rtl="0" eaLnBrk="1" fontAlgn="auto" latinLnBrk="1" hangingPunct="1">
              <a:lnSpc>
                <a:spcPts val="20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안정연 </a:t>
            </a:r>
            <a:r>
              <a:rPr lang="en-US" altLang="ko-KR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(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Ahn</a:t>
            </a:r>
            <a:r>
              <a:rPr lang="en-US" altLang="ko-KR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 Jung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Yeon</a:t>
            </a:r>
            <a:r>
              <a:rPr lang="en-US" altLang="ko-KR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)</a:t>
            </a:r>
          </a:p>
          <a:p>
            <a:pPr marL="0" marR="0" lvl="0" indent="0" defTabSz="914400" rtl="0" eaLnBrk="1" fontAlgn="auto" latinLnBrk="1" hangingPunct="1">
              <a:lnSpc>
                <a:spcPts val="20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이선혜 </a:t>
            </a:r>
            <a:r>
              <a:rPr lang="en-US" altLang="ko-KR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(Lee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Seon</a:t>
            </a:r>
            <a:r>
              <a:rPr lang="en-US" altLang="ko-KR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Hye</a:t>
            </a:r>
            <a:r>
              <a:rPr lang="en-US" altLang="ko-KR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)</a:t>
            </a:r>
          </a:p>
          <a:p>
            <a:pPr marL="0" marR="0" lvl="0" indent="0" defTabSz="914400" rtl="0" eaLnBrk="1" fontAlgn="auto" latinLnBrk="1" hangingPunct="1">
              <a:lnSpc>
                <a:spcPts val="20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김병준</a:t>
            </a:r>
            <a:r>
              <a: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(King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Byung</a:t>
            </a:r>
            <a:r>
              <a:rPr lang="en-US" altLang="ko-KR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 Jun)</a:t>
            </a:r>
            <a:endParaRPr lang="en-US" altLang="ko-KR" sz="2000" b="1" dirty="0">
              <a:solidFill>
                <a:schemeClr val="bg1"/>
              </a:solidFill>
              <a:latin typeface="Arial" panose="020B0604020202020204" pitchFamily="34" charset="0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B44E0EC-2E45-9F4C-A7A0-64B879592AE8}"/>
              </a:ext>
            </a:extLst>
          </p:cNvPr>
          <p:cNvSpPr/>
          <p:nvPr/>
        </p:nvSpPr>
        <p:spPr>
          <a:xfrm>
            <a:off x="7708900" y="771982"/>
            <a:ext cx="4340551" cy="2195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ts val="8200"/>
              </a:lnSpc>
            </a:pPr>
            <a:r>
              <a:rPr lang="en-US" altLang="ko-KR" sz="8800" b="1" dirty="0" err="1" smtClean="0">
                <a:solidFill>
                  <a:schemeClr val="bg1"/>
                </a:solidFill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SeJong</a:t>
            </a:r>
            <a:r>
              <a:rPr lang="en-US" altLang="ko-KR" sz="8800" b="1" dirty="0" smtClean="0">
                <a:solidFill>
                  <a:schemeClr val="bg1"/>
                </a:solidFill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 </a:t>
            </a:r>
          </a:p>
          <a:p>
            <a:pPr algn="l">
              <a:lnSpc>
                <a:spcPts val="8200"/>
              </a:lnSpc>
            </a:pPr>
            <a:r>
              <a:rPr lang="en-US" altLang="ko-KR" sz="5400" b="1" dirty="0" smtClean="0">
                <a:solidFill>
                  <a:schemeClr val="bg1"/>
                </a:solidFill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Reservation</a:t>
            </a:r>
            <a:endParaRPr lang="ko-KR" altLang="en-US" sz="5400" b="0" i="0" dirty="0">
              <a:solidFill>
                <a:schemeClr val="bg1"/>
              </a:solidFill>
              <a:latin typeface="Arial" panose="020B0604020202020204" pitchFamily="34" charset="0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22602EA-7899-1F48-AEBF-D3BD76066903}"/>
              </a:ext>
            </a:extLst>
          </p:cNvPr>
          <p:cNvSpPr/>
          <p:nvPr/>
        </p:nvSpPr>
        <p:spPr>
          <a:xfrm>
            <a:off x="8000999" y="3521838"/>
            <a:ext cx="368650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A Flight Reservation </a:t>
            </a:r>
            <a:r>
              <a:rPr lang="en-US" altLang="ko-KR" sz="2000" dirty="0" err="1" smtClean="0">
                <a:solidFill>
                  <a:schemeClr val="bg1"/>
                </a:solidFill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Project:C</a:t>
            </a:r>
            <a: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#</a:t>
            </a:r>
            <a:endParaRPr lang="ko-KR" altLang="en-US" sz="2000" dirty="0">
              <a:solidFill>
                <a:schemeClr val="bg1"/>
              </a:solidFill>
              <a:latin typeface="Arial" panose="020B0604020202020204" pitchFamily="34" charset="0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7B3305D-F0EB-DE47-98D6-0278F635D389}"/>
              </a:ext>
            </a:extLst>
          </p:cNvPr>
          <p:cNvSpPr/>
          <p:nvPr/>
        </p:nvSpPr>
        <p:spPr>
          <a:xfrm>
            <a:off x="2628900" y="4625474"/>
            <a:ext cx="4724400" cy="1810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ts val="6700"/>
              </a:lnSpc>
            </a:pPr>
            <a:r>
              <a:rPr lang="en-US" altLang="ko-KR" sz="6000" b="1" dirty="0" smtClean="0">
                <a:solidFill>
                  <a:srgbClr val="363636"/>
                </a:solidFill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Software Engineering</a:t>
            </a:r>
            <a:endParaRPr lang="ko-KR" altLang="en-US" sz="6000" b="0" i="0" dirty="0">
              <a:solidFill>
                <a:srgbClr val="363636"/>
              </a:solidFill>
              <a:latin typeface="Arial" panose="020B0604020202020204" pitchFamily="34" charset="0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pic>
        <p:nvPicPr>
          <p:cNvPr id="1026" name="Picture 2" descr="C:\Users\bjpea\OneDrive\바탕 화면\세종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8800" y="4483100"/>
            <a:ext cx="68580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20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>
            <a:off x="953041" y="4169755"/>
            <a:ext cx="268293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0FA2A55-C96F-0F48-8CF6-3363D7CB48C2}"/>
              </a:ext>
            </a:extLst>
          </p:cNvPr>
          <p:cNvSpPr/>
          <p:nvPr/>
        </p:nvSpPr>
        <p:spPr>
          <a:xfrm>
            <a:off x="794093" y="555174"/>
            <a:ext cx="5482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800" b="1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CHAPTER4 Departure </a:t>
            </a:r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E</a:t>
            </a:r>
            <a:r>
              <a:rPr lang="en-US" altLang="ko-KR" sz="1800" b="1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ach Country</a:t>
            </a:r>
            <a:endParaRPr lang="en-US" altLang="ko-KR" sz="1800" b="1" i="0" dirty="0">
              <a:solidFill>
                <a:schemeClr val="bg1"/>
              </a:solidFill>
              <a:effectLst/>
              <a:latin typeface="Arial" panose="020B0604020202020204" pitchFamily="34" charset="0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4294967295"/>
          </p:nvPr>
        </p:nvSpPr>
        <p:spPr>
          <a:xfrm>
            <a:off x="11645901" y="6253680"/>
            <a:ext cx="492124" cy="365125"/>
          </a:xfrm>
        </p:spPr>
        <p:txBody>
          <a:bodyPr/>
          <a:lstStyle/>
          <a:p>
            <a:fld id="{2F0E8159-3402-E141-942D-6DE8B2571451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grpSp>
        <p:nvGrpSpPr>
          <p:cNvPr id="72" name="그룹 71"/>
          <p:cNvGrpSpPr/>
          <p:nvPr/>
        </p:nvGrpSpPr>
        <p:grpSpPr>
          <a:xfrm>
            <a:off x="774122" y="1609141"/>
            <a:ext cx="10943899" cy="5293118"/>
            <a:chOff x="698957" y="2257417"/>
            <a:chExt cx="10634907" cy="3629175"/>
          </a:xfrm>
        </p:grpSpPr>
        <p:sp>
          <p:nvSpPr>
            <p:cNvPr id="61" name="TextBox 60"/>
            <p:cNvSpPr txBox="1"/>
            <p:nvPr/>
          </p:nvSpPr>
          <p:spPr>
            <a:xfrm flipH="1">
              <a:off x="9132004" y="4190441"/>
              <a:ext cx="1095095" cy="211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AIR SEAT</a:t>
              </a:r>
              <a:endPara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 flipH="1">
              <a:off x="9005037" y="4715271"/>
              <a:ext cx="2328827" cy="3903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285750" indent="-285750">
                <a:spcBef>
                  <a:spcPts val="600"/>
                </a:spcBef>
                <a:buFont typeface="Arial" pitchFamily="34" charset="0"/>
                <a:buChar char="•"/>
              </a:pP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Air seats are available</a:t>
              </a:r>
            </a:p>
            <a:p>
              <a:pPr>
                <a:spcBef>
                  <a:spcPts val="600"/>
                </a:spcBef>
              </a:pP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On-site.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7800265" y="4556782"/>
              <a:ext cx="1021082" cy="1021082"/>
            </a:xfrm>
            <a:prstGeom prst="ellipse">
              <a:avLst/>
            </a:prstGeom>
            <a:gradFill flip="none" rotWithShape="1">
              <a:gsLst>
                <a:gs pos="0">
                  <a:srgbClr val="3CA3CE">
                    <a:lumMod val="80000"/>
                    <a:lumOff val="20000"/>
                  </a:srgbClr>
                </a:gs>
                <a:gs pos="73000">
                  <a:srgbClr val="3CA3CE"/>
                </a:gs>
              </a:gsLst>
              <a:lin ang="2700000" scaled="1"/>
              <a:tileRect/>
            </a:gradFill>
            <a:ln w="635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48000" rIns="0" bIns="0" rtlCol="0" anchor="ctr"/>
            <a:lstStyle/>
            <a:p>
              <a:pPr algn="ctr">
                <a:spcBef>
                  <a:spcPts val="200"/>
                </a:spcBef>
              </a:pPr>
              <a:endParaRPr lang="ko-KR" altLang="en-US" sz="22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4" name="Freeform 158"/>
            <p:cNvSpPr>
              <a:spLocks noEditPoints="1"/>
            </p:cNvSpPr>
            <p:nvPr/>
          </p:nvSpPr>
          <p:spPr bwMode="auto">
            <a:xfrm>
              <a:off x="8093399" y="4852424"/>
              <a:ext cx="369067" cy="429799"/>
            </a:xfrm>
            <a:custGeom>
              <a:avLst/>
              <a:gdLst>
                <a:gd name="T0" fmla="*/ 66 w 314"/>
                <a:gd name="T1" fmla="*/ 207 h 368"/>
                <a:gd name="T2" fmla="*/ 64 w 314"/>
                <a:gd name="T3" fmla="*/ 222 h 368"/>
                <a:gd name="T4" fmla="*/ 76 w 314"/>
                <a:gd name="T5" fmla="*/ 231 h 368"/>
                <a:gd name="T6" fmla="*/ 90 w 314"/>
                <a:gd name="T7" fmla="*/ 216 h 368"/>
                <a:gd name="T8" fmla="*/ 82 w 314"/>
                <a:gd name="T9" fmla="*/ 203 h 368"/>
                <a:gd name="T10" fmla="*/ 76 w 314"/>
                <a:gd name="T11" fmla="*/ 145 h 368"/>
                <a:gd name="T12" fmla="*/ 64 w 314"/>
                <a:gd name="T13" fmla="*/ 153 h 368"/>
                <a:gd name="T14" fmla="*/ 66 w 314"/>
                <a:gd name="T15" fmla="*/ 169 h 368"/>
                <a:gd name="T16" fmla="*/ 82 w 314"/>
                <a:gd name="T17" fmla="*/ 171 h 368"/>
                <a:gd name="T18" fmla="*/ 90 w 314"/>
                <a:gd name="T19" fmla="*/ 159 h 368"/>
                <a:gd name="T20" fmla="*/ 76 w 314"/>
                <a:gd name="T21" fmla="*/ 145 h 368"/>
                <a:gd name="T22" fmla="*/ 76 w 314"/>
                <a:gd name="T23" fmla="*/ 261 h 368"/>
                <a:gd name="T24" fmla="*/ 63 w 314"/>
                <a:gd name="T25" fmla="*/ 275 h 368"/>
                <a:gd name="T26" fmla="*/ 71 w 314"/>
                <a:gd name="T27" fmla="*/ 287 h 368"/>
                <a:gd name="T28" fmla="*/ 86 w 314"/>
                <a:gd name="T29" fmla="*/ 285 h 368"/>
                <a:gd name="T30" fmla="*/ 89 w 314"/>
                <a:gd name="T31" fmla="*/ 270 h 368"/>
                <a:gd name="T32" fmla="*/ 76 w 314"/>
                <a:gd name="T33" fmla="*/ 261 h 368"/>
                <a:gd name="T34" fmla="*/ 117 w 314"/>
                <a:gd name="T35" fmla="*/ 266 h 368"/>
                <a:gd name="T36" fmla="*/ 110 w 314"/>
                <a:gd name="T37" fmla="*/ 275 h 368"/>
                <a:gd name="T38" fmla="*/ 114 w 314"/>
                <a:gd name="T39" fmla="*/ 283 h 368"/>
                <a:gd name="T40" fmla="*/ 240 w 314"/>
                <a:gd name="T41" fmla="*/ 283 h 368"/>
                <a:gd name="T42" fmla="*/ 246 w 314"/>
                <a:gd name="T43" fmla="*/ 275 h 368"/>
                <a:gd name="T44" fmla="*/ 237 w 314"/>
                <a:gd name="T45" fmla="*/ 266 h 368"/>
                <a:gd name="T46" fmla="*/ 117 w 314"/>
                <a:gd name="T47" fmla="*/ 150 h 368"/>
                <a:gd name="T48" fmla="*/ 110 w 314"/>
                <a:gd name="T49" fmla="*/ 156 h 368"/>
                <a:gd name="T50" fmla="*/ 112 w 314"/>
                <a:gd name="T51" fmla="*/ 164 h 368"/>
                <a:gd name="T52" fmla="*/ 237 w 314"/>
                <a:gd name="T53" fmla="*/ 166 h 368"/>
                <a:gd name="T54" fmla="*/ 246 w 314"/>
                <a:gd name="T55" fmla="*/ 159 h 368"/>
                <a:gd name="T56" fmla="*/ 240 w 314"/>
                <a:gd name="T57" fmla="*/ 151 h 368"/>
                <a:gd name="T58" fmla="*/ 300 w 314"/>
                <a:gd name="T59" fmla="*/ 58 h 368"/>
                <a:gd name="T60" fmla="*/ 262 w 314"/>
                <a:gd name="T61" fmla="*/ 47 h 368"/>
                <a:gd name="T62" fmla="*/ 210 w 314"/>
                <a:gd name="T63" fmla="*/ 41 h 368"/>
                <a:gd name="T64" fmla="*/ 200 w 314"/>
                <a:gd name="T65" fmla="*/ 22 h 368"/>
                <a:gd name="T66" fmla="*/ 178 w 314"/>
                <a:gd name="T67" fmla="*/ 5 h 368"/>
                <a:gd name="T68" fmla="*/ 146 w 314"/>
                <a:gd name="T69" fmla="*/ 1 h 368"/>
                <a:gd name="T70" fmla="*/ 118 w 314"/>
                <a:gd name="T71" fmla="*/ 16 h 368"/>
                <a:gd name="T72" fmla="*/ 104 w 314"/>
                <a:gd name="T73" fmla="*/ 41 h 368"/>
                <a:gd name="T74" fmla="*/ 54 w 314"/>
                <a:gd name="T75" fmla="*/ 44 h 368"/>
                <a:gd name="T76" fmla="*/ 14 w 314"/>
                <a:gd name="T77" fmla="*/ 58 h 368"/>
                <a:gd name="T78" fmla="*/ 1 w 314"/>
                <a:gd name="T79" fmla="*/ 65 h 368"/>
                <a:gd name="T80" fmla="*/ 1 w 314"/>
                <a:gd name="T81" fmla="*/ 359 h 368"/>
                <a:gd name="T82" fmla="*/ 300 w 314"/>
                <a:gd name="T83" fmla="*/ 368 h 368"/>
                <a:gd name="T84" fmla="*/ 313 w 314"/>
                <a:gd name="T85" fmla="*/ 359 h 368"/>
                <a:gd name="T86" fmla="*/ 313 w 314"/>
                <a:gd name="T87" fmla="*/ 65 h 368"/>
                <a:gd name="T88" fmla="*/ 300 w 314"/>
                <a:gd name="T89" fmla="*/ 58 h 368"/>
                <a:gd name="T90" fmla="*/ 136 w 314"/>
                <a:gd name="T91" fmla="*/ 23 h 368"/>
                <a:gd name="T92" fmla="*/ 158 w 314"/>
                <a:gd name="T93" fmla="*/ 16 h 368"/>
                <a:gd name="T94" fmla="*/ 184 w 314"/>
                <a:gd name="T95" fmla="*/ 27 h 368"/>
                <a:gd name="T96" fmla="*/ 122 w 314"/>
                <a:gd name="T97" fmla="*/ 41 h 368"/>
                <a:gd name="T98" fmla="*/ 130 w 314"/>
                <a:gd name="T99" fmla="*/ 27 h 368"/>
                <a:gd name="T100" fmla="*/ 246 w 314"/>
                <a:gd name="T101" fmla="*/ 84 h 368"/>
                <a:gd name="T102" fmla="*/ 286 w 314"/>
                <a:gd name="T103" fmla="*/ 339 h 368"/>
                <a:gd name="T104" fmla="*/ 52 w 314"/>
                <a:gd name="T105" fmla="*/ 85 h 368"/>
                <a:gd name="T106" fmla="*/ 54 w 314"/>
                <a:gd name="T107" fmla="*/ 98 h 368"/>
                <a:gd name="T108" fmla="*/ 254 w 314"/>
                <a:gd name="T109" fmla="*/ 101 h 368"/>
                <a:gd name="T110" fmla="*/ 262 w 314"/>
                <a:gd name="T111" fmla="*/ 93 h 368"/>
                <a:gd name="T112" fmla="*/ 286 w 314"/>
                <a:gd name="T113" fmla="*/ 339 h 368"/>
                <a:gd name="T114" fmla="*/ 117 w 314"/>
                <a:gd name="T115" fmla="*/ 209 h 368"/>
                <a:gd name="T116" fmla="*/ 110 w 314"/>
                <a:gd name="T117" fmla="*/ 216 h 368"/>
                <a:gd name="T118" fmla="*/ 114 w 314"/>
                <a:gd name="T119" fmla="*/ 224 h 368"/>
                <a:gd name="T120" fmla="*/ 240 w 314"/>
                <a:gd name="T121" fmla="*/ 224 h 368"/>
                <a:gd name="T122" fmla="*/ 246 w 314"/>
                <a:gd name="T123" fmla="*/ 216 h 368"/>
                <a:gd name="T124" fmla="*/ 237 w 314"/>
                <a:gd name="T125" fmla="*/ 209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4" h="368">
                  <a:moveTo>
                    <a:pt x="76" y="202"/>
                  </a:moveTo>
                  <a:lnTo>
                    <a:pt x="76" y="202"/>
                  </a:lnTo>
                  <a:lnTo>
                    <a:pt x="71" y="203"/>
                  </a:lnTo>
                  <a:lnTo>
                    <a:pt x="66" y="207"/>
                  </a:lnTo>
                  <a:lnTo>
                    <a:pt x="64" y="211"/>
                  </a:lnTo>
                  <a:lnTo>
                    <a:pt x="63" y="216"/>
                  </a:lnTo>
                  <a:lnTo>
                    <a:pt x="63" y="216"/>
                  </a:lnTo>
                  <a:lnTo>
                    <a:pt x="64" y="222"/>
                  </a:lnTo>
                  <a:lnTo>
                    <a:pt x="66" y="226"/>
                  </a:lnTo>
                  <a:lnTo>
                    <a:pt x="71" y="230"/>
                  </a:lnTo>
                  <a:lnTo>
                    <a:pt x="76" y="231"/>
                  </a:lnTo>
                  <a:lnTo>
                    <a:pt x="76" y="231"/>
                  </a:lnTo>
                  <a:lnTo>
                    <a:pt x="82" y="230"/>
                  </a:lnTo>
                  <a:lnTo>
                    <a:pt x="86" y="226"/>
                  </a:lnTo>
                  <a:lnTo>
                    <a:pt x="89" y="222"/>
                  </a:lnTo>
                  <a:lnTo>
                    <a:pt x="90" y="216"/>
                  </a:lnTo>
                  <a:lnTo>
                    <a:pt x="90" y="216"/>
                  </a:lnTo>
                  <a:lnTo>
                    <a:pt x="89" y="211"/>
                  </a:lnTo>
                  <a:lnTo>
                    <a:pt x="86" y="207"/>
                  </a:lnTo>
                  <a:lnTo>
                    <a:pt x="82" y="203"/>
                  </a:lnTo>
                  <a:lnTo>
                    <a:pt x="76" y="202"/>
                  </a:lnTo>
                  <a:lnTo>
                    <a:pt x="76" y="202"/>
                  </a:lnTo>
                  <a:close/>
                  <a:moveTo>
                    <a:pt x="76" y="145"/>
                  </a:moveTo>
                  <a:lnTo>
                    <a:pt x="76" y="145"/>
                  </a:lnTo>
                  <a:lnTo>
                    <a:pt x="76" y="145"/>
                  </a:lnTo>
                  <a:lnTo>
                    <a:pt x="71" y="146"/>
                  </a:lnTo>
                  <a:lnTo>
                    <a:pt x="66" y="149"/>
                  </a:lnTo>
                  <a:lnTo>
                    <a:pt x="64" y="153"/>
                  </a:lnTo>
                  <a:lnTo>
                    <a:pt x="63" y="159"/>
                  </a:lnTo>
                  <a:lnTo>
                    <a:pt x="63" y="159"/>
                  </a:lnTo>
                  <a:lnTo>
                    <a:pt x="64" y="164"/>
                  </a:lnTo>
                  <a:lnTo>
                    <a:pt x="66" y="169"/>
                  </a:lnTo>
                  <a:lnTo>
                    <a:pt x="71" y="171"/>
                  </a:lnTo>
                  <a:lnTo>
                    <a:pt x="76" y="172"/>
                  </a:lnTo>
                  <a:lnTo>
                    <a:pt x="76" y="172"/>
                  </a:lnTo>
                  <a:lnTo>
                    <a:pt x="82" y="171"/>
                  </a:lnTo>
                  <a:lnTo>
                    <a:pt x="86" y="169"/>
                  </a:lnTo>
                  <a:lnTo>
                    <a:pt x="89" y="164"/>
                  </a:lnTo>
                  <a:lnTo>
                    <a:pt x="90" y="159"/>
                  </a:lnTo>
                  <a:lnTo>
                    <a:pt x="90" y="159"/>
                  </a:lnTo>
                  <a:lnTo>
                    <a:pt x="89" y="153"/>
                  </a:lnTo>
                  <a:lnTo>
                    <a:pt x="86" y="149"/>
                  </a:lnTo>
                  <a:lnTo>
                    <a:pt x="82" y="146"/>
                  </a:lnTo>
                  <a:lnTo>
                    <a:pt x="76" y="145"/>
                  </a:lnTo>
                  <a:lnTo>
                    <a:pt x="76" y="145"/>
                  </a:lnTo>
                  <a:close/>
                  <a:moveTo>
                    <a:pt x="76" y="261"/>
                  </a:moveTo>
                  <a:lnTo>
                    <a:pt x="76" y="261"/>
                  </a:lnTo>
                  <a:lnTo>
                    <a:pt x="76" y="261"/>
                  </a:lnTo>
                  <a:lnTo>
                    <a:pt x="71" y="262"/>
                  </a:lnTo>
                  <a:lnTo>
                    <a:pt x="66" y="265"/>
                  </a:lnTo>
                  <a:lnTo>
                    <a:pt x="64" y="270"/>
                  </a:lnTo>
                  <a:lnTo>
                    <a:pt x="63" y="275"/>
                  </a:lnTo>
                  <a:lnTo>
                    <a:pt x="63" y="275"/>
                  </a:lnTo>
                  <a:lnTo>
                    <a:pt x="64" y="281"/>
                  </a:lnTo>
                  <a:lnTo>
                    <a:pt x="66" y="285"/>
                  </a:lnTo>
                  <a:lnTo>
                    <a:pt x="71" y="287"/>
                  </a:lnTo>
                  <a:lnTo>
                    <a:pt x="76" y="288"/>
                  </a:lnTo>
                  <a:lnTo>
                    <a:pt x="76" y="288"/>
                  </a:lnTo>
                  <a:lnTo>
                    <a:pt x="82" y="287"/>
                  </a:lnTo>
                  <a:lnTo>
                    <a:pt x="86" y="285"/>
                  </a:lnTo>
                  <a:lnTo>
                    <a:pt x="89" y="281"/>
                  </a:lnTo>
                  <a:lnTo>
                    <a:pt x="90" y="275"/>
                  </a:lnTo>
                  <a:lnTo>
                    <a:pt x="90" y="275"/>
                  </a:lnTo>
                  <a:lnTo>
                    <a:pt x="89" y="270"/>
                  </a:lnTo>
                  <a:lnTo>
                    <a:pt x="86" y="265"/>
                  </a:lnTo>
                  <a:lnTo>
                    <a:pt x="82" y="262"/>
                  </a:lnTo>
                  <a:lnTo>
                    <a:pt x="76" y="261"/>
                  </a:lnTo>
                  <a:lnTo>
                    <a:pt x="76" y="261"/>
                  </a:lnTo>
                  <a:close/>
                  <a:moveTo>
                    <a:pt x="237" y="266"/>
                  </a:moveTo>
                  <a:lnTo>
                    <a:pt x="237" y="266"/>
                  </a:lnTo>
                  <a:lnTo>
                    <a:pt x="117" y="266"/>
                  </a:lnTo>
                  <a:lnTo>
                    <a:pt x="117" y="266"/>
                  </a:lnTo>
                  <a:lnTo>
                    <a:pt x="114" y="268"/>
                  </a:lnTo>
                  <a:lnTo>
                    <a:pt x="112" y="269"/>
                  </a:lnTo>
                  <a:lnTo>
                    <a:pt x="110" y="272"/>
                  </a:lnTo>
                  <a:lnTo>
                    <a:pt x="110" y="275"/>
                  </a:lnTo>
                  <a:lnTo>
                    <a:pt x="110" y="275"/>
                  </a:lnTo>
                  <a:lnTo>
                    <a:pt x="110" y="278"/>
                  </a:lnTo>
                  <a:lnTo>
                    <a:pt x="112" y="281"/>
                  </a:lnTo>
                  <a:lnTo>
                    <a:pt x="114" y="283"/>
                  </a:lnTo>
                  <a:lnTo>
                    <a:pt x="117" y="283"/>
                  </a:lnTo>
                  <a:lnTo>
                    <a:pt x="237" y="283"/>
                  </a:lnTo>
                  <a:lnTo>
                    <a:pt x="237" y="283"/>
                  </a:lnTo>
                  <a:lnTo>
                    <a:pt x="240" y="283"/>
                  </a:lnTo>
                  <a:lnTo>
                    <a:pt x="244" y="281"/>
                  </a:lnTo>
                  <a:lnTo>
                    <a:pt x="245" y="278"/>
                  </a:lnTo>
                  <a:lnTo>
                    <a:pt x="246" y="275"/>
                  </a:lnTo>
                  <a:lnTo>
                    <a:pt x="246" y="275"/>
                  </a:lnTo>
                  <a:lnTo>
                    <a:pt x="245" y="272"/>
                  </a:lnTo>
                  <a:lnTo>
                    <a:pt x="244" y="269"/>
                  </a:lnTo>
                  <a:lnTo>
                    <a:pt x="240" y="268"/>
                  </a:lnTo>
                  <a:lnTo>
                    <a:pt x="237" y="266"/>
                  </a:lnTo>
                  <a:lnTo>
                    <a:pt x="237" y="266"/>
                  </a:lnTo>
                  <a:close/>
                  <a:moveTo>
                    <a:pt x="237" y="150"/>
                  </a:moveTo>
                  <a:lnTo>
                    <a:pt x="237" y="150"/>
                  </a:lnTo>
                  <a:lnTo>
                    <a:pt x="117" y="150"/>
                  </a:lnTo>
                  <a:lnTo>
                    <a:pt x="117" y="150"/>
                  </a:lnTo>
                  <a:lnTo>
                    <a:pt x="114" y="151"/>
                  </a:lnTo>
                  <a:lnTo>
                    <a:pt x="112" y="152"/>
                  </a:lnTo>
                  <a:lnTo>
                    <a:pt x="110" y="156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10" y="162"/>
                  </a:lnTo>
                  <a:lnTo>
                    <a:pt x="112" y="164"/>
                  </a:lnTo>
                  <a:lnTo>
                    <a:pt x="114" y="166"/>
                  </a:lnTo>
                  <a:lnTo>
                    <a:pt x="117" y="166"/>
                  </a:lnTo>
                  <a:lnTo>
                    <a:pt x="237" y="166"/>
                  </a:lnTo>
                  <a:lnTo>
                    <a:pt x="237" y="166"/>
                  </a:lnTo>
                  <a:lnTo>
                    <a:pt x="240" y="166"/>
                  </a:lnTo>
                  <a:lnTo>
                    <a:pt x="244" y="164"/>
                  </a:lnTo>
                  <a:lnTo>
                    <a:pt x="245" y="162"/>
                  </a:lnTo>
                  <a:lnTo>
                    <a:pt x="246" y="159"/>
                  </a:lnTo>
                  <a:lnTo>
                    <a:pt x="246" y="159"/>
                  </a:lnTo>
                  <a:lnTo>
                    <a:pt x="245" y="156"/>
                  </a:lnTo>
                  <a:lnTo>
                    <a:pt x="244" y="152"/>
                  </a:lnTo>
                  <a:lnTo>
                    <a:pt x="240" y="151"/>
                  </a:lnTo>
                  <a:lnTo>
                    <a:pt x="237" y="150"/>
                  </a:lnTo>
                  <a:lnTo>
                    <a:pt x="237" y="150"/>
                  </a:lnTo>
                  <a:close/>
                  <a:moveTo>
                    <a:pt x="300" y="58"/>
                  </a:moveTo>
                  <a:lnTo>
                    <a:pt x="300" y="58"/>
                  </a:lnTo>
                  <a:lnTo>
                    <a:pt x="262" y="58"/>
                  </a:lnTo>
                  <a:lnTo>
                    <a:pt x="262" y="50"/>
                  </a:lnTo>
                  <a:lnTo>
                    <a:pt x="262" y="50"/>
                  </a:lnTo>
                  <a:lnTo>
                    <a:pt x="262" y="47"/>
                  </a:lnTo>
                  <a:lnTo>
                    <a:pt x="260" y="44"/>
                  </a:lnTo>
                  <a:lnTo>
                    <a:pt x="258" y="43"/>
                  </a:lnTo>
                  <a:lnTo>
                    <a:pt x="254" y="41"/>
                  </a:lnTo>
                  <a:lnTo>
                    <a:pt x="210" y="41"/>
                  </a:lnTo>
                  <a:lnTo>
                    <a:pt x="210" y="41"/>
                  </a:lnTo>
                  <a:lnTo>
                    <a:pt x="208" y="35"/>
                  </a:lnTo>
                  <a:lnTo>
                    <a:pt x="204" y="27"/>
                  </a:lnTo>
                  <a:lnTo>
                    <a:pt x="200" y="22"/>
                  </a:lnTo>
                  <a:lnTo>
                    <a:pt x="196" y="16"/>
                  </a:lnTo>
                  <a:lnTo>
                    <a:pt x="196" y="16"/>
                  </a:lnTo>
                  <a:lnTo>
                    <a:pt x="187" y="10"/>
                  </a:lnTo>
                  <a:lnTo>
                    <a:pt x="178" y="5"/>
                  </a:lnTo>
                  <a:lnTo>
                    <a:pt x="168" y="1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46" y="1"/>
                  </a:lnTo>
                  <a:lnTo>
                    <a:pt x="136" y="5"/>
                  </a:lnTo>
                  <a:lnTo>
                    <a:pt x="127" y="10"/>
                  </a:lnTo>
                  <a:lnTo>
                    <a:pt x="118" y="16"/>
                  </a:lnTo>
                  <a:lnTo>
                    <a:pt x="118" y="16"/>
                  </a:lnTo>
                  <a:lnTo>
                    <a:pt x="114" y="22"/>
                  </a:lnTo>
                  <a:lnTo>
                    <a:pt x="110" y="27"/>
                  </a:lnTo>
                  <a:lnTo>
                    <a:pt x="107" y="35"/>
                  </a:lnTo>
                  <a:lnTo>
                    <a:pt x="104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57" y="43"/>
                  </a:lnTo>
                  <a:lnTo>
                    <a:pt x="54" y="44"/>
                  </a:lnTo>
                  <a:lnTo>
                    <a:pt x="52" y="47"/>
                  </a:lnTo>
                  <a:lnTo>
                    <a:pt x="52" y="50"/>
                  </a:lnTo>
                  <a:lnTo>
                    <a:pt x="52" y="58"/>
                  </a:lnTo>
                  <a:lnTo>
                    <a:pt x="14" y="58"/>
                  </a:lnTo>
                  <a:lnTo>
                    <a:pt x="14" y="58"/>
                  </a:lnTo>
                  <a:lnTo>
                    <a:pt x="9" y="59"/>
                  </a:lnTo>
                  <a:lnTo>
                    <a:pt x="4" y="61"/>
                  </a:lnTo>
                  <a:lnTo>
                    <a:pt x="1" y="65"/>
                  </a:lnTo>
                  <a:lnTo>
                    <a:pt x="0" y="71"/>
                  </a:lnTo>
                  <a:lnTo>
                    <a:pt x="0" y="353"/>
                  </a:lnTo>
                  <a:lnTo>
                    <a:pt x="0" y="353"/>
                  </a:lnTo>
                  <a:lnTo>
                    <a:pt x="1" y="359"/>
                  </a:lnTo>
                  <a:lnTo>
                    <a:pt x="4" y="363"/>
                  </a:lnTo>
                  <a:lnTo>
                    <a:pt x="9" y="366"/>
                  </a:lnTo>
                  <a:lnTo>
                    <a:pt x="14" y="368"/>
                  </a:lnTo>
                  <a:lnTo>
                    <a:pt x="300" y="368"/>
                  </a:lnTo>
                  <a:lnTo>
                    <a:pt x="300" y="368"/>
                  </a:lnTo>
                  <a:lnTo>
                    <a:pt x="305" y="366"/>
                  </a:lnTo>
                  <a:lnTo>
                    <a:pt x="310" y="363"/>
                  </a:lnTo>
                  <a:lnTo>
                    <a:pt x="313" y="359"/>
                  </a:lnTo>
                  <a:lnTo>
                    <a:pt x="314" y="353"/>
                  </a:lnTo>
                  <a:lnTo>
                    <a:pt x="314" y="71"/>
                  </a:lnTo>
                  <a:lnTo>
                    <a:pt x="314" y="71"/>
                  </a:lnTo>
                  <a:lnTo>
                    <a:pt x="313" y="65"/>
                  </a:lnTo>
                  <a:lnTo>
                    <a:pt x="310" y="61"/>
                  </a:lnTo>
                  <a:lnTo>
                    <a:pt x="305" y="59"/>
                  </a:lnTo>
                  <a:lnTo>
                    <a:pt x="300" y="58"/>
                  </a:lnTo>
                  <a:lnTo>
                    <a:pt x="300" y="58"/>
                  </a:lnTo>
                  <a:close/>
                  <a:moveTo>
                    <a:pt x="130" y="27"/>
                  </a:moveTo>
                  <a:lnTo>
                    <a:pt x="130" y="27"/>
                  </a:lnTo>
                  <a:lnTo>
                    <a:pt x="130" y="27"/>
                  </a:lnTo>
                  <a:lnTo>
                    <a:pt x="136" y="23"/>
                  </a:lnTo>
                  <a:lnTo>
                    <a:pt x="142" y="20"/>
                  </a:lnTo>
                  <a:lnTo>
                    <a:pt x="150" y="1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5" y="18"/>
                  </a:lnTo>
                  <a:lnTo>
                    <a:pt x="172" y="20"/>
                  </a:lnTo>
                  <a:lnTo>
                    <a:pt x="178" y="23"/>
                  </a:lnTo>
                  <a:lnTo>
                    <a:pt x="184" y="27"/>
                  </a:lnTo>
                  <a:lnTo>
                    <a:pt x="184" y="27"/>
                  </a:lnTo>
                  <a:lnTo>
                    <a:pt x="189" y="34"/>
                  </a:lnTo>
                  <a:lnTo>
                    <a:pt x="192" y="41"/>
                  </a:lnTo>
                  <a:lnTo>
                    <a:pt x="122" y="41"/>
                  </a:lnTo>
                  <a:lnTo>
                    <a:pt x="122" y="41"/>
                  </a:lnTo>
                  <a:lnTo>
                    <a:pt x="125" y="34"/>
                  </a:lnTo>
                  <a:lnTo>
                    <a:pt x="130" y="27"/>
                  </a:lnTo>
                  <a:lnTo>
                    <a:pt x="130" y="27"/>
                  </a:lnTo>
                  <a:close/>
                  <a:moveTo>
                    <a:pt x="68" y="58"/>
                  </a:moveTo>
                  <a:lnTo>
                    <a:pt x="68" y="58"/>
                  </a:lnTo>
                  <a:lnTo>
                    <a:pt x="246" y="58"/>
                  </a:lnTo>
                  <a:lnTo>
                    <a:pt x="246" y="84"/>
                  </a:lnTo>
                  <a:lnTo>
                    <a:pt x="68" y="84"/>
                  </a:lnTo>
                  <a:lnTo>
                    <a:pt x="68" y="58"/>
                  </a:lnTo>
                  <a:lnTo>
                    <a:pt x="68" y="58"/>
                  </a:lnTo>
                  <a:close/>
                  <a:moveTo>
                    <a:pt x="286" y="339"/>
                  </a:moveTo>
                  <a:lnTo>
                    <a:pt x="286" y="339"/>
                  </a:lnTo>
                  <a:lnTo>
                    <a:pt x="28" y="339"/>
                  </a:lnTo>
                  <a:lnTo>
                    <a:pt x="28" y="85"/>
                  </a:lnTo>
                  <a:lnTo>
                    <a:pt x="52" y="85"/>
                  </a:lnTo>
                  <a:lnTo>
                    <a:pt x="52" y="93"/>
                  </a:lnTo>
                  <a:lnTo>
                    <a:pt x="52" y="93"/>
                  </a:lnTo>
                  <a:lnTo>
                    <a:pt x="52" y="96"/>
                  </a:lnTo>
                  <a:lnTo>
                    <a:pt x="54" y="98"/>
                  </a:lnTo>
                  <a:lnTo>
                    <a:pt x="57" y="100"/>
                  </a:lnTo>
                  <a:lnTo>
                    <a:pt x="60" y="101"/>
                  </a:lnTo>
                  <a:lnTo>
                    <a:pt x="254" y="101"/>
                  </a:lnTo>
                  <a:lnTo>
                    <a:pt x="254" y="101"/>
                  </a:lnTo>
                  <a:lnTo>
                    <a:pt x="258" y="100"/>
                  </a:lnTo>
                  <a:lnTo>
                    <a:pt x="260" y="98"/>
                  </a:lnTo>
                  <a:lnTo>
                    <a:pt x="262" y="96"/>
                  </a:lnTo>
                  <a:lnTo>
                    <a:pt x="262" y="93"/>
                  </a:lnTo>
                  <a:lnTo>
                    <a:pt x="262" y="85"/>
                  </a:lnTo>
                  <a:lnTo>
                    <a:pt x="286" y="85"/>
                  </a:lnTo>
                  <a:lnTo>
                    <a:pt x="286" y="339"/>
                  </a:lnTo>
                  <a:lnTo>
                    <a:pt x="286" y="339"/>
                  </a:lnTo>
                  <a:close/>
                  <a:moveTo>
                    <a:pt x="237" y="209"/>
                  </a:moveTo>
                  <a:lnTo>
                    <a:pt x="237" y="209"/>
                  </a:lnTo>
                  <a:lnTo>
                    <a:pt x="117" y="209"/>
                  </a:lnTo>
                  <a:lnTo>
                    <a:pt x="117" y="209"/>
                  </a:lnTo>
                  <a:lnTo>
                    <a:pt x="114" y="209"/>
                  </a:lnTo>
                  <a:lnTo>
                    <a:pt x="112" y="211"/>
                  </a:lnTo>
                  <a:lnTo>
                    <a:pt x="110" y="213"/>
                  </a:lnTo>
                  <a:lnTo>
                    <a:pt x="110" y="216"/>
                  </a:lnTo>
                  <a:lnTo>
                    <a:pt x="110" y="216"/>
                  </a:lnTo>
                  <a:lnTo>
                    <a:pt x="110" y="220"/>
                  </a:lnTo>
                  <a:lnTo>
                    <a:pt x="112" y="223"/>
                  </a:lnTo>
                  <a:lnTo>
                    <a:pt x="114" y="224"/>
                  </a:lnTo>
                  <a:lnTo>
                    <a:pt x="117" y="225"/>
                  </a:lnTo>
                  <a:lnTo>
                    <a:pt x="237" y="225"/>
                  </a:lnTo>
                  <a:lnTo>
                    <a:pt x="237" y="225"/>
                  </a:lnTo>
                  <a:lnTo>
                    <a:pt x="240" y="224"/>
                  </a:lnTo>
                  <a:lnTo>
                    <a:pt x="244" y="223"/>
                  </a:lnTo>
                  <a:lnTo>
                    <a:pt x="245" y="220"/>
                  </a:lnTo>
                  <a:lnTo>
                    <a:pt x="246" y="216"/>
                  </a:lnTo>
                  <a:lnTo>
                    <a:pt x="246" y="216"/>
                  </a:lnTo>
                  <a:lnTo>
                    <a:pt x="245" y="213"/>
                  </a:lnTo>
                  <a:lnTo>
                    <a:pt x="244" y="211"/>
                  </a:lnTo>
                  <a:lnTo>
                    <a:pt x="240" y="209"/>
                  </a:lnTo>
                  <a:lnTo>
                    <a:pt x="237" y="209"/>
                  </a:lnTo>
                  <a:lnTo>
                    <a:pt x="237" y="2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 flipH="1">
              <a:off x="1089325" y="2300603"/>
              <a:ext cx="2011047" cy="211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20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DEP, ARR, PRICE</a:t>
              </a:r>
              <a:endPara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 flipH="1">
              <a:off x="872824" y="2773473"/>
              <a:ext cx="2406714" cy="83354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285750" indent="-285750">
                <a:spcBef>
                  <a:spcPts val="600"/>
                </a:spcBef>
                <a:buFont typeface="Arial" pitchFamily="34" charset="0"/>
                <a:buChar char="•"/>
              </a:pP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It shows a list of</a:t>
              </a:r>
            </a:p>
            <a:p>
              <a:pPr>
                <a:spcBef>
                  <a:spcPts val="600"/>
                </a:spcBef>
              </a:pP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DEP times and ARR times</a:t>
              </a:r>
            </a:p>
            <a:p>
              <a:pPr>
                <a:spcBef>
                  <a:spcPts val="600"/>
                </a:spcBef>
              </a:pP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For each country’s</a:t>
              </a:r>
            </a:p>
            <a:p>
              <a:pPr>
                <a:spcBef>
                  <a:spcPts val="600"/>
                </a:spcBef>
              </a:pP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Scheduled flight times.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3231642" y="2257417"/>
              <a:ext cx="1021082" cy="1021082"/>
            </a:xfrm>
            <a:prstGeom prst="ellipse">
              <a:avLst/>
            </a:prstGeom>
            <a:gradFill flip="none" rotWithShape="1">
              <a:gsLst>
                <a:gs pos="0">
                  <a:srgbClr val="3CA3CE">
                    <a:lumMod val="80000"/>
                    <a:lumOff val="20000"/>
                  </a:srgbClr>
                </a:gs>
                <a:gs pos="73000">
                  <a:srgbClr val="3CA3CE"/>
                </a:gs>
              </a:gsLst>
              <a:lin ang="2700000" scaled="1"/>
              <a:tileRect/>
            </a:gradFill>
            <a:ln w="635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48000" rIns="0" bIns="0" rtlCol="0" anchor="ctr"/>
            <a:lstStyle/>
            <a:p>
              <a:pPr algn="ctr">
                <a:spcBef>
                  <a:spcPts val="200"/>
                </a:spcBef>
              </a:pPr>
              <a:endParaRPr lang="ko-KR" altLang="en-US" sz="22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5" name="Freeform 526"/>
            <p:cNvSpPr>
              <a:spLocks noEditPoints="1"/>
            </p:cNvSpPr>
            <p:nvPr/>
          </p:nvSpPr>
          <p:spPr bwMode="auto">
            <a:xfrm>
              <a:off x="4761643" y="2609417"/>
              <a:ext cx="392423" cy="392423"/>
            </a:xfrm>
            <a:custGeom>
              <a:avLst/>
              <a:gdLst>
                <a:gd name="T0" fmla="*/ 57 w 336"/>
                <a:gd name="T1" fmla="*/ 298 h 336"/>
                <a:gd name="T2" fmla="*/ 65 w 336"/>
                <a:gd name="T3" fmla="*/ 286 h 336"/>
                <a:gd name="T4" fmla="*/ 62 w 336"/>
                <a:gd name="T5" fmla="*/ 276 h 336"/>
                <a:gd name="T6" fmla="*/ 52 w 336"/>
                <a:gd name="T7" fmla="*/ 273 h 336"/>
                <a:gd name="T8" fmla="*/ 40 w 336"/>
                <a:gd name="T9" fmla="*/ 280 h 336"/>
                <a:gd name="T10" fmla="*/ 40 w 336"/>
                <a:gd name="T11" fmla="*/ 290 h 336"/>
                <a:gd name="T12" fmla="*/ 52 w 336"/>
                <a:gd name="T13" fmla="*/ 299 h 336"/>
                <a:gd name="T14" fmla="*/ 52 w 336"/>
                <a:gd name="T15" fmla="*/ 63 h 336"/>
                <a:gd name="T16" fmla="*/ 64 w 336"/>
                <a:gd name="T17" fmla="*/ 55 h 336"/>
                <a:gd name="T18" fmla="*/ 64 w 336"/>
                <a:gd name="T19" fmla="*/ 45 h 336"/>
                <a:gd name="T20" fmla="*/ 52 w 336"/>
                <a:gd name="T21" fmla="*/ 37 h 336"/>
                <a:gd name="T22" fmla="*/ 42 w 336"/>
                <a:gd name="T23" fmla="*/ 41 h 336"/>
                <a:gd name="T24" fmla="*/ 39 w 336"/>
                <a:gd name="T25" fmla="*/ 50 h 336"/>
                <a:gd name="T26" fmla="*/ 46 w 336"/>
                <a:gd name="T27" fmla="*/ 62 h 336"/>
                <a:gd name="T28" fmla="*/ 327 w 336"/>
                <a:gd name="T29" fmla="*/ 0 h 336"/>
                <a:gd name="T30" fmla="*/ 5 w 336"/>
                <a:gd name="T31" fmla="*/ 1 h 336"/>
                <a:gd name="T32" fmla="*/ 0 w 336"/>
                <a:gd name="T33" fmla="*/ 8 h 336"/>
                <a:gd name="T34" fmla="*/ 1 w 336"/>
                <a:gd name="T35" fmla="*/ 95 h 336"/>
                <a:gd name="T36" fmla="*/ 8 w 336"/>
                <a:gd name="T37" fmla="*/ 100 h 336"/>
                <a:gd name="T38" fmla="*/ 330 w 336"/>
                <a:gd name="T39" fmla="*/ 100 h 336"/>
                <a:gd name="T40" fmla="*/ 336 w 336"/>
                <a:gd name="T41" fmla="*/ 92 h 336"/>
                <a:gd name="T42" fmla="*/ 334 w 336"/>
                <a:gd name="T43" fmla="*/ 5 h 336"/>
                <a:gd name="T44" fmla="*/ 327 w 336"/>
                <a:gd name="T45" fmla="*/ 0 h 336"/>
                <a:gd name="T46" fmla="*/ 16 w 336"/>
                <a:gd name="T47" fmla="*/ 83 h 336"/>
                <a:gd name="T48" fmla="*/ 319 w 336"/>
                <a:gd name="T49" fmla="*/ 83 h 336"/>
                <a:gd name="T50" fmla="*/ 8 w 336"/>
                <a:gd name="T51" fmla="*/ 118 h 336"/>
                <a:gd name="T52" fmla="*/ 1 w 336"/>
                <a:gd name="T53" fmla="*/ 123 h 336"/>
                <a:gd name="T54" fmla="*/ 0 w 336"/>
                <a:gd name="T55" fmla="*/ 210 h 336"/>
                <a:gd name="T56" fmla="*/ 5 w 336"/>
                <a:gd name="T57" fmla="*/ 217 h 336"/>
                <a:gd name="T58" fmla="*/ 327 w 336"/>
                <a:gd name="T59" fmla="*/ 217 h 336"/>
                <a:gd name="T60" fmla="*/ 334 w 336"/>
                <a:gd name="T61" fmla="*/ 213 h 336"/>
                <a:gd name="T62" fmla="*/ 336 w 336"/>
                <a:gd name="T63" fmla="*/ 126 h 336"/>
                <a:gd name="T64" fmla="*/ 330 w 336"/>
                <a:gd name="T65" fmla="*/ 118 h 336"/>
                <a:gd name="T66" fmla="*/ 319 w 336"/>
                <a:gd name="T67" fmla="*/ 202 h 336"/>
                <a:gd name="T68" fmla="*/ 319 w 336"/>
                <a:gd name="T69" fmla="*/ 133 h 336"/>
                <a:gd name="T70" fmla="*/ 52 w 336"/>
                <a:gd name="T71" fmla="*/ 180 h 336"/>
                <a:gd name="T72" fmla="*/ 64 w 336"/>
                <a:gd name="T73" fmla="*/ 173 h 336"/>
                <a:gd name="T74" fmla="*/ 64 w 336"/>
                <a:gd name="T75" fmla="*/ 163 h 336"/>
                <a:gd name="T76" fmla="*/ 52 w 336"/>
                <a:gd name="T77" fmla="*/ 155 h 336"/>
                <a:gd name="T78" fmla="*/ 42 w 336"/>
                <a:gd name="T79" fmla="*/ 158 h 336"/>
                <a:gd name="T80" fmla="*/ 39 w 336"/>
                <a:gd name="T81" fmla="*/ 167 h 336"/>
                <a:gd name="T82" fmla="*/ 46 w 336"/>
                <a:gd name="T83" fmla="*/ 179 h 336"/>
                <a:gd name="T84" fmla="*/ 327 w 336"/>
                <a:gd name="T85" fmla="*/ 236 h 336"/>
                <a:gd name="T86" fmla="*/ 5 w 336"/>
                <a:gd name="T87" fmla="*/ 236 h 336"/>
                <a:gd name="T88" fmla="*/ 0 w 336"/>
                <a:gd name="T89" fmla="*/ 243 h 336"/>
                <a:gd name="T90" fmla="*/ 1 w 336"/>
                <a:gd name="T91" fmla="*/ 330 h 336"/>
                <a:gd name="T92" fmla="*/ 8 w 336"/>
                <a:gd name="T93" fmla="*/ 336 h 336"/>
                <a:gd name="T94" fmla="*/ 330 w 336"/>
                <a:gd name="T95" fmla="*/ 335 h 336"/>
                <a:gd name="T96" fmla="*/ 336 w 336"/>
                <a:gd name="T97" fmla="*/ 327 h 336"/>
                <a:gd name="T98" fmla="*/ 334 w 336"/>
                <a:gd name="T99" fmla="*/ 240 h 336"/>
                <a:gd name="T100" fmla="*/ 327 w 336"/>
                <a:gd name="T101" fmla="*/ 236 h 336"/>
                <a:gd name="T102" fmla="*/ 16 w 336"/>
                <a:gd name="T103" fmla="*/ 319 h 336"/>
                <a:gd name="T104" fmla="*/ 319 w 336"/>
                <a:gd name="T105" fmla="*/ 319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6" h="336">
                  <a:moveTo>
                    <a:pt x="52" y="299"/>
                  </a:moveTo>
                  <a:lnTo>
                    <a:pt x="52" y="299"/>
                  </a:lnTo>
                  <a:lnTo>
                    <a:pt x="57" y="298"/>
                  </a:lnTo>
                  <a:lnTo>
                    <a:pt x="62" y="294"/>
                  </a:lnTo>
                  <a:lnTo>
                    <a:pt x="64" y="290"/>
                  </a:lnTo>
                  <a:lnTo>
                    <a:pt x="65" y="286"/>
                  </a:lnTo>
                  <a:lnTo>
                    <a:pt x="65" y="286"/>
                  </a:lnTo>
                  <a:lnTo>
                    <a:pt x="64" y="280"/>
                  </a:lnTo>
                  <a:lnTo>
                    <a:pt x="62" y="276"/>
                  </a:lnTo>
                  <a:lnTo>
                    <a:pt x="57" y="274"/>
                  </a:lnTo>
                  <a:lnTo>
                    <a:pt x="52" y="273"/>
                  </a:lnTo>
                  <a:lnTo>
                    <a:pt x="52" y="273"/>
                  </a:lnTo>
                  <a:lnTo>
                    <a:pt x="46" y="274"/>
                  </a:lnTo>
                  <a:lnTo>
                    <a:pt x="42" y="276"/>
                  </a:lnTo>
                  <a:lnTo>
                    <a:pt x="40" y="280"/>
                  </a:lnTo>
                  <a:lnTo>
                    <a:pt x="39" y="286"/>
                  </a:lnTo>
                  <a:lnTo>
                    <a:pt x="39" y="286"/>
                  </a:lnTo>
                  <a:lnTo>
                    <a:pt x="40" y="290"/>
                  </a:lnTo>
                  <a:lnTo>
                    <a:pt x="42" y="294"/>
                  </a:lnTo>
                  <a:lnTo>
                    <a:pt x="46" y="298"/>
                  </a:lnTo>
                  <a:lnTo>
                    <a:pt x="52" y="299"/>
                  </a:lnTo>
                  <a:lnTo>
                    <a:pt x="52" y="299"/>
                  </a:lnTo>
                  <a:close/>
                  <a:moveTo>
                    <a:pt x="52" y="63"/>
                  </a:moveTo>
                  <a:lnTo>
                    <a:pt x="52" y="63"/>
                  </a:lnTo>
                  <a:lnTo>
                    <a:pt x="57" y="62"/>
                  </a:lnTo>
                  <a:lnTo>
                    <a:pt x="62" y="60"/>
                  </a:lnTo>
                  <a:lnTo>
                    <a:pt x="64" y="55"/>
                  </a:lnTo>
                  <a:lnTo>
                    <a:pt x="65" y="50"/>
                  </a:lnTo>
                  <a:lnTo>
                    <a:pt x="65" y="50"/>
                  </a:lnTo>
                  <a:lnTo>
                    <a:pt x="64" y="45"/>
                  </a:lnTo>
                  <a:lnTo>
                    <a:pt x="62" y="41"/>
                  </a:lnTo>
                  <a:lnTo>
                    <a:pt x="57" y="38"/>
                  </a:lnTo>
                  <a:lnTo>
                    <a:pt x="52" y="37"/>
                  </a:lnTo>
                  <a:lnTo>
                    <a:pt x="52" y="37"/>
                  </a:lnTo>
                  <a:lnTo>
                    <a:pt x="46" y="38"/>
                  </a:lnTo>
                  <a:lnTo>
                    <a:pt x="42" y="41"/>
                  </a:lnTo>
                  <a:lnTo>
                    <a:pt x="40" y="45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40" y="55"/>
                  </a:lnTo>
                  <a:lnTo>
                    <a:pt x="42" y="60"/>
                  </a:lnTo>
                  <a:lnTo>
                    <a:pt x="46" y="62"/>
                  </a:lnTo>
                  <a:lnTo>
                    <a:pt x="52" y="63"/>
                  </a:lnTo>
                  <a:lnTo>
                    <a:pt x="52" y="63"/>
                  </a:lnTo>
                  <a:close/>
                  <a:moveTo>
                    <a:pt x="327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1" y="95"/>
                  </a:lnTo>
                  <a:lnTo>
                    <a:pt x="2" y="98"/>
                  </a:lnTo>
                  <a:lnTo>
                    <a:pt x="5" y="100"/>
                  </a:lnTo>
                  <a:lnTo>
                    <a:pt x="8" y="100"/>
                  </a:lnTo>
                  <a:lnTo>
                    <a:pt x="327" y="100"/>
                  </a:lnTo>
                  <a:lnTo>
                    <a:pt x="327" y="100"/>
                  </a:lnTo>
                  <a:lnTo>
                    <a:pt x="330" y="100"/>
                  </a:lnTo>
                  <a:lnTo>
                    <a:pt x="332" y="98"/>
                  </a:lnTo>
                  <a:lnTo>
                    <a:pt x="334" y="95"/>
                  </a:lnTo>
                  <a:lnTo>
                    <a:pt x="336" y="92"/>
                  </a:lnTo>
                  <a:lnTo>
                    <a:pt x="336" y="8"/>
                  </a:lnTo>
                  <a:lnTo>
                    <a:pt x="336" y="8"/>
                  </a:lnTo>
                  <a:lnTo>
                    <a:pt x="334" y="5"/>
                  </a:lnTo>
                  <a:lnTo>
                    <a:pt x="332" y="2"/>
                  </a:lnTo>
                  <a:lnTo>
                    <a:pt x="330" y="1"/>
                  </a:lnTo>
                  <a:lnTo>
                    <a:pt x="327" y="0"/>
                  </a:lnTo>
                  <a:lnTo>
                    <a:pt x="327" y="0"/>
                  </a:lnTo>
                  <a:close/>
                  <a:moveTo>
                    <a:pt x="319" y="83"/>
                  </a:moveTo>
                  <a:lnTo>
                    <a:pt x="16" y="83"/>
                  </a:lnTo>
                  <a:lnTo>
                    <a:pt x="16" y="16"/>
                  </a:lnTo>
                  <a:lnTo>
                    <a:pt x="319" y="16"/>
                  </a:lnTo>
                  <a:lnTo>
                    <a:pt x="319" y="83"/>
                  </a:lnTo>
                  <a:close/>
                  <a:moveTo>
                    <a:pt x="327" y="118"/>
                  </a:moveTo>
                  <a:lnTo>
                    <a:pt x="8" y="118"/>
                  </a:lnTo>
                  <a:lnTo>
                    <a:pt x="8" y="118"/>
                  </a:lnTo>
                  <a:lnTo>
                    <a:pt x="5" y="118"/>
                  </a:lnTo>
                  <a:lnTo>
                    <a:pt x="2" y="120"/>
                  </a:lnTo>
                  <a:lnTo>
                    <a:pt x="1" y="123"/>
                  </a:lnTo>
                  <a:lnTo>
                    <a:pt x="0" y="126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" y="213"/>
                  </a:lnTo>
                  <a:lnTo>
                    <a:pt x="2" y="215"/>
                  </a:lnTo>
                  <a:lnTo>
                    <a:pt x="5" y="217"/>
                  </a:lnTo>
                  <a:lnTo>
                    <a:pt x="8" y="217"/>
                  </a:lnTo>
                  <a:lnTo>
                    <a:pt x="327" y="217"/>
                  </a:lnTo>
                  <a:lnTo>
                    <a:pt x="327" y="217"/>
                  </a:lnTo>
                  <a:lnTo>
                    <a:pt x="330" y="217"/>
                  </a:lnTo>
                  <a:lnTo>
                    <a:pt x="332" y="215"/>
                  </a:lnTo>
                  <a:lnTo>
                    <a:pt x="334" y="213"/>
                  </a:lnTo>
                  <a:lnTo>
                    <a:pt x="336" y="210"/>
                  </a:lnTo>
                  <a:lnTo>
                    <a:pt x="336" y="126"/>
                  </a:lnTo>
                  <a:lnTo>
                    <a:pt x="336" y="126"/>
                  </a:lnTo>
                  <a:lnTo>
                    <a:pt x="334" y="123"/>
                  </a:lnTo>
                  <a:lnTo>
                    <a:pt x="332" y="120"/>
                  </a:lnTo>
                  <a:lnTo>
                    <a:pt x="330" y="118"/>
                  </a:lnTo>
                  <a:lnTo>
                    <a:pt x="327" y="118"/>
                  </a:lnTo>
                  <a:lnTo>
                    <a:pt x="327" y="118"/>
                  </a:lnTo>
                  <a:close/>
                  <a:moveTo>
                    <a:pt x="319" y="202"/>
                  </a:moveTo>
                  <a:lnTo>
                    <a:pt x="16" y="202"/>
                  </a:lnTo>
                  <a:lnTo>
                    <a:pt x="16" y="133"/>
                  </a:lnTo>
                  <a:lnTo>
                    <a:pt x="319" y="133"/>
                  </a:lnTo>
                  <a:lnTo>
                    <a:pt x="319" y="202"/>
                  </a:lnTo>
                  <a:close/>
                  <a:moveTo>
                    <a:pt x="52" y="180"/>
                  </a:moveTo>
                  <a:lnTo>
                    <a:pt x="52" y="180"/>
                  </a:lnTo>
                  <a:lnTo>
                    <a:pt x="57" y="179"/>
                  </a:lnTo>
                  <a:lnTo>
                    <a:pt x="62" y="177"/>
                  </a:lnTo>
                  <a:lnTo>
                    <a:pt x="64" y="173"/>
                  </a:lnTo>
                  <a:lnTo>
                    <a:pt x="65" y="167"/>
                  </a:lnTo>
                  <a:lnTo>
                    <a:pt x="65" y="167"/>
                  </a:lnTo>
                  <a:lnTo>
                    <a:pt x="64" y="163"/>
                  </a:lnTo>
                  <a:lnTo>
                    <a:pt x="62" y="158"/>
                  </a:lnTo>
                  <a:lnTo>
                    <a:pt x="57" y="156"/>
                  </a:lnTo>
                  <a:lnTo>
                    <a:pt x="52" y="155"/>
                  </a:lnTo>
                  <a:lnTo>
                    <a:pt x="52" y="155"/>
                  </a:lnTo>
                  <a:lnTo>
                    <a:pt x="46" y="156"/>
                  </a:lnTo>
                  <a:lnTo>
                    <a:pt x="42" y="158"/>
                  </a:lnTo>
                  <a:lnTo>
                    <a:pt x="40" y="163"/>
                  </a:lnTo>
                  <a:lnTo>
                    <a:pt x="39" y="167"/>
                  </a:lnTo>
                  <a:lnTo>
                    <a:pt x="39" y="167"/>
                  </a:lnTo>
                  <a:lnTo>
                    <a:pt x="40" y="173"/>
                  </a:lnTo>
                  <a:lnTo>
                    <a:pt x="42" y="177"/>
                  </a:lnTo>
                  <a:lnTo>
                    <a:pt x="46" y="179"/>
                  </a:lnTo>
                  <a:lnTo>
                    <a:pt x="52" y="180"/>
                  </a:lnTo>
                  <a:lnTo>
                    <a:pt x="52" y="180"/>
                  </a:lnTo>
                  <a:close/>
                  <a:moveTo>
                    <a:pt x="327" y="236"/>
                  </a:moveTo>
                  <a:lnTo>
                    <a:pt x="8" y="236"/>
                  </a:lnTo>
                  <a:lnTo>
                    <a:pt x="8" y="236"/>
                  </a:lnTo>
                  <a:lnTo>
                    <a:pt x="5" y="236"/>
                  </a:lnTo>
                  <a:lnTo>
                    <a:pt x="2" y="238"/>
                  </a:lnTo>
                  <a:lnTo>
                    <a:pt x="1" y="240"/>
                  </a:lnTo>
                  <a:lnTo>
                    <a:pt x="0" y="243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1" y="330"/>
                  </a:lnTo>
                  <a:lnTo>
                    <a:pt x="2" y="332"/>
                  </a:lnTo>
                  <a:lnTo>
                    <a:pt x="5" y="335"/>
                  </a:lnTo>
                  <a:lnTo>
                    <a:pt x="8" y="336"/>
                  </a:lnTo>
                  <a:lnTo>
                    <a:pt x="327" y="336"/>
                  </a:lnTo>
                  <a:lnTo>
                    <a:pt x="327" y="336"/>
                  </a:lnTo>
                  <a:lnTo>
                    <a:pt x="330" y="335"/>
                  </a:lnTo>
                  <a:lnTo>
                    <a:pt x="332" y="332"/>
                  </a:lnTo>
                  <a:lnTo>
                    <a:pt x="334" y="330"/>
                  </a:lnTo>
                  <a:lnTo>
                    <a:pt x="336" y="327"/>
                  </a:lnTo>
                  <a:lnTo>
                    <a:pt x="336" y="243"/>
                  </a:lnTo>
                  <a:lnTo>
                    <a:pt x="336" y="243"/>
                  </a:lnTo>
                  <a:lnTo>
                    <a:pt x="334" y="240"/>
                  </a:lnTo>
                  <a:lnTo>
                    <a:pt x="332" y="238"/>
                  </a:lnTo>
                  <a:lnTo>
                    <a:pt x="330" y="236"/>
                  </a:lnTo>
                  <a:lnTo>
                    <a:pt x="327" y="236"/>
                  </a:lnTo>
                  <a:lnTo>
                    <a:pt x="327" y="236"/>
                  </a:lnTo>
                  <a:close/>
                  <a:moveTo>
                    <a:pt x="319" y="319"/>
                  </a:moveTo>
                  <a:lnTo>
                    <a:pt x="16" y="319"/>
                  </a:lnTo>
                  <a:lnTo>
                    <a:pt x="16" y="252"/>
                  </a:lnTo>
                  <a:lnTo>
                    <a:pt x="319" y="252"/>
                  </a:lnTo>
                  <a:lnTo>
                    <a:pt x="319" y="3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 flipH="1">
              <a:off x="9142440" y="2300603"/>
              <a:ext cx="1496991" cy="211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20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FLIGHT TIME</a:t>
              </a:r>
              <a:endPara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 flipH="1">
              <a:off x="8875451" y="2773473"/>
              <a:ext cx="1967430" cy="6119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285750" indent="-285750">
                <a:spcBef>
                  <a:spcPts val="600"/>
                </a:spcBef>
                <a:buFont typeface="Arial" pitchFamily="34" charset="0"/>
                <a:buChar char="•"/>
              </a:pP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Show the total </a:t>
              </a:r>
            </a:p>
            <a:p>
              <a:pPr>
                <a:spcBef>
                  <a:spcPts val="600"/>
                </a:spcBef>
              </a:pP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estimated flight time </a:t>
              </a:r>
            </a:p>
            <a:p>
              <a:pPr>
                <a:spcBef>
                  <a:spcPts val="600"/>
                </a:spcBef>
              </a:pP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for convenience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7800265" y="2295087"/>
              <a:ext cx="1021082" cy="1021082"/>
            </a:xfrm>
            <a:prstGeom prst="ellipse">
              <a:avLst/>
            </a:prstGeom>
            <a:gradFill flip="none" rotWithShape="1">
              <a:gsLst>
                <a:gs pos="0">
                  <a:srgbClr val="3CA3CE">
                    <a:lumMod val="80000"/>
                    <a:lumOff val="20000"/>
                  </a:srgbClr>
                </a:gs>
                <a:gs pos="73000">
                  <a:srgbClr val="3CA3CE"/>
                </a:gs>
              </a:gsLst>
              <a:lin ang="2700000" scaled="1"/>
              <a:tileRect/>
            </a:gradFill>
            <a:ln w="635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48000" rIns="0" bIns="0" rtlCol="0" anchor="ctr"/>
            <a:lstStyle/>
            <a:p>
              <a:pPr algn="ctr">
                <a:spcBef>
                  <a:spcPts val="200"/>
                </a:spcBef>
              </a:pPr>
              <a:endParaRPr lang="ko-KR" altLang="en-US" sz="22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6" name="Freeform 560"/>
            <p:cNvSpPr>
              <a:spLocks noEditPoints="1"/>
            </p:cNvSpPr>
            <p:nvPr/>
          </p:nvSpPr>
          <p:spPr bwMode="auto">
            <a:xfrm>
              <a:off x="8071847" y="2569239"/>
              <a:ext cx="477919" cy="472778"/>
            </a:xfrm>
            <a:custGeom>
              <a:avLst/>
              <a:gdLst>
                <a:gd name="T0" fmla="*/ 370 w 370"/>
                <a:gd name="T1" fmla="*/ 160 h 369"/>
                <a:gd name="T2" fmla="*/ 319 w 370"/>
                <a:gd name="T3" fmla="*/ 151 h 369"/>
                <a:gd name="T4" fmla="*/ 369 w 370"/>
                <a:gd name="T5" fmla="*/ 112 h 369"/>
                <a:gd name="T6" fmla="*/ 362 w 370"/>
                <a:gd name="T7" fmla="*/ 100 h 369"/>
                <a:gd name="T8" fmla="*/ 302 w 370"/>
                <a:gd name="T9" fmla="*/ 67 h 369"/>
                <a:gd name="T10" fmla="*/ 270 w 370"/>
                <a:gd name="T11" fmla="*/ 8 h 369"/>
                <a:gd name="T12" fmla="*/ 262 w 370"/>
                <a:gd name="T13" fmla="*/ 0 h 369"/>
                <a:gd name="T14" fmla="*/ 219 w 370"/>
                <a:gd name="T15" fmla="*/ 51 h 369"/>
                <a:gd name="T16" fmla="*/ 211 w 370"/>
                <a:gd name="T17" fmla="*/ 0 h 369"/>
                <a:gd name="T18" fmla="*/ 202 w 370"/>
                <a:gd name="T19" fmla="*/ 51 h 369"/>
                <a:gd name="T20" fmla="*/ 163 w 370"/>
                <a:gd name="T21" fmla="*/ 0 h 369"/>
                <a:gd name="T22" fmla="*/ 151 w 370"/>
                <a:gd name="T23" fmla="*/ 8 h 369"/>
                <a:gd name="T24" fmla="*/ 115 w 370"/>
                <a:gd name="T25" fmla="*/ 2 h 369"/>
                <a:gd name="T26" fmla="*/ 101 w 370"/>
                <a:gd name="T27" fmla="*/ 5 h 369"/>
                <a:gd name="T28" fmla="*/ 75 w 370"/>
                <a:gd name="T29" fmla="*/ 62 h 369"/>
                <a:gd name="T30" fmla="*/ 52 w 370"/>
                <a:gd name="T31" fmla="*/ 100 h 369"/>
                <a:gd name="T32" fmla="*/ 0 w 370"/>
                <a:gd name="T33" fmla="*/ 108 h 369"/>
                <a:gd name="T34" fmla="*/ 51 w 370"/>
                <a:gd name="T35" fmla="*/ 117 h 369"/>
                <a:gd name="T36" fmla="*/ 1 w 370"/>
                <a:gd name="T37" fmla="*/ 156 h 369"/>
                <a:gd name="T38" fmla="*/ 8 w 370"/>
                <a:gd name="T39" fmla="*/ 168 h 369"/>
                <a:gd name="T40" fmla="*/ 2 w 370"/>
                <a:gd name="T41" fmla="*/ 204 h 369"/>
                <a:gd name="T42" fmla="*/ 5 w 370"/>
                <a:gd name="T43" fmla="*/ 218 h 369"/>
                <a:gd name="T44" fmla="*/ 5 w 370"/>
                <a:gd name="T45" fmla="*/ 253 h 369"/>
                <a:gd name="T46" fmla="*/ 2 w 370"/>
                <a:gd name="T47" fmla="*/ 267 h 369"/>
                <a:gd name="T48" fmla="*/ 57 w 370"/>
                <a:gd name="T49" fmla="*/ 288 h 369"/>
                <a:gd name="T50" fmla="*/ 91 w 370"/>
                <a:gd name="T51" fmla="*/ 316 h 369"/>
                <a:gd name="T52" fmla="*/ 105 w 370"/>
                <a:gd name="T53" fmla="*/ 369 h 369"/>
                <a:gd name="T54" fmla="*/ 117 w 370"/>
                <a:gd name="T55" fmla="*/ 361 h 369"/>
                <a:gd name="T56" fmla="*/ 153 w 370"/>
                <a:gd name="T57" fmla="*/ 367 h 369"/>
                <a:gd name="T58" fmla="*/ 167 w 370"/>
                <a:gd name="T59" fmla="*/ 365 h 369"/>
                <a:gd name="T60" fmla="*/ 202 w 370"/>
                <a:gd name="T61" fmla="*/ 365 h 369"/>
                <a:gd name="T62" fmla="*/ 217 w 370"/>
                <a:gd name="T63" fmla="*/ 367 h 369"/>
                <a:gd name="T64" fmla="*/ 253 w 370"/>
                <a:gd name="T65" fmla="*/ 361 h 369"/>
                <a:gd name="T66" fmla="*/ 265 w 370"/>
                <a:gd name="T67" fmla="*/ 369 h 369"/>
                <a:gd name="T68" fmla="*/ 279 w 370"/>
                <a:gd name="T69" fmla="*/ 316 h 369"/>
                <a:gd name="T70" fmla="*/ 313 w 370"/>
                <a:gd name="T71" fmla="*/ 288 h 369"/>
                <a:gd name="T72" fmla="*/ 367 w 370"/>
                <a:gd name="T73" fmla="*/ 267 h 369"/>
                <a:gd name="T74" fmla="*/ 365 w 370"/>
                <a:gd name="T75" fmla="*/ 253 h 369"/>
                <a:gd name="T76" fmla="*/ 365 w 370"/>
                <a:gd name="T77" fmla="*/ 218 h 369"/>
                <a:gd name="T78" fmla="*/ 367 w 370"/>
                <a:gd name="T79" fmla="*/ 204 h 369"/>
                <a:gd name="T80" fmla="*/ 290 w 370"/>
                <a:gd name="T81" fmla="*/ 261 h 369"/>
                <a:gd name="T82" fmla="*/ 281 w 370"/>
                <a:gd name="T83" fmla="*/ 281 h 369"/>
                <a:gd name="T84" fmla="*/ 108 w 370"/>
                <a:gd name="T85" fmla="*/ 289 h 369"/>
                <a:gd name="T86" fmla="*/ 86 w 370"/>
                <a:gd name="T87" fmla="*/ 277 h 369"/>
                <a:gd name="T88" fmla="*/ 81 w 370"/>
                <a:gd name="T89" fmla="*/ 103 h 369"/>
                <a:gd name="T90" fmla="*/ 97 w 370"/>
                <a:gd name="T91" fmla="*/ 82 h 369"/>
                <a:gd name="T92" fmla="*/ 272 w 370"/>
                <a:gd name="T93" fmla="*/ 82 h 369"/>
                <a:gd name="T94" fmla="*/ 289 w 370"/>
                <a:gd name="T95" fmla="*/ 103 h 369"/>
                <a:gd name="T96" fmla="*/ 247 w 370"/>
                <a:gd name="T97" fmla="*/ 110 h 369"/>
                <a:gd name="T98" fmla="*/ 122 w 370"/>
                <a:gd name="T99" fmla="*/ 110 h 369"/>
                <a:gd name="T100" fmla="*/ 108 w 370"/>
                <a:gd name="T101" fmla="*/ 127 h 369"/>
                <a:gd name="T102" fmla="*/ 113 w 370"/>
                <a:gd name="T103" fmla="*/ 251 h 369"/>
                <a:gd name="T104" fmla="*/ 127 w 370"/>
                <a:gd name="T105" fmla="*/ 261 h 369"/>
                <a:gd name="T106" fmla="*/ 251 w 370"/>
                <a:gd name="T107" fmla="*/ 257 h 369"/>
                <a:gd name="T108" fmla="*/ 262 w 370"/>
                <a:gd name="T109" fmla="*/ 238 h 369"/>
                <a:gd name="T110" fmla="*/ 255 w 370"/>
                <a:gd name="T111" fmla="*/ 115 h 369"/>
                <a:gd name="T112" fmla="*/ 242 w 370"/>
                <a:gd name="T113" fmla="*/ 242 h 369"/>
                <a:gd name="T114" fmla="*/ 128 w 370"/>
                <a:gd name="T115" fmla="*/ 242 h 369"/>
                <a:gd name="T116" fmla="*/ 126 w 370"/>
                <a:gd name="T117" fmla="*/ 131 h 369"/>
                <a:gd name="T118" fmla="*/ 238 w 370"/>
                <a:gd name="T119" fmla="*/ 126 h 369"/>
                <a:gd name="T120" fmla="*/ 243 w 370"/>
                <a:gd name="T121" fmla="*/ 12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0" h="369">
                  <a:moveTo>
                    <a:pt x="362" y="168"/>
                  </a:moveTo>
                  <a:lnTo>
                    <a:pt x="362" y="168"/>
                  </a:lnTo>
                  <a:lnTo>
                    <a:pt x="365" y="167"/>
                  </a:lnTo>
                  <a:lnTo>
                    <a:pt x="367" y="165"/>
                  </a:lnTo>
                  <a:lnTo>
                    <a:pt x="369" y="163"/>
                  </a:lnTo>
                  <a:lnTo>
                    <a:pt x="370" y="160"/>
                  </a:lnTo>
                  <a:lnTo>
                    <a:pt x="370" y="160"/>
                  </a:lnTo>
                  <a:lnTo>
                    <a:pt x="369" y="156"/>
                  </a:lnTo>
                  <a:lnTo>
                    <a:pt x="367" y="153"/>
                  </a:lnTo>
                  <a:lnTo>
                    <a:pt x="365" y="151"/>
                  </a:lnTo>
                  <a:lnTo>
                    <a:pt x="362" y="151"/>
                  </a:lnTo>
                  <a:lnTo>
                    <a:pt x="319" y="151"/>
                  </a:lnTo>
                  <a:lnTo>
                    <a:pt x="319" y="117"/>
                  </a:lnTo>
                  <a:lnTo>
                    <a:pt x="362" y="117"/>
                  </a:lnTo>
                  <a:lnTo>
                    <a:pt x="362" y="117"/>
                  </a:lnTo>
                  <a:lnTo>
                    <a:pt x="365" y="116"/>
                  </a:lnTo>
                  <a:lnTo>
                    <a:pt x="367" y="115"/>
                  </a:lnTo>
                  <a:lnTo>
                    <a:pt x="369" y="112"/>
                  </a:lnTo>
                  <a:lnTo>
                    <a:pt x="370" y="108"/>
                  </a:lnTo>
                  <a:lnTo>
                    <a:pt x="370" y="108"/>
                  </a:lnTo>
                  <a:lnTo>
                    <a:pt x="369" y="105"/>
                  </a:lnTo>
                  <a:lnTo>
                    <a:pt x="367" y="102"/>
                  </a:lnTo>
                  <a:lnTo>
                    <a:pt x="365" y="100"/>
                  </a:lnTo>
                  <a:lnTo>
                    <a:pt x="362" y="100"/>
                  </a:lnTo>
                  <a:lnTo>
                    <a:pt x="318" y="100"/>
                  </a:lnTo>
                  <a:lnTo>
                    <a:pt x="318" y="100"/>
                  </a:lnTo>
                  <a:lnTo>
                    <a:pt x="316" y="90"/>
                  </a:lnTo>
                  <a:lnTo>
                    <a:pt x="313" y="82"/>
                  </a:lnTo>
                  <a:lnTo>
                    <a:pt x="307" y="75"/>
                  </a:lnTo>
                  <a:lnTo>
                    <a:pt x="302" y="67"/>
                  </a:lnTo>
                  <a:lnTo>
                    <a:pt x="302" y="67"/>
                  </a:lnTo>
                  <a:lnTo>
                    <a:pt x="295" y="62"/>
                  </a:lnTo>
                  <a:lnTo>
                    <a:pt x="288" y="57"/>
                  </a:lnTo>
                  <a:lnTo>
                    <a:pt x="279" y="54"/>
                  </a:lnTo>
                  <a:lnTo>
                    <a:pt x="270" y="52"/>
                  </a:lnTo>
                  <a:lnTo>
                    <a:pt x="270" y="8"/>
                  </a:lnTo>
                  <a:lnTo>
                    <a:pt x="270" y="8"/>
                  </a:lnTo>
                  <a:lnTo>
                    <a:pt x="269" y="5"/>
                  </a:lnTo>
                  <a:lnTo>
                    <a:pt x="267" y="2"/>
                  </a:lnTo>
                  <a:lnTo>
                    <a:pt x="265" y="0"/>
                  </a:lnTo>
                  <a:lnTo>
                    <a:pt x="262" y="0"/>
                  </a:lnTo>
                  <a:lnTo>
                    <a:pt x="262" y="0"/>
                  </a:lnTo>
                  <a:lnTo>
                    <a:pt x="258" y="0"/>
                  </a:lnTo>
                  <a:lnTo>
                    <a:pt x="255" y="2"/>
                  </a:lnTo>
                  <a:lnTo>
                    <a:pt x="253" y="5"/>
                  </a:lnTo>
                  <a:lnTo>
                    <a:pt x="253" y="8"/>
                  </a:lnTo>
                  <a:lnTo>
                    <a:pt x="253" y="51"/>
                  </a:lnTo>
                  <a:lnTo>
                    <a:pt x="219" y="51"/>
                  </a:lnTo>
                  <a:lnTo>
                    <a:pt x="219" y="8"/>
                  </a:lnTo>
                  <a:lnTo>
                    <a:pt x="219" y="8"/>
                  </a:lnTo>
                  <a:lnTo>
                    <a:pt x="218" y="5"/>
                  </a:lnTo>
                  <a:lnTo>
                    <a:pt x="217" y="2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211" y="0"/>
                  </a:lnTo>
                  <a:lnTo>
                    <a:pt x="207" y="0"/>
                  </a:lnTo>
                  <a:lnTo>
                    <a:pt x="204" y="2"/>
                  </a:lnTo>
                  <a:lnTo>
                    <a:pt x="202" y="5"/>
                  </a:lnTo>
                  <a:lnTo>
                    <a:pt x="202" y="8"/>
                  </a:lnTo>
                  <a:lnTo>
                    <a:pt x="202" y="51"/>
                  </a:lnTo>
                  <a:lnTo>
                    <a:pt x="168" y="51"/>
                  </a:lnTo>
                  <a:lnTo>
                    <a:pt x="168" y="8"/>
                  </a:lnTo>
                  <a:lnTo>
                    <a:pt x="168" y="8"/>
                  </a:lnTo>
                  <a:lnTo>
                    <a:pt x="167" y="5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9" y="0"/>
                  </a:lnTo>
                  <a:lnTo>
                    <a:pt x="159" y="0"/>
                  </a:lnTo>
                  <a:lnTo>
                    <a:pt x="156" y="0"/>
                  </a:lnTo>
                  <a:lnTo>
                    <a:pt x="153" y="2"/>
                  </a:lnTo>
                  <a:lnTo>
                    <a:pt x="152" y="5"/>
                  </a:lnTo>
                  <a:lnTo>
                    <a:pt x="151" y="8"/>
                  </a:lnTo>
                  <a:lnTo>
                    <a:pt x="151" y="51"/>
                  </a:lnTo>
                  <a:lnTo>
                    <a:pt x="117" y="51"/>
                  </a:lnTo>
                  <a:lnTo>
                    <a:pt x="117" y="8"/>
                  </a:lnTo>
                  <a:lnTo>
                    <a:pt x="117" y="8"/>
                  </a:lnTo>
                  <a:lnTo>
                    <a:pt x="117" y="5"/>
                  </a:lnTo>
                  <a:lnTo>
                    <a:pt x="115" y="2"/>
                  </a:lnTo>
                  <a:lnTo>
                    <a:pt x="112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5" y="0"/>
                  </a:lnTo>
                  <a:lnTo>
                    <a:pt x="102" y="2"/>
                  </a:lnTo>
                  <a:lnTo>
                    <a:pt x="101" y="5"/>
                  </a:lnTo>
                  <a:lnTo>
                    <a:pt x="100" y="8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91" y="54"/>
                  </a:lnTo>
                  <a:lnTo>
                    <a:pt x="82" y="57"/>
                  </a:lnTo>
                  <a:lnTo>
                    <a:pt x="75" y="62"/>
                  </a:lnTo>
                  <a:lnTo>
                    <a:pt x="68" y="67"/>
                  </a:lnTo>
                  <a:lnTo>
                    <a:pt x="68" y="67"/>
                  </a:lnTo>
                  <a:lnTo>
                    <a:pt x="62" y="75"/>
                  </a:lnTo>
                  <a:lnTo>
                    <a:pt x="57" y="82"/>
                  </a:lnTo>
                  <a:lnTo>
                    <a:pt x="54" y="90"/>
                  </a:lnTo>
                  <a:lnTo>
                    <a:pt x="52" y="100"/>
                  </a:lnTo>
                  <a:lnTo>
                    <a:pt x="8" y="100"/>
                  </a:lnTo>
                  <a:lnTo>
                    <a:pt x="8" y="100"/>
                  </a:lnTo>
                  <a:lnTo>
                    <a:pt x="5" y="100"/>
                  </a:lnTo>
                  <a:lnTo>
                    <a:pt x="2" y="102"/>
                  </a:lnTo>
                  <a:lnTo>
                    <a:pt x="1" y="105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112"/>
                  </a:lnTo>
                  <a:lnTo>
                    <a:pt x="2" y="115"/>
                  </a:lnTo>
                  <a:lnTo>
                    <a:pt x="5" y="116"/>
                  </a:lnTo>
                  <a:lnTo>
                    <a:pt x="8" y="117"/>
                  </a:lnTo>
                  <a:lnTo>
                    <a:pt x="51" y="117"/>
                  </a:lnTo>
                  <a:lnTo>
                    <a:pt x="51" y="151"/>
                  </a:lnTo>
                  <a:lnTo>
                    <a:pt x="8" y="151"/>
                  </a:lnTo>
                  <a:lnTo>
                    <a:pt x="8" y="151"/>
                  </a:lnTo>
                  <a:lnTo>
                    <a:pt x="5" y="151"/>
                  </a:lnTo>
                  <a:lnTo>
                    <a:pt x="2" y="153"/>
                  </a:lnTo>
                  <a:lnTo>
                    <a:pt x="1" y="156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1" y="163"/>
                  </a:lnTo>
                  <a:lnTo>
                    <a:pt x="2" y="165"/>
                  </a:lnTo>
                  <a:lnTo>
                    <a:pt x="5" y="167"/>
                  </a:lnTo>
                  <a:lnTo>
                    <a:pt x="8" y="168"/>
                  </a:lnTo>
                  <a:lnTo>
                    <a:pt x="51" y="168"/>
                  </a:lnTo>
                  <a:lnTo>
                    <a:pt x="51" y="201"/>
                  </a:lnTo>
                  <a:lnTo>
                    <a:pt x="8" y="201"/>
                  </a:lnTo>
                  <a:lnTo>
                    <a:pt x="8" y="201"/>
                  </a:lnTo>
                  <a:lnTo>
                    <a:pt x="5" y="202"/>
                  </a:lnTo>
                  <a:lnTo>
                    <a:pt x="2" y="204"/>
                  </a:lnTo>
                  <a:lnTo>
                    <a:pt x="1" y="206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" y="214"/>
                  </a:lnTo>
                  <a:lnTo>
                    <a:pt x="2" y="216"/>
                  </a:lnTo>
                  <a:lnTo>
                    <a:pt x="5" y="218"/>
                  </a:lnTo>
                  <a:lnTo>
                    <a:pt x="8" y="219"/>
                  </a:lnTo>
                  <a:lnTo>
                    <a:pt x="51" y="219"/>
                  </a:lnTo>
                  <a:lnTo>
                    <a:pt x="51" y="252"/>
                  </a:lnTo>
                  <a:lnTo>
                    <a:pt x="8" y="252"/>
                  </a:lnTo>
                  <a:lnTo>
                    <a:pt x="8" y="252"/>
                  </a:lnTo>
                  <a:lnTo>
                    <a:pt x="5" y="253"/>
                  </a:lnTo>
                  <a:lnTo>
                    <a:pt x="2" y="255"/>
                  </a:lnTo>
                  <a:lnTo>
                    <a:pt x="1" y="257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1" y="265"/>
                  </a:lnTo>
                  <a:lnTo>
                    <a:pt x="2" y="267"/>
                  </a:lnTo>
                  <a:lnTo>
                    <a:pt x="5" y="269"/>
                  </a:lnTo>
                  <a:lnTo>
                    <a:pt x="8" y="270"/>
                  </a:lnTo>
                  <a:lnTo>
                    <a:pt x="52" y="270"/>
                  </a:lnTo>
                  <a:lnTo>
                    <a:pt x="52" y="270"/>
                  </a:lnTo>
                  <a:lnTo>
                    <a:pt x="54" y="279"/>
                  </a:lnTo>
                  <a:lnTo>
                    <a:pt x="57" y="288"/>
                  </a:lnTo>
                  <a:lnTo>
                    <a:pt x="62" y="295"/>
                  </a:lnTo>
                  <a:lnTo>
                    <a:pt x="68" y="302"/>
                  </a:lnTo>
                  <a:lnTo>
                    <a:pt x="68" y="302"/>
                  </a:lnTo>
                  <a:lnTo>
                    <a:pt x="75" y="307"/>
                  </a:lnTo>
                  <a:lnTo>
                    <a:pt x="82" y="313"/>
                  </a:lnTo>
                  <a:lnTo>
                    <a:pt x="91" y="316"/>
                  </a:lnTo>
                  <a:lnTo>
                    <a:pt x="100" y="318"/>
                  </a:lnTo>
                  <a:lnTo>
                    <a:pt x="100" y="361"/>
                  </a:lnTo>
                  <a:lnTo>
                    <a:pt x="100" y="361"/>
                  </a:lnTo>
                  <a:lnTo>
                    <a:pt x="101" y="365"/>
                  </a:lnTo>
                  <a:lnTo>
                    <a:pt x="102" y="367"/>
                  </a:lnTo>
                  <a:lnTo>
                    <a:pt x="105" y="369"/>
                  </a:lnTo>
                  <a:lnTo>
                    <a:pt x="108" y="369"/>
                  </a:lnTo>
                  <a:lnTo>
                    <a:pt x="108" y="369"/>
                  </a:lnTo>
                  <a:lnTo>
                    <a:pt x="112" y="369"/>
                  </a:lnTo>
                  <a:lnTo>
                    <a:pt x="115" y="367"/>
                  </a:lnTo>
                  <a:lnTo>
                    <a:pt x="117" y="365"/>
                  </a:lnTo>
                  <a:lnTo>
                    <a:pt x="117" y="361"/>
                  </a:lnTo>
                  <a:lnTo>
                    <a:pt x="117" y="318"/>
                  </a:lnTo>
                  <a:lnTo>
                    <a:pt x="151" y="318"/>
                  </a:lnTo>
                  <a:lnTo>
                    <a:pt x="151" y="361"/>
                  </a:lnTo>
                  <a:lnTo>
                    <a:pt x="151" y="361"/>
                  </a:lnTo>
                  <a:lnTo>
                    <a:pt x="152" y="365"/>
                  </a:lnTo>
                  <a:lnTo>
                    <a:pt x="153" y="367"/>
                  </a:lnTo>
                  <a:lnTo>
                    <a:pt x="156" y="369"/>
                  </a:lnTo>
                  <a:lnTo>
                    <a:pt x="159" y="369"/>
                  </a:lnTo>
                  <a:lnTo>
                    <a:pt x="159" y="369"/>
                  </a:lnTo>
                  <a:lnTo>
                    <a:pt x="163" y="369"/>
                  </a:lnTo>
                  <a:lnTo>
                    <a:pt x="166" y="367"/>
                  </a:lnTo>
                  <a:lnTo>
                    <a:pt x="167" y="365"/>
                  </a:lnTo>
                  <a:lnTo>
                    <a:pt x="168" y="361"/>
                  </a:lnTo>
                  <a:lnTo>
                    <a:pt x="168" y="318"/>
                  </a:lnTo>
                  <a:lnTo>
                    <a:pt x="202" y="318"/>
                  </a:lnTo>
                  <a:lnTo>
                    <a:pt x="202" y="361"/>
                  </a:lnTo>
                  <a:lnTo>
                    <a:pt x="202" y="361"/>
                  </a:lnTo>
                  <a:lnTo>
                    <a:pt x="202" y="365"/>
                  </a:lnTo>
                  <a:lnTo>
                    <a:pt x="204" y="367"/>
                  </a:lnTo>
                  <a:lnTo>
                    <a:pt x="207" y="369"/>
                  </a:lnTo>
                  <a:lnTo>
                    <a:pt x="211" y="369"/>
                  </a:lnTo>
                  <a:lnTo>
                    <a:pt x="211" y="369"/>
                  </a:lnTo>
                  <a:lnTo>
                    <a:pt x="214" y="369"/>
                  </a:lnTo>
                  <a:lnTo>
                    <a:pt x="217" y="367"/>
                  </a:lnTo>
                  <a:lnTo>
                    <a:pt x="218" y="365"/>
                  </a:lnTo>
                  <a:lnTo>
                    <a:pt x="219" y="361"/>
                  </a:lnTo>
                  <a:lnTo>
                    <a:pt x="219" y="318"/>
                  </a:lnTo>
                  <a:lnTo>
                    <a:pt x="253" y="318"/>
                  </a:lnTo>
                  <a:lnTo>
                    <a:pt x="253" y="361"/>
                  </a:lnTo>
                  <a:lnTo>
                    <a:pt x="253" y="361"/>
                  </a:lnTo>
                  <a:lnTo>
                    <a:pt x="253" y="365"/>
                  </a:lnTo>
                  <a:lnTo>
                    <a:pt x="255" y="367"/>
                  </a:lnTo>
                  <a:lnTo>
                    <a:pt x="258" y="369"/>
                  </a:lnTo>
                  <a:lnTo>
                    <a:pt x="262" y="369"/>
                  </a:lnTo>
                  <a:lnTo>
                    <a:pt x="262" y="369"/>
                  </a:lnTo>
                  <a:lnTo>
                    <a:pt x="265" y="369"/>
                  </a:lnTo>
                  <a:lnTo>
                    <a:pt x="267" y="367"/>
                  </a:lnTo>
                  <a:lnTo>
                    <a:pt x="269" y="365"/>
                  </a:lnTo>
                  <a:lnTo>
                    <a:pt x="270" y="361"/>
                  </a:lnTo>
                  <a:lnTo>
                    <a:pt x="270" y="318"/>
                  </a:lnTo>
                  <a:lnTo>
                    <a:pt x="270" y="318"/>
                  </a:lnTo>
                  <a:lnTo>
                    <a:pt x="279" y="316"/>
                  </a:lnTo>
                  <a:lnTo>
                    <a:pt x="288" y="313"/>
                  </a:lnTo>
                  <a:lnTo>
                    <a:pt x="295" y="307"/>
                  </a:lnTo>
                  <a:lnTo>
                    <a:pt x="302" y="302"/>
                  </a:lnTo>
                  <a:lnTo>
                    <a:pt x="302" y="302"/>
                  </a:lnTo>
                  <a:lnTo>
                    <a:pt x="307" y="295"/>
                  </a:lnTo>
                  <a:lnTo>
                    <a:pt x="313" y="288"/>
                  </a:lnTo>
                  <a:lnTo>
                    <a:pt x="316" y="279"/>
                  </a:lnTo>
                  <a:lnTo>
                    <a:pt x="318" y="270"/>
                  </a:lnTo>
                  <a:lnTo>
                    <a:pt x="362" y="270"/>
                  </a:lnTo>
                  <a:lnTo>
                    <a:pt x="362" y="270"/>
                  </a:lnTo>
                  <a:lnTo>
                    <a:pt x="365" y="269"/>
                  </a:lnTo>
                  <a:lnTo>
                    <a:pt x="367" y="267"/>
                  </a:lnTo>
                  <a:lnTo>
                    <a:pt x="369" y="265"/>
                  </a:lnTo>
                  <a:lnTo>
                    <a:pt x="370" y="261"/>
                  </a:lnTo>
                  <a:lnTo>
                    <a:pt x="370" y="261"/>
                  </a:lnTo>
                  <a:lnTo>
                    <a:pt x="369" y="257"/>
                  </a:lnTo>
                  <a:lnTo>
                    <a:pt x="367" y="255"/>
                  </a:lnTo>
                  <a:lnTo>
                    <a:pt x="365" y="253"/>
                  </a:lnTo>
                  <a:lnTo>
                    <a:pt x="362" y="252"/>
                  </a:lnTo>
                  <a:lnTo>
                    <a:pt x="319" y="252"/>
                  </a:lnTo>
                  <a:lnTo>
                    <a:pt x="319" y="219"/>
                  </a:lnTo>
                  <a:lnTo>
                    <a:pt x="362" y="219"/>
                  </a:lnTo>
                  <a:lnTo>
                    <a:pt x="362" y="219"/>
                  </a:lnTo>
                  <a:lnTo>
                    <a:pt x="365" y="218"/>
                  </a:lnTo>
                  <a:lnTo>
                    <a:pt x="367" y="216"/>
                  </a:lnTo>
                  <a:lnTo>
                    <a:pt x="369" y="214"/>
                  </a:lnTo>
                  <a:lnTo>
                    <a:pt x="370" y="211"/>
                  </a:lnTo>
                  <a:lnTo>
                    <a:pt x="370" y="211"/>
                  </a:lnTo>
                  <a:lnTo>
                    <a:pt x="369" y="206"/>
                  </a:lnTo>
                  <a:lnTo>
                    <a:pt x="367" y="204"/>
                  </a:lnTo>
                  <a:lnTo>
                    <a:pt x="365" y="202"/>
                  </a:lnTo>
                  <a:lnTo>
                    <a:pt x="362" y="201"/>
                  </a:lnTo>
                  <a:lnTo>
                    <a:pt x="319" y="201"/>
                  </a:lnTo>
                  <a:lnTo>
                    <a:pt x="319" y="168"/>
                  </a:lnTo>
                  <a:lnTo>
                    <a:pt x="362" y="168"/>
                  </a:lnTo>
                  <a:close/>
                  <a:moveTo>
                    <a:pt x="290" y="261"/>
                  </a:moveTo>
                  <a:lnTo>
                    <a:pt x="290" y="261"/>
                  </a:lnTo>
                  <a:lnTo>
                    <a:pt x="289" y="267"/>
                  </a:lnTo>
                  <a:lnTo>
                    <a:pt x="288" y="271"/>
                  </a:lnTo>
                  <a:lnTo>
                    <a:pt x="284" y="277"/>
                  </a:lnTo>
                  <a:lnTo>
                    <a:pt x="281" y="281"/>
                  </a:lnTo>
                  <a:lnTo>
                    <a:pt x="281" y="281"/>
                  </a:lnTo>
                  <a:lnTo>
                    <a:pt x="277" y="285"/>
                  </a:lnTo>
                  <a:lnTo>
                    <a:pt x="272" y="287"/>
                  </a:lnTo>
                  <a:lnTo>
                    <a:pt x="267" y="289"/>
                  </a:lnTo>
                  <a:lnTo>
                    <a:pt x="262" y="289"/>
                  </a:lnTo>
                  <a:lnTo>
                    <a:pt x="108" y="289"/>
                  </a:lnTo>
                  <a:lnTo>
                    <a:pt x="108" y="289"/>
                  </a:lnTo>
                  <a:lnTo>
                    <a:pt x="103" y="289"/>
                  </a:lnTo>
                  <a:lnTo>
                    <a:pt x="97" y="287"/>
                  </a:lnTo>
                  <a:lnTo>
                    <a:pt x="93" y="285"/>
                  </a:lnTo>
                  <a:lnTo>
                    <a:pt x="89" y="281"/>
                  </a:lnTo>
                  <a:lnTo>
                    <a:pt x="89" y="281"/>
                  </a:lnTo>
                  <a:lnTo>
                    <a:pt x="86" y="277"/>
                  </a:lnTo>
                  <a:lnTo>
                    <a:pt x="82" y="271"/>
                  </a:lnTo>
                  <a:lnTo>
                    <a:pt x="81" y="267"/>
                  </a:lnTo>
                  <a:lnTo>
                    <a:pt x="80" y="261"/>
                  </a:lnTo>
                  <a:lnTo>
                    <a:pt x="80" y="108"/>
                  </a:lnTo>
                  <a:lnTo>
                    <a:pt x="80" y="108"/>
                  </a:lnTo>
                  <a:lnTo>
                    <a:pt x="81" y="103"/>
                  </a:lnTo>
                  <a:lnTo>
                    <a:pt x="82" y="98"/>
                  </a:lnTo>
                  <a:lnTo>
                    <a:pt x="86" y="92"/>
                  </a:lnTo>
                  <a:lnTo>
                    <a:pt x="89" y="89"/>
                  </a:lnTo>
                  <a:lnTo>
                    <a:pt x="89" y="89"/>
                  </a:lnTo>
                  <a:lnTo>
                    <a:pt x="93" y="85"/>
                  </a:lnTo>
                  <a:lnTo>
                    <a:pt x="97" y="82"/>
                  </a:lnTo>
                  <a:lnTo>
                    <a:pt x="103" y="81"/>
                  </a:lnTo>
                  <a:lnTo>
                    <a:pt x="108" y="80"/>
                  </a:lnTo>
                  <a:lnTo>
                    <a:pt x="262" y="80"/>
                  </a:lnTo>
                  <a:lnTo>
                    <a:pt x="262" y="80"/>
                  </a:lnTo>
                  <a:lnTo>
                    <a:pt x="267" y="81"/>
                  </a:lnTo>
                  <a:lnTo>
                    <a:pt x="272" y="82"/>
                  </a:lnTo>
                  <a:lnTo>
                    <a:pt x="277" y="85"/>
                  </a:lnTo>
                  <a:lnTo>
                    <a:pt x="281" y="89"/>
                  </a:lnTo>
                  <a:lnTo>
                    <a:pt x="281" y="89"/>
                  </a:lnTo>
                  <a:lnTo>
                    <a:pt x="284" y="92"/>
                  </a:lnTo>
                  <a:lnTo>
                    <a:pt x="288" y="98"/>
                  </a:lnTo>
                  <a:lnTo>
                    <a:pt x="289" y="103"/>
                  </a:lnTo>
                  <a:lnTo>
                    <a:pt x="290" y="108"/>
                  </a:lnTo>
                  <a:lnTo>
                    <a:pt x="290" y="261"/>
                  </a:lnTo>
                  <a:close/>
                  <a:moveTo>
                    <a:pt x="255" y="115"/>
                  </a:moveTo>
                  <a:lnTo>
                    <a:pt x="255" y="115"/>
                  </a:lnTo>
                  <a:lnTo>
                    <a:pt x="251" y="112"/>
                  </a:lnTo>
                  <a:lnTo>
                    <a:pt x="247" y="110"/>
                  </a:lnTo>
                  <a:lnTo>
                    <a:pt x="242" y="108"/>
                  </a:lnTo>
                  <a:lnTo>
                    <a:pt x="238" y="108"/>
                  </a:lnTo>
                  <a:lnTo>
                    <a:pt x="132" y="108"/>
                  </a:lnTo>
                  <a:lnTo>
                    <a:pt x="132" y="108"/>
                  </a:lnTo>
                  <a:lnTo>
                    <a:pt x="127" y="108"/>
                  </a:lnTo>
                  <a:lnTo>
                    <a:pt x="122" y="110"/>
                  </a:lnTo>
                  <a:lnTo>
                    <a:pt x="119" y="112"/>
                  </a:lnTo>
                  <a:lnTo>
                    <a:pt x="115" y="115"/>
                  </a:lnTo>
                  <a:lnTo>
                    <a:pt x="115" y="115"/>
                  </a:lnTo>
                  <a:lnTo>
                    <a:pt x="113" y="118"/>
                  </a:lnTo>
                  <a:lnTo>
                    <a:pt x="111" y="123"/>
                  </a:lnTo>
                  <a:lnTo>
                    <a:pt x="108" y="127"/>
                  </a:lnTo>
                  <a:lnTo>
                    <a:pt x="108" y="131"/>
                  </a:lnTo>
                  <a:lnTo>
                    <a:pt x="108" y="238"/>
                  </a:lnTo>
                  <a:lnTo>
                    <a:pt x="108" y="238"/>
                  </a:lnTo>
                  <a:lnTo>
                    <a:pt x="108" y="242"/>
                  </a:lnTo>
                  <a:lnTo>
                    <a:pt x="111" y="246"/>
                  </a:lnTo>
                  <a:lnTo>
                    <a:pt x="113" y="251"/>
                  </a:lnTo>
                  <a:lnTo>
                    <a:pt x="115" y="254"/>
                  </a:lnTo>
                  <a:lnTo>
                    <a:pt x="115" y="254"/>
                  </a:lnTo>
                  <a:lnTo>
                    <a:pt x="115" y="254"/>
                  </a:lnTo>
                  <a:lnTo>
                    <a:pt x="119" y="257"/>
                  </a:lnTo>
                  <a:lnTo>
                    <a:pt x="122" y="260"/>
                  </a:lnTo>
                  <a:lnTo>
                    <a:pt x="127" y="261"/>
                  </a:lnTo>
                  <a:lnTo>
                    <a:pt x="132" y="262"/>
                  </a:lnTo>
                  <a:lnTo>
                    <a:pt x="238" y="262"/>
                  </a:lnTo>
                  <a:lnTo>
                    <a:pt x="238" y="262"/>
                  </a:lnTo>
                  <a:lnTo>
                    <a:pt x="243" y="261"/>
                  </a:lnTo>
                  <a:lnTo>
                    <a:pt x="247" y="260"/>
                  </a:lnTo>
                  <a:lnTo>
                    <a:pt x="251" y="257"/>
                  </a:lnTo>
                  <a:lnTo>
                    <a:pt x="255" y="254"/>
                  </a:lnTo>
                  <a:lnTo>
                    <a:pt x="255" y="254"/>
                  </a:lnTo>
                  <a:lnTo>
                    <a:pt x="257" y="251"/>
                  </a:lnTo>
                  <a:lnTo>
                    <a:pt x="259" y="246"/>
                  </a:lnTo>
                  <a:lnTo>
                    <a:pt x="261" y="242"/>
                  </a:lnTo>
                  <a:lnTo>
                    <a:pt x="262" y="238"/>
                  </a:lnTo>
                  <a:lnTo>
                    <a:pt x="262" y="131"/>
                  </a:lnTo>
                  <a:lnTo>
                    <a:pt x="262" y="131"/>
                  </a:lnTo>
                  <a:lnTo>
                    <a:pt x="261" y="127"/>
                  </a:lnTo>
                  <a:lnTo>
                    <a:pt x="259" y="123"/>
                  </a:lnTo>
                  <a:lnTo>
                    <a:pt x="257" y="118"/>
                  </a:lnTo>
                  <a:lnTo>
                    <a:pt x="255" y="115"/>
                  </a:lnTo>
                  <a:lnTo>
                    <a:pt x="255" y="115"/>
                  </a:lnTo>
                  <a:close/>
                  <a:moveTo>
                    <a:pt x="244" y="238"/>
                  </a:moveTo>
                  <a:lnTo>
                    <a:pt x="244" y="238"/>
                  </a:lnTo>
                  <a:lnTo>
                    <a:pt x="243" y="240"/>
                  </a:lnTo>
                  <a:lnTo>
                    <a:pt x="242" y="242"/>
                  </a:lnTo>
                  <a:lnTo>
                    <a:pt x="242" y="242"/>
                  </a:lnTo>
                  <a:lnTo>
                    <a:pt x="240" y="243"/>
                  </a:lnTo>
                  <a:lnTo>
                    <a:pt x="238" y="243"/>
                  </a:lnTo>
                  <a:lnTo>
                    <a:pt x="132" y="243"/>
                  </a:lnTo>
                  <a:lnTo>
                    <a:pt x="132" y="243"/>
                  </a:lnTo>
                  <a:lnTo>
                    <a:pt x="130" y="243"/>
                  </a:lnTo>
                  <a:lnTo>
                    <a:pt x="128" y="242"/>
                  </a:lnTo>
                  <a:lnTo>
                    <a:pt x="128" y="242"/>
                  </a:lnTo>
                  <a:lnTo>
                    <a:pt x="128" y="242"/>
                  </a:lnTo>
                  <a:lnTo>
                    <a:pt x="127" y="240"/>
                  </a:lnTo>
                  <a:lnTo>
                    <a:pt x="126" y="238"/>
                  </a:lnTo>
                  <a:lnTo>
                    <a:pt x="126" y="131"/>
                  </a:lnTo>
                  <a:lnTo>
                    <a:pt x="126" y="131"/>
                  </a:lnTo>
                  <a:lnTo>
                    <a:pt x="127" y="129"/>
                  </a:lnTo>
                  <a:lnTo>
                    <a:pt x="128" y="128"/>
                  </a:lnTo>
                  <a:lnTo>
                    <a:pt x="128" y="128"/>
                  </a:lnTo>
                  <a:lnTo>
                    <a:pt x="130" y="126"/>
                  </a:lnTo>
                  <a:lnTo>
                    <a:pt x="132" y="126"/>
                  </a:lnTo>
                  <a:lnTo>
                    <a:pt x="238" y="126"/>
                  </a:lnTo>
                  <a:lnTo>
                    <a:pt x="238" y="126"/>
                  </a:lnTo>
                  <a:lnTo>
                    <a:pt x="240" y="126"/>
                  </a:lnTo>
                  <a:lnTo>
                    <a:pt x="242" y="127"/>
                  </a:lnTo>
                  <a:lnTo>
                    <a:pt x="242" y="128"/>
                  </a:lnTo>
                  <a:lnTo>
                    <a:pt x="242" y="128"/>
                  </a:lnTo>
                  <a:lnTo>
                    <a:pt x="243" y="129"/>
                  </a:lnTo>
                  <a:lnTo>
                    <a:pt x="244" y="131"/>
                  </a:lnTo>
                  <a:lnTo>
                    <a:pt x="244" y="2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 flipH="1">
              <a:off x="1090670" y="4231414"/>
              <a:ext cx="1085748" cy="211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20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RESERVE</a:t>
              </a:r>
              <a:endPara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 flipH="1">
              <a:off x="866469" y="4715409"/>
              <a:ext cx="2456757" cy="11711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85750" indent="-285750">
                <a:spcBef>
                  <a:spcPts val="600"/>
                </a:spcBef>
                <a:buFont typeface="Arial" pitchFamily="34" charset="0"/>
                <a:buChar char="•"/>
              </a:pP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If you pr</a:t>
              </a: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ess </a:t>
              </a:r>
            </a:p>
            <a:p>
              <a:pPr>
                <a:spcBef>
                  <a:spcPts val="600"/>
                </a:spcBef>
              </a:pP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the Reserve button,</a:t>
              </a:r>
            </a:p>
            <a:p>
              <a:pPr>
                <a:spcBef>
                  <a:spcPts val="600"/>
                </a:spcBef>
              </a:pP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‘Complete The Reservation!’ will be showed.</a:t>
              </a:r>
              <a:endPara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spcBef>
                  <a:spcPts val="600"/>
                </a:spcBef>
              </a:pP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3231642" y="4519111"/>
              <a:ext cx="1021082" cy="1021082"/>
            </a:xfrm>
            <a:prstGeom prst="ellipse">
              <a:avLst/>
            </a:prstGeom>
            <a:gradFill flip="none" rotWithShape="1">
              <a:gsLst>
                <a:gs pos="0">
                  <a:srgbClr val="3CA3CE">
                    <a:lumMod val="80000"/>
                    <a:lumOff val="20000"/>
                  </a:srgbClr>
                </a:gs>
                <a:gs pos="73000">
                  <a:srgbClr val="3CA3CE"/>
                </a:gs>
              </a:gsLst>
              <a:lin ang="2700000" scaled="1"/>
              <a:tileRect/>
            </a:gradFill>
            <a:ln w="635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48000" rIns="0" bIns="0" rtlCol="0" anchor="ctr"/>
            <a:lstStyle/>
            <a:p>
              <a:pPr algn="ctr">
                <a:spcBef>
                  <a:spcPts val="200"/>
                </a:spcBef>
              </a:pPr>
              <a:endParaRPr lang="ko-KR" altLang="en-US" sz="22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7" name="Freeform 115"/>
            <p:cNvSpPr>
              <a:spLocks noEditPoints="1"/>
            </p:cNvSpPr>
            <p:nvPr/>
          </p:nvSpPr>
          <p:spPr bwMode="auto">
            <a:xfrm>
              <a:off x="4763265" y="4872734"/>
              <a:ext cx="389179" cy="389179"/>
            </a:xfrm>
            <a:custGeom>
              <a:avLst/>
              <a:gdLst>
                <a:gd name="T0" fmla="*/ 240 w 346"/>
                <a:gd name="T1" fmla="*/ 13 h 346"/>
                <a:gd name="T2" fmla="*/ 307 w 346"/>
                <a:gd name="T3" fmla="*/ 63 h 346"/>
                <a:gd name="T4" fmla="*/ 345 w 346"/>
                <a:gd name="T5" fmla="*/ 156 h 346"/>
                <a:gd name="T6" fmla="*/ 333 w 346"/>
                <a:gd name="T7" fmla="*/ 241 h 346"/>
                <a:gd name="T8" fmla="*/ 283 w 346"/>
                <a:gd name="T9" fmla="*/ 307 h 346"/>
                <a:gd name="T10" fmla="*/ 190 w 346"/>
                <a:gd name="T11" fmla="*/ 346 h 346"/>
                <a:gd name="T12" fmla="*/ 105 w 346"/>
                <a:gd name="T13" fmla="*/ 333 h 346"/>
                <a:gd name="T14" fmla="*/ 39 w 346"/>
                <a:gd name="T15" fmla="*/ 283 h 346"/>
                <a:gd name="T16" fmla="*/ 0 w 346"/>
                <a:gd name="T17" fmla="*/ 191 h 346"/>
                <a:gd name="T18" fmla="*/ 13 w 346"/>
                <a:gd name="T19" fmla="*/ 106 h 346"/>
                <a:gd name="T20" fmla="*/ 63 w 346"/>
                <a:gd name="T21" fmla="*/ 39 h 346"/>
                <a:gd name="T22" fmla="*/ 155 w 346"/>
                <a:gd name="T23" fmla="*/ 1 h 346"/>
                <a:gd name="T24" fmla="*/ 153 w 346"/>
                <a:gd name="T25" fmla="*/ 264 h 346"/>
                <a:gd name="T26" fmla="*/ 114 w 346"/>
                <a:gd name="T27" fmla="*/ 275 h 346"/>
                <a:gd name="T28" fmla="*/ 149 w 346"/>
                <a:gd name="T29" fmla="*/ 318 h 346"/>
                <a:gd name="T30" fmla="*/ 273 w 346"/>
                <a:gd name="T31" fmla="*/ 67 h 346"/>
                <a:gd name="T32" fmla="*/ 264 w 346"/>
                <a:gd name="T33" fmla="*/ 120 h 346"/>
                <a:gd name="T34" fmla="*/ 315 w 346"/>
                <a:gd name="T35" fmla="*/ 138 h 346"/>
                <a:gd name="T36" fmla="*/ 276 w 346"/>
                <a:gd name="T37" fmla="*/ 70 h 346"/>
                <a:gd name="T38" fmla="*/ 230 w 346"/>
                <a:gd name="T39" fmla="*/ 38 h 346"/>
                <a:gd name="T40" fmla="*/ 260 w 346"/>
                <a:gd name="T41" fmla="*/ 56 h 346"/>
                <a:gd name="T42" fmla="*/ 180 w 346"/>
                <a:gd name="T43" fmla="*/ 83 h 346"/>
                <a:gd name="T44" fmla="*/ 232 w 346"/>
                <a:gd name="T45" fmla="*/ 71 h 346"/>
                <a:gd name="T46" fmla="*/ 205 w 346"/>
                <a:gd name="T47" fmla="*/ 35 h 346"/>
                <a:gd name="T48" fmla="*/ 149 w 346"/>
                <a:gd name="T49" fmla="*/ 29 h 346"/>
                <a:gd name="T50" fmla="*/ 114 w 346"/>
                <a:gd name="T51" fmla="*/ 71 h 346"/>
                <a:gd name="T52" fmla="*/ 153 w 346"/>
                <a:gd name="T53" fmla="*/ 82 h 346"/>
                <a:gd name="T54" fmla="*/ 100 w 346"/>
                <a:gd name="T55" fmla="*/ 46 h 346"/>
                <a:gd name="T56" fmla="*/ 103 w 346"/>
                <a:gd name="T57" fmla="*/ 57 h 346"/>
                <a:gd name="T58" fmla="*/ 70 w 346"/>
                <a:gd name="T59" fmla="*/ 70 h 346"/>
                <a:gd name="T60" fmla="*/ 35 w 346"/>
                <a:gd name="T61" fmla="*/ 125 h 346"/>
                <a:gd name="T62" fmla="*/ 78 w 346"/>
                <a:gd name="T63" fmla="*/ 142 h 346"/>
                <a:gd name="T64" fmla="*/ 73 w 346"/>
                <a:gd name="T65" fmla="*/ 67 h 346"/>
                <a:gd name="T66" fmla="*/ 35 w 346"/>
                <a:gd name="T67" fmla="*/ 221 h 346"/>
                <a:gd name="T68" fmla="*/ 73 w 346"/>
                <a:gd name="T69" fmla="*/ 281 h 346"/>
                <a:gd name="T70" fmla="*/ 82 w 346"/>
                <a:gd name="T71" fmla="*/ 228 h 346"/>
                <a:gd name="T72" fmla="*/ 86 w 346"/>
                <a:gd name="T73" fmla="*/ 291 h 346"/>
                <a:gd name="T74" fmla="*/ 103 w 346"/>
                <a:gd name="T75" fmla="*/ 291 h 346"/>
                <a:gd name="T76" fmla="*/ 180 w 346"/>
                <a:gd name="T77" fmla="*/ 320 h 346"/>
                <a:gd name="T78" fmla="*/ 228 w 346"/>
                <a:gd name="T79" fmla="*/ 283 h 346"/>
                <a:gd name="T80" fmla="*/ 215 w 346"/>
                <a:gd name="T81" fmla="*/ 269 h 346"/>
                <a:gd name="T82" fmla="*/ 230 w 346"/>
                <a:gd name="T83" fmla="*/ 308 h 346"/>
                <a:gd name="T84" fmla="*/ 246 w 346"/>
                <a:gd name="T85" fmla="*/ 282 h 346"/>
                <a:gd name="T86" fmla="*/ 273 w 346"/>
                <a:gd name="T87" fmla="*/ 281 h 346"/>
                <a:gd name="T88" fmla="*/ 307 w 346"/>
                <a:gd name="T89" fmla="*/ 234 h 346"/>
                <a:gd name="T90" fmla="*/ 268 w 346"/>
                <a:gd name="T91" fmla="*/ 181 h 346"/>
                <a:gd name="T92" fmla="*/ 263 w 346"/>
                <a:gd name="T93" fmla="*/ 273 h 346"/>
                <a:gd name="T94" fmla="*/ 232 w 346"/>
                <a:gd name="T95" fmla="*/ 88 h 346"/>
                <a:gd name="T96" fmla="*/ 252 w 346"/>
                <a:gd name="T97" fmla="*/ 166 h 346"/>
                <a:gd name="T98" fmla="*/ 238 w 346"/>
                <a:gd name="T99" fmla="*/ 86 h 346"/>
                <a:gd name="T100" fmla="*/ 114 w 346"/>
                <a:gd name="T101" fmla="*/ 88 h 346"/>
                <a:gd name="T102" fmla="*/ 95 w 346"/>
                <a:gd name="T103" fmla="*/ 144 h 346"/>
                <a:gd name="T104" fmla="*/ 165 w 346"/>
                <a:gd name="T105" fmla="*/ 181 h 346"/>
                <a:gd name="T106" fmla="*/ 108 w 346"/>
                <a:gd name="T107" fmla="*/ 260 h 346"/>
                <a:gd name="T108" fmla="*/ 151 w 346"/>
                <a:gd name="T109" fmla="*/ 248 h 346"/>
                <a:gd name="T110" fmla="*/ 207 w 346"/>
                <a:gd name="T111" fmla="*/ 250 h 346"/>
                <a:gd name="T112" fmla="*/ 243 w 346"/>
                <a:gd name="T113" fmla="*/ 24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lnTo>
                    <a:pt x="173" y="0"/>
                  </a:lnTo>
                  <a:lnTo>
                    <a:pt x="190" y="1"/>
                  </a:lnTo>
                  <a:lnTo>
                    <a:pt x="208" y="4"/>
                  </a:lnTo>
                  <a:lnTo>
                    <a:pt x="224" y="8"/>
                  </a:lnTo>
                  <a:lnTo>
                    <a:pt x="240" y="13"/>
                  </a:lnTo>
                  <a:lnTo>
                    <a:pt x="255" y="21"/>
                  </a:lnTo>
                  <a:lnTo>
                    <a:pt x="270" y="30"/>
                  </a:lnTo>
                  <a:lnTo>
                    <a:pt x="283" y="39"/>
                  </a:lnTo>
                  <a:lnTo>
                    <a:pt x="296" y="50"/>
                  </a:lnTo>
                  <a:lnTo>
                    <a:pt x="296" y="50"/>
                  </a:lnTo>
                  <a:lnTo>
                    <a:pt x="307" y="63"/>
                  </a:lnTo>
                  <a:lnTo>
                    <a:pt x="316" y="76"/>
                  </a:lnTo>
                  <a:lnTo>
                    <a:pt x="325" y="91"/>
                  </a:lnTo>
                  <a:lnTo>
                    <a:pt x="333" y="106"/>
                  </a:lnTo>
                  <a:lnTo>
                    <a:pt x="338" y="122"/>
                  </a:lnTo>
                  <a:lnTo>
                    <a:pt x="342" y="138"/>
                  </a:lnTo>
                  <a:lnTo>
                    <a:pt x="345" y="156"/>
                  </a:lnTo>
                  <a:lnTo>
                    <a:pt x="346" y="173"/>
                  </a:lnTo>
                  <a:lnTo>
                    <a:pt x="346" y="173"/>
                  </a:lnTo>
                  <a:lnTo>
                    <a:pt x="345" y="191"/>
                  </a:lnTo>
                  <a:lnTo>
                    <a:pt x="342" y="208"/>
                  </a:lnTo>
                  <a:lnTo>
                    <a:pt x="338" y="224"/>
                  </a:lnTo>
                  <a:lnTo>
                    <a:pt x="333" y="241"/>
                  </a:lnTo>
                  <a:lnTo>
                    <a:pt x="325" y="256"/>
                  </a:lnTo>
                  <a:lnTo>
                    <a:pt x="316" y="270"/>
                  </a:lnTo>
                  <a:lnTo>
                    <a:pt x="307" y="283"/>
                  </a:lnTo>
                  <a:lnTo>
                    <a:pt x="296" y="296"/>
                  </a:lnTo>
                  <a:lnTo>
                    <a:pt x="296" y="296"/>
                  </a:lnTo>
                  <a:lnTo>
                    <a:pt x="283" y="307"/>
                  </a:lnTo>
                  <a:lnTo>
                    <a:pt x="270" y="317"/>
                  </a:lnTo>
                  <a:lnTo>
                    <a:pt x="255" y="325"/>
                  </a:lnTo>
                  <a:lnTo>
                    <a:pt x="240" y="333"/>
                  </a:lnTo>
                  <a:lnTo>
                    <a:pt x="224" y="338"/>
                  </a:lnTo>
                  <a:lnTo>
                    <a:pt x="208" y="343"/>
                  </a:lnTo>
                  <a:lnTo>
                    <a:pt x="190" y="346"/>
                  </a:lnTo>
                  <a:lnTo>
                    <a:pt x="173" y="346"/>
                  </a:lnTo>
                  <a:lnTo>
                    <a:pt x="173" y="346"/>
                  </a:lnTo>
                  <a:lnTo>
                    <a:pt x="155" y="346"/>
                  </a:lnTo>
                  <a:lnTo>
                    <a:pt x="138" y="343"/>
                  </a:lnTo>
                  <a:lnTo>
                    <a:pt x="122" y="338"/>
                  </a:lnTo>
                  <a:lnTo>
                    <a:pt x="105" y="333"/>
                  </a:lnTo>
                  <a:lnTo>
                    <a:pt x="90" y="325"/>
                  </a:lnTo>
                  <a:lnTo>
                    <a:pt x="76" y="317"/>
                  </a:lnTo>
                  <a:lnTo>
                    <a:pt x="63" y="307"/>
                  </a:lnTo>
                  <a:lnTo>
                    <a:pt x="50" y="296"/>
                  </a:lnTo>
                  <a:lnTo>
                    <a:pt x="50" y="296"/>
                  </a:lnTo>
                  <a:lnTo>
                    <a:pt x="39" y="283"/>
                  </a:lnTo>
                  <a:lnTo>
                    <a:pt x="29" y="270"/>
                  </a:lnTo>
                  <a:lnTo>
                    <a:pt x="21" y="256"/>
                  </a:lnTo>
                  <a:lnTo>
                    <a:pt x="13" y="241"/>
                  </a:lnTo>
                  <a:lnTo>
                    <a:pt x="8" y="224"/>
                  </a:lnTo>
                  <a:lnTo>
                    <a:pt x="3" y="208"/>
                  </a:lnTo>
                  <a:lnTo>
                    <a:pt x="0" y="191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0" y="156"/>
                  </a:lnTo>
                  <a:lnTo>
                    <a:pt x="3" y="138"/>
                  </a:lnTo>
                  <a:lnTo>
                    <a:pt x="8" y="122"/>
                  </a:lnTo>
                  <a:lnTo>
                    <a:pt x="13" y="106"/>
                  </a:lnTo>
                  <a:lnTo>
                    <a:pt x="21" y="91"/>
                  </a:lnTo>
                  <a:lnTo>
                    <a:pt x="29" y="76"/>
                  </a:lnTo>
                  <a:lnTo>
                    <a:pt x="39" y="63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63" y="39"/>
                  </a:lnTo>
                  <a:lnTo>
                    <a:pt x="76" y="30"/>
                  </a:lnTo>
                  <a:lnTo>
                    <a:pt x="90" y="21"/>
                  </a:lnTo>
                  <a:lnTo>
                    <a:pt x="105" y="13"/>
                  </a:lnTo>
                  <a:lnTo>
                    <a:pt x="122" y="8"/>
                  </a:lnTo>
                  <a:lnTo>
                    <a:pt x="138" y="4"/>
                  </a:lnTo>
                  <a:lnTo>
                    <a:pt x="155" y="1"/>
                  </a:lnTo>
                  <a:lnTo>
                    <a:pt x="173" y="0"/>
                  </a:lnTo>
                  <a:lnTo>
                    <a:pt x="173" y="0"/>
                  </a:lnTo>
                  <a:close/>
                  <a:moveTo>
                    <a:pt x="165" y="320"/>
                  </a:moveTo>
                  <a:lnTo>
                    <a:pt x="165" y="263"/>
                  </a:lnTo>
                  <a:lnTo>
                    <a:pt x="165" y="263"/>
                  </a:lnTo>
                  <a:lnTo>
                    <a:pt x="153" y="264"/>
                  </a:lnTo>
                  <a:lnTo>
                    <a:pt x="141" y="267"/>
                  </a:lnTo>
                  <a:lnTo>
                    <a:pt x="130" y="269"/>
                  </a:lnTo>
                  <a:lnTo>
                    <a:pt x="120" y="273"/>
                  </a:lnTo>
                  <a:lnTo>
                    <a:pt x="120" y="273"/>
                  </a:lnTo>
                  <a:lnTo>
                    <a:pt x="114" y="275"/>
                  </a:lnTo>
                  <a:lnTo>
                    <a:pt x="114" y="275"/>
                  </a:lnTo>
                  <a:lnTo>
                    <a:pt x="117" y="283"/>
                  </a:lnTo>
                  <a:lnTo>
                    <a:pt x="117" y="283"/>
                  </a:lnTo>
                  <a:lnTo>
                    <a:pt x="124" y="294"/>
                  </a:lnTo>
                  <a:lnTo>
                    <a:pt x="132" y="304"/>
                  </a:lnTo>
                  <a:lnTo>
                    <a:pt x="140" y="311"/>
                  </a:lnTo>
                  <a:lnTo>
                    <a:pt x="149" y="318"/>
                  </a:lnTo>
                  <a:lnTo>
                    <a:pt x="149" y="318"/>
                  </a:lnTo>
                  <a:lnTo>
                    <a:pt x="165" y="320"/>
                  </a:lnTo>
                  <a:lnTo>
                    <a:pt x="165" y="320"/>
                  </a:lnTo>
                  <a:close/>
                  <a:moveTo>
                    <a:pt x="276" y="70"/>
                  </a:moveTo>
                  <a:lnTo>
                    <a:pt x="276" y="70"/>
                  </a:lnTo>
                  <a:lnTo>
                    <a:pt x="273" y="67"/>
                  </a:lnTo>
                  <a:lnTo>
                    <a:pt x="273" y="67"/>
                  </a:lnTo>
                  <a:lnTo>
                    <a:pt x="263" y="73"/>
                  </a:lnTo>
                  <a:lnTo>
                    <a:pt x="252" y="79"/>
                  </a:lnTo>
                  <a:lnTo>
                    <a:pt x="252" y="79"/>
                  </a:lnTo>
                  <a:lnTo>
                    <a:pt x="259" y="98"/>
                  </a:lnTo>
                  <a:lnTo>
                    <a:pt x="264" y="120"/>
                  </a:lnTo>
                  <a:lnTo>
                    <a:pt x="267" y="142"/>
                  </a:lnTo>
                  <a:lnTo>
                    <a:pt x="268" y="166"/>
                  </a:lnTo>
                  <a:lnTo>
                    <a:pt x="320" y="166"/>
                  </a:lnTo>
                  <a:lnTo>
                    <a:pt x="320" y="166"/>
                  </a:lnTo>
                  <a:lnTo>
                    <a:pt x="317" y="151"/>
                  </a:lnTo>
                  <a:lnTo>
                    <a:pt x="315" y="138"/>
                  </a:lnTo>
                  <a:lnTo>
                    <a:pt x="311" y="125"/>
                  </a:lnTo>
                  <a:lnTo>
                    <a:pt x="307" y="112"/>
                  </a:lnTo>
                  <a:lnTo>
                    <a:pt x="300" y="101"/>
                  </a:lnTo>
                  <a:lnTo>
                    <a:pt x="293" y="89"/>
                  </a:lnTo>
                  <a:lnTo>
                    <a:pt x="285" y="80"/>
                  </a:lnTo>
                  <a:lnTo>
                    <a:pt x="276" y="70"/>
                  </a:lnTo>
                  <a:lnTo>
                    <a:pt x="276" y="70"/>
                  </a:lnTo>
                  <a:close/>
                  <a:moveTo>
                    <a:pt x="260" y="56"/>
                  </a:moveTo>
                  <a:lnTo>
                    <a:pt x="260" y="56"/>
                  </a:lnTo>
                  <a:lnTo>
                    <a:pt x="246" y="46"/>
                  </a:lnTo>
                  <a:lnTo>
                    <a:pt x="230" y="38"/>
                  </a:lnTo>
                  <a:lnTo>
                    <a:pt x="230" y="38"/>
                  </a:lnTo>
                  <a:lnTo>
                    <a:pt x="236" y="47"/>
                  </a:lnTo>
                  <a:lnTo>
                    <a:pt x="242" y="57"/>
                  </a:lnTo>
                  <a:lnTo>
                    <a:pt x="242" y="57"/>
                  </a:lnTo>
                  <a:lnTo>
                    <a:pt x="246" y="64"/>
                  </a:lnTo>
                  <a:lnTo>
                    <a:pt x="246" y="64"/>
                  </a:lnTo>
                  <a:lnTo>
                    <a:pt x="260" y="56"/>
                  </a:lnTo>
                  <a:lnTo>
                    <a:pt x="260" y="56"/>
                  </a:lnTo>
                  <a:close/>
                  <a:moveTo>
                    <a:pt x="197" y="29"/>
                  </a:moveTo>
                  <a:lnTo>
                    <a:pt x="197" y="29"/>
                  </a:lnTo>
                  <a:lnTo>
                    <a:pt x="180" y="26"/>
                  </a:lnTo>
                  <a:lnTo>
                    <a:pt x="180" y="83"/>
                  </a:lnTo>
                  <a:lnTo>
                    <a:pt x="180" y="83"/>
                  </a:lnTo>
                  <a:lnTo>
                    <a:pt x="192" y="82"/>
                  </a:lnTo>
                  <a:lnTo>
                    <a:pt x="204" y="80"/>
                  </a:lnTo>
                  <a:lnTo>
                    <a:pt x="215" y="78"/>
                  </a:lnTo>
                  <a:lnTo>
                    <a:pt x="226" y="74"/>
                  </a:lnTo>
                  <a:lnTo>
                    <a:pt x="226" y="74"/>
                  </a:lnTo>
                  <a:lnTo>
                    <a:pt x="232" y="71"/>
                  </a:lnTo>
                  <a:lnTo>
                    <a:pt x="232" y="71"/>
                  </a:lnTo>
                  <a:lnTo>
                    <a:pt x="228" y="64"/>
                  </a:lnTo>
                  <a:lnTo>
                    <a:pt x="228" y="64"/>
                  </a:lnTo>
                  <a:lnTo>
                    <a:pt x="221" y="53"/>
                  </a:lnTo>
                  <a:lnTo>
                    <a:pt x="213" y="43"/>
                  </a:lnTo>
                  <a:lnTo>
                    <a:pt x="205" y="35"/>
                  </a:lnTo>
                  <a:lnTo>
                    <a:pt x="197" y="29"/>
                  </a:lnTo>
                  <a:lnTo>
                    <a:pt x="197" y="29"/>
                  </a:lnTo>
                  <a:close/>
                  <a:moveTo>
                    <a:pt x="165" y="26"/>
                  </a:moveTo>
                  <a:lnTo>
                    <a:pt x="165" y="26"/>
                  </a:lnTo>
                  <a:lnTo>
                    <a:pt x="149" y="29"/>
                  </a:lnTo>
                  <a:lnTo>
                    <a:pt x="149" y="29"/>
                  </a:lnTo>
                  <a:lnTo>
                    <a:pt x="140" y="35"/>
                  </a:lnTo>
                  <a:lnTo>
                    <a:pt x="132" y="43"/>
                  </a:lnTo>
                  <a:lnTo>
                    <a:pt x="124" y="53"/>
                  </a:lnTo>
                  <a:lnTo>
                    <a:pt x="117" y="64"/>
                  </a:lnTo>
                  <a:lnTo>
                    <a:pt x="117" y="64"/>
                  </a:lnTo>
                  <a:lnTo>
                    <a:pt x="114" y="71"/>
                  </a:lnTo>
                  <a:lnTo>
                    <a:pt x="114" y="71"/>
                  </a:lnTo>
                  <a:lnTo>
                    <a:pt x="120" y="74"/>
                  </a:lnTo>
                  <a:lnTo>
                    <a:pt x="120" y="74"/>
                  </a:lnTo>
                  <a:lnTo>
                    <a:pt x="130" y="78"/>
                  </a:lnTo>
                  <a:lnTo>
                    <a:pt x="141" y="80"/>
                  </a:lnTo>
                  <a:lnTo>
                    <a:pt x="153" y="82"/>
                  </a:lnTo>
                  <a:lnTo>
                    <a:pt x="165" y="83"/>
                  </a:lnTo>
                  <a:lnTo>
                    <a:pt x="165" y="26"/>
                  </a:lnTo>
                  <a:lnTo>
                    <a:pt x="165" y="26"/>
                  </a:lnTo>
                  <a:close/>
                  <a:moveTo>
                    <a:pt x="115" y="38"/>
                  </a:moveTo>
                  <a:lnTo>
                    <a:pt x="115" y="38"/>
                  </a:lnTo>
                  <a:lnTo>
                    <a:pt x="100" y="46"/>
                  </a:lnTo>
                  <a:lnTo>
                    <a:pt x="86" y="56"/>
                  </a:lnTo>
                  <a:lnTo>
                    <a:pt x="86" y="56"/>
                  </a:lnTo>
                  <a:lnTo>
                    <a:pt x="99" y="64"/>
                  </a:lnTo>
                  <a:lnTo>
                    <a:pt x="99" y="64"/>
                  </a:lnTo>
                  <a:lnTo>
                    <a:pt x="103" y="57"/>
                  </a:lnTo>
                  <a:lnTo>
                    <a:pt x="103" y="57"/>
                  </a:lnTo>
                  <a:lnTo>
                    <a:pt x="109" y="47"/>
                  </a:lnTo>
                  <a:lnTo>
                    <a:pt x="115" y="38"/>
                  </a:lnTo>
                  <a:lnTo>
                    <a:pt x="115" y="38"/>
                  </a:lnTo>
                  <a:close/>
                  <a:moveTo>
                    <a:pt x="73" y="67"/>
                  </a:moveTo>
                  <a:lnTo>
                    <a:pt x="73" y="67"/>
                  </a:lnTo>
                  <a:lnTo>
                    <a:pt x="70" y="70"/>
                  </a:lnTo>
                  <a:lnTo>
                    <a:pt x="70" y="70"/>
                  </a:lnTo>
                  <a:lnTo>
                    <a:pt x="60" y="80"/>
                  </a:lnTo>
                  <a:lnTo>
                    <a:pt x="52" y="89"/>
                  </a:lnTo>
                  <a:lnTo>
                    <a:pt x="46" y="101"/>
                  </a:lnTo>
                  <a:lnTo>
                    <a:pt x="39" y="112"/>
                  </a:lnTo>
                  <a:lnTo>
                    <a:pt x="35" y="125"/>
                  </a:lnTo>
                  <a:lnTo>
                    <a:pt x="30" y="138"/>
                  </a:lnTo>
                  <a:lnTo>
                    <a:pt x="28" y="151"/>
                  </a:lnTo>
                  <a:lnTo>
                    <a:pt x="26" y="166"/>
                  </a:lnTo>
                  <a:lnTo>
                    <a:pt x="77" y="166"/>
                  </a:lnTo>
                  <a:lnTo>
                    <a:pt x="77" y="166"/>
                  </a:lnTo>
                  <a:lnTo>
                    <a:pt x="78" y="142"/>
                  </a:lnTo>
                  <a:lnTo>
                    <a:pt x="82" y="120"/>
                  </a:lnTo>
                  <a:lnTo>
                    <a:pt x="87" y="98"/>
                  </a:lnTo>
                  <a:lnTo>
                    <a:pt x="93" y="79"/>
                  </a:lnTo>
                  <a:lnTo>
                    <a:pt x="93" y="79"/>
                  </a:lnTo>
                  <a:lnTo>
                    <a:pt x="83" y="73"/>
                  </a:lnTo>
                  <a:lnTo>
                    <a:pt x="73" y="67"/>
                  </a:lnTo>
                  <a:lnTo>
                    <a:pt x="73" y="67"/>
                  </a:lnTo>
                  <a:close/>
                  <a:moveTo>
                    <a:pt x="26" y="181"/>
                  </a:moveTo>
                  <a:lnTo>
                    <a:pt x="26" y="181"/>
                  </a:lnTo>
                  <a:lnTo>
                    <a:pt x="28" y="195"/>
                  </a:lnTo>
                  <a:lnTo>
                    <a:pt x="30" y="208"/>
                  </a:lnTo>
                  <a:lnTo>
                    <a:pt x="35" y="221"/>
                  </a:lnTo>
                  <a:lnTo>
                    <a:pt x="39" y="234"/>
                  </a:lnTo>
                  <a:lnTo>
                    <a:pt x="46" y="246"/>
                  </a:lnTo>
                  <a:lnTo>
                    <a:pt x="52" y="257"/>
                  </a:lnTo>
                  <a:lnTo>
                    <a:pt x="60" y="267"/>
                  </a:lnTo>
                  <a:lnTo>
                    <a:pt x="70" y="276"/>
                  </a:lnTo>
                  <a:lnTo>
                    <a:pt x="73" y="281"/>
                  </a:lnTo>
                  <a:lnTo>
                    <a:pt x="73" y="281"/>
                  </a:lnTo>
                  <a:lnTo>
                    <a:pt x="83" y="273"/>
                  </a:lnTo>
                  <a:lnTo>
                    <a:pt x="93" y="268"/>
                  </a:lnTo>
                  <a:lnTo>
                    <a:pt x="93" y="268"/>
                  </a:lnTo>
                  <a:lnTo>
                    <a:pt x="87" y="248"/>
                  </a:lnTo>
                  <a:lnTo>
                    <a:pt x="82" y="228"/>
                  </a:lnTo>
                  <a:lnTo>
                    <a:pt x="78" y="205"/>
                  </a:lnTo>
                  <a:lnTo>
                    <a:pt x="77" y="181"/>
                  </a:lnTo>
                  <a:lnTo>
                    <a:pt x="26" y="181"/>
                  </a:lnTo>
                  <a:lnTo>
                    <a:pt x="26" y="181"/>
                  </a:lnTo>
                  <a:close/>
                  <a:moveTo>
                    <a:pt x="86" y="291"/>
                  </a:moveTo>
                  <a:lnTo>
                    <a:pt x="86" y="291"/>
                  </a:lnTo>
                  <a:lnTo>
                    <a:pt x="100" y="300"/>
                  </a:lnTo>
                  <a:lnTo>
                    <a:pt x="115" y="308"/>
                  </a:lnTo>
                  <a:lnTo>
                    <a:pt x="115" y="308"/>
                  </a:lnTo>
                  <a:lnTo>
                    <a:pt x="109" y="299"/>
                  </a:lnTo>
                  <a:lnTo>
                    <a:pt x="103" y="291"/>
                  </a:lnTo>
                  <a:lnTo>
                    <a:pt x="103" y="291"/>
                  </a:lnTo>
                  <a:lnTo>
                    <a:pt x="99" y="282"/>
                  </a:lnTo>
                  <a:lnTo>
                    <a:pt x="99" y="282"/>
                  </a:lnTo>
                  <a:lnTo>
                    <a:pt x="86" y="291"/>
                  </a:lnTo>
                  <a:lnTo>
                    <a:pt x="86" y="291"/>
                  </a:lnTo>
                  <a:close/>
                  <a:moveTo>
                    <a:pt x="180" y="320"/>
                  </a:moveTo>
                  <a:lnTo>
                    <a:pt x="180" y="320"/>
                  </a:lnTo>
                  <a:lnTo>
                    <a:pt x="197" y="318"/>
                  </a:lnTo>
                  <a:lnTo>
                    <a:pt x="197" y="318"/>
                  </a:lnTo>
                  <a:lnTo>
                    <a:pt x="205" y="311"/>
                  </a:lnTo>
                  <a:lnTo>
                    <a:pt x="213" y="304"/>
                  </a:lnTo>
                  <a:lnTo>
                    <a:pt x="221" y="294"/>
                  </a:lnTo>
                  <a:lnTo>
                    <a:pt x="228" y="283"/>
                  </a:lnTo>
                  <a:lnTo>
                    <a:pt x="228" y="283"/>
                  </a:lnTo>
                  <a:lnTo>
                    <a:pt x="232" y="275"/>
                  </a:lnTo>
                  <a:lnTo>
                    <a:pt x="232" y="275"/>
                  </a:lnTo>
                  <a:lnTo>
                    <a:pt x="226" y="273"/>
                  </a:lnTo>
                  <a:lnTo>
                    <a:pt x="226" y="273"/>
                  </a:lnTo>
                  <a:lnTo>
                    <a:pt x="215" y="269"/>
                  </a:lnTo>
                  <a:lnTo>
                    <a:pt x="204" y="267"/>
                  </a:lnTo>
                  <a:lnTo>
                    <a:pt x="192" y="264"/>
                  </a:lnTo>
                  <a:lnTo>
                    <a:pt x="180" y="263"/>
                  </a:lnTo>
                  <a:lnTo>
                    <a:pt x="180" y="320"/>
                  </a:lnTo>
                  <a:lnTo>
                    <a:pt x="180" y="320"/>
                  </a:lnTo>
                  <a:close/>
                  <a:moveTo>
                    <a:pt x="230" y="308"/>
                  </a:moveTo>
                  <a:lnTo>
                    <a:pt x="230" y="308"/>
                  </a:lnTo>
                  <a:lnTo>
                    <a:pt x="246" y="300"/>
                  </a:lnTo>
                  <a:lnTo>
                    <a:pt x="260" y="291"/>
                  </a:lnTo>
                  <a:lnTo>
                    <a:pt x="260" y="291"/>
                  </a:lnTo>
                  <a:lnTo>
                    <a:pt x="246" y="282"/>
                  </a:lnTo>
                  <a:lnTo>
                    <a:pt x="246" y="282"/>
                  </a:lnTo>
                  <a:lnTo>
                    <a:pt x="242" y="291"/>
                  </a:lnTo>
                  <a:lnTo>
                    <a:pt x="242" y="291"/>
                  </a:lnTo>
                  <a:lnTo>
                    <a:pt x="236" y="299"/>
                  </a:lnTo>
                  <a:lnTo>
                    <a:pt x="230" y="308"/>
                  </a:lnTo>
                  <a:lnTo>
                    <a:pt x="230" y="308"/>
                  </a:lnTo>
                  <a:close/>
                  <a:moveTo>
                    <a:pt x="273" y="281"/>
                  </a:moveTo>
                  <a:lnTo>
                    <a:pt x="276" y="276"/>
                  </a:lnTo>
                  <a:lnTo>
                    <a:pt x="276" y="276"/>
                  </a:lnTo>
                  <a:lnTo>
                    <a:pt x="285" y="267"/>
                  </a:lnTo>
                  <a:lnTo>
                    <a:pt x="293" y="257"/>
                  </a:lnTo>
                  <a:lnTo>
                    <a:pt x="300" y="246"/>
                  </a:lnTo>
                  <a:lnTo>
                    <a:pt x="307" y="234"/>
                  </a:lnTo>
                  <a:lnTo>
                    <a:pt x="311" y="221"/>
                  </a:lnTo>
                  <a:lnTo>
                    <a:pt x="315" y="208"/>
                  </a:lnTo>
                  <a:lnTo>
                    <a:pt x="317" y="195"/>
                  </a:lnTo>
                  <a:lnTo>
                    <a:pt x="320" y="181"/>
                  </a:lnTo>
                  <a:lnTo>
                    <a:pt x="268" y="181"/>
                  </a:lnTo>
                  <a:lnTo>
                    <a:pt x="268" y="181"/>
                  </a:lnTo>
                  <a:lnTo>
                    <a:pt x="267" y="205"/>
                  </a:lnTo>
                  <a:lnTo>
                    <a:pt x="264" y="228"/>
                  </a:lnTo>
                  <a:lnTo>
                    <a:pt x="259" y="248"/>
                  </a:lnTo>
                  <a:lnTo>
                    <a:pt x="252" y="268"/>
                  </a:lnTo>
                  <a:lnTo>
                    <a:pt x="252" y="268"/>
                  </a:lnTo>
                  <a:lnTo>
                    <a:pt x="263" y="273"/>
                  </a:lnTo>
                  <a:lnTo>
                    <a:pt x="273" y="281"/>
                  </a:lnTo>
                  <a:lnTo>
                    <a:pt x="273" y="281"/>
                  </a:lnTo>
                  <a:close/>
                  <a:moveTo>
                    <a:pt x="238" y="86"/>
                  </a:moveTo>
                  <a:lnTo>
                    <a:pt x="238" y="86"/>
                  </a:lnTo>
                  <a:lnTo>
                    <a:pt x="232" y="88"/>
                  </a:lnTo>
                  <a:lnTo>
                    <a:pt x="232" y="88"/>
                  </a:lnTo>
                  <a:lnTo>
                    <a:pt x="220" y="93"/>
                  </a:lnTo>
                  <a:lnTo>
                    <a:pt x="207" y="96"/>
                  </a:lnTo>
                  <a:lnTo>
                    <a:pt x="193" y="98"/>
                  </a:lnTo>
                  <a:lnTo>
                    <a:pt x="180" y="99"/>
                  </a:lnTo>
                  <a:lnTo>
                    <a:pt x="18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1" y="144"/>
                  </a:lnTo>
                  <a:lnTo>
                    <a:pt x="248" y="123"/>
                  </a:lnTo>
                  <a:lnTo>
                    <a:pt x="243" y="104"/>
                  </a:lnTo>
                  <a:lnTo>
                    <a:pt x="238" y="86"/>
                  </a:lnTo>
                  <a:lnTo>
                    <a:pt x="238" y="86"/>
                  </a:lnTo>
                  <a:close/>
                  <a:moveTo>
                    <a:pt x="165" y="99"/>
                  </a:moveTo>
                  <a:lnTo>
                    <a:pt x="165" y="99"/>
                  </a:lnTo>
                  <a:lnTo>
                    <a:pt x="151" y="98"/>
                  </a:lnTo>
                  <a:lnTo>
                    <a:pt x="139" y="96"/>
                  </a:lnTo>
                  <a:lnTo>
                    <a:pt x="126" y="93"/>
                  </a:lnTo>
                  <a:lnTo>
                    <a:pt x="114" y="88"/>
                  </a:lnTo>
                  <a:lnTo>
                    <a:pt x="114" y="88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2" y="104"/>
                  </a:lnTo>
                  <a:lnTo>
                    <a:pt x="98" y="123"/>
                  </a:lnTo>
                  <a:lnTo>
                    <a:pt x="95" y="144"/>
                  </a:lnTo>
                  <a:lnTo>
                    <a:pt x="92" y="166"/>
                  </a:lnTo>
                  <a:lnTo>
                    <a:pt x="165" y="166"/>
                  </a:lnTo>
                  <a:lnTo>
                    <a:pt x="165" y="99"/>
                  </a:lnTo>
                  <a:lnTo>
                    <a:pt x="165" y="99"/>
                  </a:lnTo>
                  <a:close/>
                  <a:moveTo>
                    <a:pt x="165" y="247"/>
                  </a:moveTo>
                  <a:lnTo>
                    <a:pt x="165" y="181"/>
                  </a:lnTo>
                  <a:lnTo>
                    <a:pt x="92" y="181"/>
                  </a:lnTo>
                  <a:lnTo>
                    <a:pt x="92" y="181"/>
                  </a:lnTo>
                  <a:lnTo>
                    <a:pt x="95" y="203"/>
                  </a:lnTo>
                  <a:lnTo>
                    <a:pt x="98" y="223"/>
                  </a:lnTo>
                  <a:lnTo>
                    <a:pt x="102" y="243"/>
                  </a:lnTo>
                  <a:lnTo>
                    <a:pt x="108" y="260"/>
                  </a:lnTo>
                  <a:lnTo>
                    <a:pt x="108" y="260"/>
                  </a:lnTo>
                  <a:lnTo>
                    <a:pt x="114" y="258"/>
                  </a:lnTo>
                  <a:lnTo>
                    <a:pt x="114" y="258"/>
                  </a:lnTo>
                  <a:lnTo>
                    <a:pt x="126" y="254"/>
                  </a:lnTo>
                  <a:lnTo>
                    <a:pt x="139" y="250"/>
                  </a:lnTo>
                  <a:lnTo>
                    <a:pt x="151" y="248"/>
                  </a:lnTo>
                  <a:lnTo>
                    <a:pt x="165" y="247"/>
                  </a:lnTo>
                  <a:lnTo>
                    <a:pt x="165" y="247"/>
                  </a:lnTo>
                  <a:close/>
                  <a:moveTo>
                    <a:pt x="180" y="247"/>
                  </a:moveTo>
                  <a:lnTo>
                    <a:pt x="180" y="247"/>
                  </a:lnTo>
                  <a:lnTo>
                    <a:pt x="193" y="248"/>
                  </a:lnTo>
                  <a:lnTo>
                    <a:pt x="207" y="250"/>
                  </a:lnTo>
                  <a:lnTo>
                    <a:pt x="220" y="254"/>
                  </a:lnTo>
                  <a:lnTo>
                    <a:pt x="232" y="258"/>
                  </a:lnTo>
                  <a:lnTo>
                    <a:pt x="232" y="258"/>
                  </a:lnTo>
                  <a:lnTo>
                    <a:pt x="238" y="260"/>
                  </a:lnTo>
                  <a:lnTo>
                    <a:pt x="238" y="260"/>
                  </a:lnTo>
                  <a:lnTo>
                    <a:pt x="243" y="243"/>
                  </a:lnTo>
                  <a:lnTo>
                    <a:pt x="248" y="223"/>
                  </a:lnTo>
                  <a:lnTo>
                    <a:pt x="251" y="203"/>
                  </a:lnTo>
                  <a:lnTo>
                    <a:pt x="252" y="181"/>
                  </a:lnTo>
                  <a:lnTo>
                    <a:pt x="180" y="181"/>
                  </a:lnTo>
                  <a:lnTo>
                    <a:pt x="180" y="2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698957" y="2300763"/>
              <a:ext cx="292969" cy="292969"/>
            </a:xfrm>
            <a:prstGeom prst="ellipse">
              <a:avLst/>
            </a:prstGeom>
            <a:gradFill flip="none" rotWithShape="1">
              <a:gsLst>
                <a:gs pos="0">
                  <a:srgbClr val="3CA3CE">
                    <a:lumMod val="80000"/>
                    <a:lumOff val="20000"/>
                  </a:srgbClr>
                </a:gs>
                <a:gs pos="73000">
                  <a:srgbClr val="3CA3CE"/>
                </a:gs>
              </a:gsLst>
              <a:lin ang="2700000" scaled="1"/>
              <a:tileRect/>
            </a:gradFill>
            <a:ln w="635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200"/>
                </a:spcBef>
              </a:pPr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730883" y="4190441"/>
              <a:ext cx="292969" cy="292969"/>
            </a:xfrm>
            <a:prstGeom prst="ellipse">
              <a:avLst/>
            </a:prstGeom>
            <a:gradFill flip="none" rotWithShape="1">
              <a:gsLst>
                <a:gs pos="0">
                  <a:srgbClr val="3CA3CE">
                    <a:lumMod val="80000"/>
                    <a:lumOff val="20000"/>
                  </a:srgbClr>
                </a:gs>
                <a:gs pos="73000">
                  <a:srgbClr val="3CA3CE"/>
                </a:gs>
              </a:gsLst>
              <a:lin ang="2700000" scaled="1"/>
              <a:tileRect/>
            </a:gradFill>
            <a:ln w="635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200"/>
                </a:spcBef>
              </a:pPr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8751627" y="2300763"/>
              <a:ext cx="292969" cy="292969"/>
            </a:xfrm>
            <a:prstGeom prst="ellipse">
              <a:avLst/>
            </a:prstGeom>
            <a:gradFill flip="none" rotWithShape="1">
              <a:gsLst>
                <a:gs pos="0">
                  <a:srgbClr val="3CA3CE">
                    <a:lumMod val="80000"/>
                    <a:lumOff val="20000"/>
                  </a:srgbClr>
                </a:gs>
                <a:gs pos="73000">
                  <a:srgbClr val="3CA3CE"/>
                </a:gs>
              </a:gsLst>
              <a:lin ang="2700000" scaled="1"/>
              <a:tileRect/>
            </a:gradFill>
            <a:ln w="635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200"/>
                </a:spcBef>
              </a:pPr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6" name="타원 75"/>
            <p:cNvSpPr/>
            <p:nvPr/>
          </p:nvSpPr>
          <p:spPr>
            <a:xfrm>
              <a:off x="8766707" y="4149469"/>
              <a:ext cx="292969" cy="292969"/>
            </a:xfrm>
            <a:prstGeom prst="ellipse">
              <a:avLst/>
            </a:prstGeom>
            <a:gradFill flip="none" rotWithShape="1">
              <a:gsLst>
                <a:gs pos="0">
                  <a:srgbClr val="3CA3CE">
                    <a:lumMod val="80000"/>
                    <a:lumOff val="20000"/>
                  </a:srgbClr>
                </a:gs>
                <a:gs pos="73000">
                  <a:srgbClr val="3CA3CE"/>
                </a:gs>
              </a:gsLst>
              <a:lin ang="2700000" scaled="1"/>
              <a:tileRect/>
            </a:gradFill>
            <a:ln w="635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200"/>
                </a:spcBef>
              </a:pPr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77" name="Oval 25"/>
          <p:cNvSpPr>
            <a:spLocks noChangeArrowheads="1"/>
          </p:cNvSpPr>
          <p:nvPr/>
        </p:nvSpPr>
        <p:spPr bwMode="auto">
          <a:xfrm>
            <a:off x="5486396" y="3603721"/>
            <a:ext cx="1790704" cy="17924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grpSp>
        <p:nvGrpSpPr>
          <p:cNvPr id="4" name="그룹 3"/>
          <p:cNvGrpSpPr/>
          <p:nvPr/>
        </p:nvGrpSpPr>
        <p:grpSpPr>
          <a:xfrm rot="2700000">
            <a:off x="9225825" y="2042437"/>
            <a:ext cx="133042" cy="319054"/>
            <a:chOff x="8714725" y="1793275"/>
            <a:chExt cx="209015" cy="501248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8714725" y="1938418"/>
              <a:ext cx="63871" cy="356105"/>
            </a:xfrm>
            <a:prstGeom prst="roundRect">
              <a:avLst>
                <a:gd name="adj" fmla="val 50000"/>
              </a:avLst>
            </a:prstGeom>
            <a:solidFill>
              <a:srgbClr val="3CA3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8859869" y="1793275"/>
              <a:ext cx="63871" cy="356105"/>
            </a:xfrm>
            <a:prstGeom prst="roundRect">
              <a:avLst>
                <a:gd name="adj" fmla="val 50000"/>
              </a:avLst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 rot="2700000">
            <a:off x="852910" y="2137167"/>
            <a:ext cx="133042" cy="319054"/>
            <a:chOff x="8714725" y="1793275"/>
            <a:chExt cx="209015" cy="501248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8714725" y="1938418"/>
              <a:ext cx="63871" cy="356105"/>
            </a:xfrm>
            <a:prstGeom prst="roundRect">
              <a:avLst>
                <a:gd name="adj" fmla="val 50000"/>
              </a:avLst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8859869" y="1793275"/>
              <a:ext cx="63871" cy="356105"/>
            </a:xfrm>
            <a:prstGeom prst="roundRect">
              <a:avLst>
                <a:gd name="adj" fmla="val 50000"/>
              </a:avLst>
            </a:prstGeom>
            <a:solidFill>
              <a:srgbClr val="3CA3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3" name="직선 연결선 42"/>
          <p:cNvCxnSpPr/>
          <p:nvPr/>
        </p:nvCxnSpPr>
        <p:spPr>
          <a:xfrm>
            <a:off x="9132505" y="4169755"/>
            <a:ext cx="268293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86"/>
          <p:cNvSpPr>
            <a:spLocks noEditPoints="1"/>
          </p:cNvSpPr>
          <p:nvPr/>
        </p:nvSpPr>
        <p:spPr bwMode="auto">
          <a:xfrm>
            <a:off x="3635980" y="2160624"/>
            <a:ext cx="539575" cy="552919"/>
          </a:xfrm>
          <a:custGeom>
            <a:avLst/>
            <a:gdLst>
              <a:gd name="T0" fmla="*/ 14 w 347"/>
              <a:gd name="T1" fmla="*/ 0 h 288"/>
              <a:gd name="T2" fmla="*/ 334 w 347"/>
              <a:gd name="T3" fmla="*/ 0 h 288"/>
              <a:gd name="T4" fmla="*/ 343 w 347"/>
              <a:gd name="T5" fmla="*/ 3 h 288"/>
              <a:gd name="T6" fmla="*/ 347 w 347"/>
              <a:gd name="T7" fmla="*/ 13 h 288"/>
              <a:gd name="T8" fmla="*/ 347 w 347"/>
              <a:gd name="T9" fmla="*/ 242 h 288"/>
              <a:gd name="T10" fmla="*/ 346 w 347"/>
              <a:gd name="T11" fmla="*/ 248 h 288"/>
              <a:gd name="T12" fmla="*/ 338 w 347"/>
              <a:gd name="T13" fmla="*/ 254 h 288"/>
              <a:gd name="T14" fmla="*/ 333 w 347"/>
              <a:gd name="T15" fmla="*/ 255 h 288"/>
              <a:gd name="T16" fmla="*/ 187 w 347"/>
              <a:gd name="T17" fmla="*/ 271 h 288"/>
              <a:gd name="T18" fmla="*/ 261 w 347"/>
              <a:gd name="T19" fmla="*/ 272 h 288"/>
              <a:gd name="T20" fmla="*/ 264 w 347"/>
              <a:gd name="T21" fmla="*/ 273 h 288"/>
              <a:gd name="T22" fmla="*/ 269 w 347"/>
              <a:gd name="T23" fmla="*/ 277 h 288"/>
              <a:gd name="T24" fmla="*/ 269 w 347"/>
              <a:gd name="T25" fmla="*/ 280 h 288"/>
              <a:gd name="T26" fmla="*/ 267 w 347"/>
              <a:gd name="T27" fmla="*/ 286 h 288"/>
              <a:gd name="T28" fmla="*/ 261 w 347"/>
              <a:gd name="T29" fmla="*/ 288 h 288"/>
              <a:gd name="T30" fmla="*/ 86 w 347"/>
              <a:gd name="T31" fmla="*/ 288 h 288"/>
              <a:gd name="T32" fmla="*/ 81 w 347"/>
              <a:gd name="T33" fmla="*/ 286 h 288"/>
              <a:gd name="T34" fmla="*/ 78 w 347"/>
              <a:gd name="T35" fmla="*/ 280 h 288"/>
              <a:gd name="T36" fmla="*/ 80 w 347"/>
              <a:gd name="T37" fmla="*/ 277 h 288"/>
              <a:gd name="T38" fmla="*/ 84 w 347"/>
              <a:gd name="T39" fmla="*/ 273 h 288"/>
              <a:gd name="T40" fmla="*/ 160 w 347"/>
              <a:gd name="T41" fmla="*/ 272 h 288"/>
              <a:gd name="T42" fmla="*/ 160 w 347"/>
              <a:gd name="T43" fmla="*/ 255 h 288"/>
              <a:gd name="T44" fmla="*/ 14 w 347"/>
              <a:gd name="T45" fmla="*/ 255 h 288"/>
              <a:gd name="T46" fmla="*/ 5 w 347"/>
              <a:gd name="T47" fmla="*/ 252 h 288"/>
              <a:gd name="T48" fmla="*/ 0 w 347"/>
              <a:gd name="T49" fmla="*/ 242 h 288"/>
              <a:gd name="T50" fmla="*/ 0 w 347"/>
              <a:gd name="T51" fmla="*/ 13 h 288"/>
              <a:gd name="T52" fmla="*/ 1 w 347"/>
              <a:gd name="T53" fmla="*/ 8 h 288"/>
              <a:gd name="T54" fmla="*/ 9 w 347"/>
              <a:gd name="T55" fmla="*/ 0 h 288"/>
              <a:gd name="T56" fmla="*/ 14 w 347"/>
              <a:gd name="T57" fmla="*/ 0 h 288"/>
              <a:gd name="T58" fmla="*/ 296 w 347"/>
              <a:gd name="T59" fmla="*/ 192 h 288"/>
              <a:gd name="T60" fmla="*/ 287 w 347"/>
              <a:gd name="T61" fmla="*/ 196 h 288"/>
              <a:gd name="T62" fmla="*/ 283 w 347"/>
              <a:gd name="T63" fmla="*/ 205 h 288"/>
              <a:gd name="T64" fmla="*/ 284 w 347"/>
              <a:gd name="T65" fmla="*/ 211 h 288"/>
              <a:gd name="T66" fmla="*/ 292 w 347"/>
              <a:gd name="T67" fmla="*/ 217 h 288"/>
              <a:gd name="T68" fmla="*/ 296 w 347"/>
              <a:gd name="T69" fmla="*/ 218 h 288"/>
              <a:gd name="T70" fmla="*/ 306 w 347"/>
              <a:gd name="T71" fmla="*/ 215 h 288"/>
              <a:gd name="T72" fmla="*/ 310 w 347"/>
              <a:gd name="T73" fmla="*/ 205 h 288"/>
              <a:gd name="T74" fmla="*/ 309 w 347"/>
              <a:gd name="T75" fmla="*/ 200 h 288"/>
              <a:gd name="T76" fmla="*/ 301 w 347"/>
              <a:gd name="T77" fmla="*/ 193 h 288"/>
              <a:gd name="T78" fmla="*/ 296 w 347"/>
              <a:gd name="T79" fmla="*/ 192 h 288"/>
              <a:gd name="T80" fmla="*/ 27 w 347"/>
              <a:gd name="T81" fmla="*/ 26 h 288"/>
              <a:gd name="T82" fmla="*/ 27 w 347"/>
              <a:gd name="T83" fmla="*/ 229 h 288"/>
              <a:gd name="T84" fmla="*/ 320 w 347"/>
              <a:gd name="T85" fmla="*/ 229 h 288"/>
              <a:gd name="T86" fmla="*/ 320 w 347"/>
              <a:gd name="T87" fmla="*/ 2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47" h="288">
                <a:moveTo>
                  <a:pt x="14" y="0"/>
                </a:moveTo>
                <a:lnTo>
                  <a:pt x="14" y="0"/>
                </a:lnTo>
                <a:lnTo>
                  <a:pt x="334" y="0"/>
                </a:lnTo>
                <a:lnTo>
                  <a:pt x="334" y="0"/>
                </a:lnTo>
                <a:lnTo>
                  <a:pt x="338" y="0"/>
                </a:lnTo>
                <a:lnTo>
                  <a:pt x="343" y="3"/>
                </a:lnTo>
                <a:lnTo>
                  <a:pt x="346" y="8"/>
                </a:lnTo>
                <a:lnTo>
                  <a:pt x="347" y="13"/>
                </a:lnTo>
                <a:lnTo>
                  <a:pt x="347" y="13"/>
                </a:lnTo>
                <a:lnTo>
                  <a:pt x="347" y="242"/>
                </a:lnTo>
                <a:lnTo>
                  <a:pt x="347" y="242"/>
                </a:lnTo>
                <a:lnTo>
                  <a:pt x="346" y="248"/>
                </a:lnTo>
                <a:lnTo>
                  <a:pt x="343" y="252"/>
                </a:lnTo>
                <a:lnTo>
                  <a:pt x="338" y="254"/>
                </a:lnTo>
                <a:lnTo>
                  <a:pt x="334" y="255"/>
                </a:lnTo>
                <a:lnTo>
                  <a:pt x="333" y="255"/>
                </a:lnTo>
                <a:lnTo>
                  <a:pt x="187" y="255"/>
                </a:lnTo>
                <a:lnTo>
                  <a:pt x="187" y="271"/>
                </a:lnTo>
                <a:lnTo>
                  <a:pt x="187" y="272"/>
                </a:lnTo>
                <a:lnTo>
                  <a:pt x="261" y="272"/>
                </a:lnTo>
                <a:lnTo>
                  <a:pt x="261" y="272"/>
                </a:lnTo>
                <a:lnTo>
                  <a:pt x="264" y="273"/>
                </a:lnTo>
                <a:lnTo>
                  <a:pt x="267" y="274"/>
                </a:lnTo>
                <a:lnTo>
                  <a:pt x="269" y="277"/>
                </a:lnTo>
                <a:lnTo>
                  <a:pt x="269" y="280"/>
                </a:lnTo>
                <a:lnTo>
                  <a:pt x="269" y="280"/>
                </a:lnTo>
                <a:lnTo>
                  <a:pt x="269" y="283"/>
                </a:lnTo>
                <a:lnTo>
                  <a:pt x="267" y="286"/>
                </a:lnTo>
                <a:lnTo>
                  <a:pt x="264" y="287"/>
                </a:lnTo>
                <a:lnTo>
                  <a:pt x="261" y="288"/>
                </a:lnTo>
                <a:lnTo>
                  <a:pt x="86" y="288"/>
                </a:lnTo>
                <a:lnTo>
                  <a:pt x="86" y="288"/>
                </a:lnTo>
                <a:lnTo>
                  <a:pt x="84" y="287"/>
                </a:lnTo>
                <a:lnTo>
                  <a:pt x="81" y="286"/>
                </a:lnTo>
                <a:lnTo>
                  <a:pt x="80" y="283"/>
                </a:lnTo>
                <a:lnTo>
                  <a:pt x="78" y="280"/>
                </a:lnTo>
                <a:lnTo>
                  <a:pt x="78" y="280"/>
                </a:lnTo>
                <a:lnTo>
                  <a:pt x="80" y="277"/>
                </a:lnTo>
                <a:lnTo>
                  <a:pt x="81" y="274"/>
                </a:lnTo>
                <a:lnTo>
                  <a:pt x="84" y="273"/>
                </a:lnTo>
                <a:lnTo>
                  <a:pt x="86" y="272"/>
                </a:lnTo>
                <a:lnTo>
                  <a:pt x="160" y="272"/>
                </a:lnTo>
                <a:lnTo>
                  <a:pt x="160" y="271"/>
                </a:lnTo>
                <a:lnTo>
                  <a:pt x="160" y="255"/>
                </a:lnTo>
                <a:lnTo>
                  <a:pt x="14" y="255"/>
                </a:lnTo>
                <a:lnTo>
                  <a:pt x="14" y="255"/>
                </a:lnTo>
                <a:lnTo>
                  <a:pt x="9" y="254"/>
                </a:lnTo>
                <a:lnTo>
                  <a:pt x="5" y="252"/>
                </a:lnTo>
                <a:lnTo>
                  <a:pt x="1" y="248"/>
                </a:lnTo>
                <a:lnTo>
                  <a:pt x="0" y="242"/>
                </a:lnTo>
                <a:lnTo>
                  <a:pt x="0" y="242"/>
                </a:lnTo>
                <a:lnTo>
                  <a:pt x="0" y="13"/>
                </a:lnTo>
                <a:lnTo>
                  <a:pt x="0" y="13"/>
                </a:lnTo>
                <a:lnTo>
                  <a:pt x="1" y="8"/>
                </a:lnTo>
                <a:lnTo>
                  <a:pt x="5" y="3"/>
                </a:lnTo>
                <a:lnTo>
                  <a:pt x="9" y="0"/>
                </a:lnTo>
                <a:lnTo>
                  <a:pt x="14" y="0"/>
                </a:lnTo>
                <a:lnTo>
                  <a:pt x="14" y="0"/>
                </a:lnTo>
                <a:close/>
                <a:moveTo>
                  <a:pt x="296" y="192"/>
                </a:moveTo>
                <a:lnTo>
                  <a:pt x="296" y="192"/>
                </a:lnTo>
                <a:lnTo>
                  <a:pt x="292" y="193"/>
                </a:lnTo>
                <a:lnTo>
                  <a:pt x="287" y="196"/>
                </a:lnTo>
                <a:lnTo>
                  <a:pt x="284" y="200"/>
                </a:lnTo>
                <a:lnTo>
                  <a:pt x="283" y="205"/>
                </a:lnTo>
                <a:lnTo>
                  <a:pt x="283" y="205"/>
                </a:lnTo>
                <a:lnTo>
                  <a:pt x="284" y="211"/>
                </a:lnTo>
                <a:lnTo>
                  <a:pt x="287" y="215"/>
                </a:lnTo>
                <a:lnTo>
                  <a:pt x="292" y="217"/>
                </a:lnTo>
                <a:lnTo>
                  <a:pt x="296" y="218"/>
                </a:lnTo>
                <a:lnTo>
                  <a:pt x="296" y="218"/>
                </a:lnTo>
                <a:lnTo>
                  <a:pt x="301" y="217"/>
                </a:lnTo>
                <a:lnTo>
                  <a:pt x="306" y="215"/>
                </a:lnTo>
                <a:lnTo>
                  <a:pt x="309" y="211"/>
                </a:lnTo>
                <a:lnTo>
                  <a:pt x="310" y="205"/>
                </a:lnTo>
                <a:lnTo>
                  <a:pt x="310" y="205"/>
                </a:lnTo>
                <a:lnTo>
                  <a:pt x="309" y="200"/>
                </a:lnTo>
                <a:lnTo>
                  <a:pt x="306" y="196"/>
                </a:lnTo>
                <a:lnTo>
                  <a:pt x="301" y="193"/>
                </a:lnTo>
                <a:lnTo>
                  <a:pt x="296" y="192"/>
                </a:lnTo>
                <a:lnTo>
                  <a:pt x="296" y="192"/>
                </a:lnTo>
                <a:close/>
                <a:moveTo>
                  <a:pt x="320" y="26"/>
                </a:moveTo>
                <a:lnTo>
                  <a:pt x="27" y="26"/>
                </a:lnTo>
                <a:lnTo>
                  <a:pt x="27" y="26"/>
                </a:lnTo>
                <a:lnTo>
                  <a:pt x="27" y="229"/>
                </a:lnTo>
                <a:lnTo>
                  <a:pt x="27" y="229"/>
                </a:lnTo>
                <a:lnTo>
                  <a:pt x="320" y="229"/>
                </a:lnTo>
                <a:lnTo>
                  <a:pt x="320" y="229"/>
                </a:lnTo>
                <a:lnTo>
                  <a:pt x="320" y="26"/>
                </a:lnTo>
                <a:lnTo>
                  <a:pt x="320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1" name="그룹 50"/>
          <p:cNvGrpSpPr/>
          <p:nvPr/>
        </p:nvGrpSpPr>
        <p:grpSpPr>
          <a:xfrm rot="2700000">
            <a:off x="9225824" y="4893125"/>
            <a:ext cx="133042" cy="319054"/>
            <a:chOff x="8714725" y="1793275"/>
            <a:chExt cx="209015" cy="501248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8714725" y="1938418"/>
              <a:ext cx="63871" cy="356105"/>
            </a:xfrm>
            <a:prstGeom prst="roundRect">
              <a:avLst>
                <a:gd name="adj" fmla="val 50000"/>
              </a:avLst>
            </a:prstGeom>
            <a:solidFill>
              <a:srgbClr val="3CA3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8859869" y="1793275"/>
              <a:ext cx="63871" cy="356105"/>
            </a:xfrm>
            <a:prstGeom prst="roundRect">
              <a:avLst>
                <a:gd name="adj" fmla="val 50000"/>
              </a:avLst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/>
          <p:cNvGrpSpPr/>
          <p:nvPr/>
        </p:nvGrpSpPr>
        <p:grpSpPr>
          <a:xfrm rot="2700000">
            <a:off x="882094" y="4958452"/>
            <a:ext cx="133042" cy="319054"/>
            <a:chOff x="8714725" y="1793275"/>
            <a:chExt cx="209015" cy="50124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8714725" y="1938418"/>
              <a:ext cx="63871" cy="356105"/>
            </a:xfrm>
            <a:prstGeom prst="roundRect">
              <a:avLst>
                <a:gd name="adj" fmla="val 50000"/>
              </a:avLst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8859869" y="1793275"/>
              <a:ext cx="63871" cy="356105"/>
            </a:xfrm>
            <a:prstGeom prst="roundRect">
              <a:avLst>
                <a:gd name="adj" fmla="val 50000"/>
              </a:avLst>
            </a:prstGeom>
            <a:solidFill>
              <a:srgbClr val="3CA3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Freeform 507"/>
          <p:cNvSpPr>
            <a:spLocks noEditPoints="1"/>
          </p:cNvSpPr>
          <p:nvPr/>
        </p:nvSpPr>
        <p:spPr bwMode="auto">
          <a:xfrm>
            <a:off x="3632916" y="5341231"/>
            <a:ext cx="493915" cy="622377"/>
          </a:xfrm>
          <a:custGeom>
            <a:avLst/>
            <a:gdLst>
              <a:gd name="T0" fmla="*/ 270 w 362"/>
              <a:gd name="T1" fmla="*/ 181 h 362"/>
              <a:gd name="T2" fmla="*/ 183 w 362"/>
              <a:gd name="T3" fmla="*/ 194 h 362"/>
              <a:gd name="T4" fmla="*/ 123 w 362"/>
              <a:gd name="T5" fmla="*/ 281 h 362"/>
              <a:gd name="T6" fmla="*/ 169 w 362"/>
              <a:gd name="T7" fmla="*/ 187 h 362"/>
              <a:gd name="T8" fmla="*/ 169 w 362"/>
              <a:gd name="T9" fmla="*/ 67 h 362"/>
              <a:gd name="T10" fmla="*/ 190 w 362"/>
              <a:gd name="T11" fmla="*/ 63 h 362"/>
              <a:gd name="T12" fmla="*/ 9 w 362"/>
              <a:gd name="T13" fmla="*/ 189 h 362"/>
              <a:gd name="T14" fmla="*/ 0 w 362"/>
              <a:gd name="T15" fmla="*/ 181 h 362"/>
              <a:gd name="T16" fmla="*/ 6 w 362"/>
              <a:gd name="T17" fmla="*/ 174 h 362"/>
              <a:gd name="T18" fmla="*/ 40 w 362"/>
              <a:gd name="T19" fmla="*/ 176 h 362"/>
              <a:gd name="T20" fmla="*/ 38 w 362"/>
              <a:gd name="T21" fmla="*/ 189 h 362"/>
              <a:gd name="T22" fmla="*/ 188 w 362"/>
              <a:gd name="T23" fmla="*/ 357 h 362"/>
              <a:gd name="T24" fmla="*/ 175 w 362"/>
              <a:gd name="T25" fmla="*/ 360 h 362"/>
              <a:gd name="T26" fmla="*/ 175 w 362"/>
              <a:gd name="T27" fmla="*/ 322 h 362"/>
              <a:gd name="T28" fmla="*/ 188 w 362"/>
              <a:gd name="T29" fmla="*/ 325 h 362"/>
              <a:gd name="T30" fmla="*/ 357 w 362"/>
              <a:gd name="T31" fmla="*/ 174 h 362"/>
              <a:gd name="T32" fmla="*/ 360 w 362"/>
              <a:gd name="T33" fmla="*/ 187 h 362"/>
              <a:gd name="T34" fmla="*/ 322 w 362"/>
              <a:gd name="T35" fmla="*/ 187 h 362"/>
              <a:gd name="T36" fmla="*/ 324 w 362"/>
              <a:gd name="T37" fmla="*/ 174 h 362"/>
              <a:gd name="T38" fmla="*/ 87 w 362"/>
              <a:gd name="T39" fmla="*/ 32 h 362"/>
              <a:gd name="T40" fmla="*/ 97 w 362"/>
              <a:gd name="T41" fmla="*/ 24 h 362"/>
              <a:gd name="T42" fmla="*/ 111 w 362"/>
              <a:gd name="T43" fmla="*/ 49 h 362"/>
              <a:gd name="T44" fmla="*/ 99 w 362"/>
              <a:gd name="T45" fmla="*/ 53 h 362"/>
              <a:gd name="T46" fmla="*/ 25 w 362"/>
              <a:gd name="T47" fmla="*/ 100 h 362"/>
              <a:gd name="T48" fmla="*/ 29 w 362"/>
              <a:gd name="T49" fmla="*/ 87 h 362"/>
              <a:gd name="T50" fmla="*/ 54 w 362"/>
              <a:gd name="T51" fmla="*/ 101 h 362"/>
              <a:gd name="T52" fmla="*/ 46 w 362"/>
              <a:gd name="T53" fmla="*/ 111 h 362"/>
              <a:gd name="T54" fmla="*/ 33 w 362"/>
              <a:gd name="T55" fmla="*/ 276 h 362"/>
              <a:gd name="T56" fmla="*/ 24 w 362"/>
              <a:gd name="T57" fmla="*/ 265 h 362"/>
              <a:gd name="T58" fmla="*/ 48 w 362"/>
              <a:gd name="T59" fmla="*/ 251 h 362"/>
              <a:gd name="T60" fmla="*/ 52 w 362"/>
              <a:gd name="T61" fmla="*/ 264 h 362"/>
              <a:gd name="T62" fmla="*/ 99 w 362"/>
              <a:gd name="T63" fmla="*/ 337 h 362"/>
              <a:gd name="T64" fmla="*/ 87 w 362"/>
              <a:gd name="T65" fmla="*/ 332 h 362"/>
              <a:gd name="T66" fmla="*/ 101 w 362"/>
              <a:gd name="T67" fmla="*/ 309 h 362"/>
              <a:gd name="T68" fmla="*/ 111 w 362"/>
              <a:gd name="T69" fmla="*/ 317 h 362"/>
              <a:gd name="T70" fmla="*/ 275 w 362"/>
              <a:gd name="T71" fmla="*/ 330 h 362"/>
              <a:gd name="T72" fmla="*/ 265 w 362"/>
              <a:gd name="T73" fmla="*/ 339 h 362"/>
              <a:gd name="T74" fmla="*/ 251 w 362"/>
              <a:gd name="T75" fmla="*/ 314 h 362"/>
              <a:gd name="T76" fmla="*/ 264 w 362"/>
              <a:gd name="T77" fmla="*/ 310 h 362"/>
              <a:gd name="T78" fmla="*/ 337 w 362"/>
              <a:gd name="T79" fmla="*/ 263 h 362"/>
              <a:gd name="T80" fmla="*/ 333 w 362"/>
              <a:gd name="T81" fmla="*/ 275 h 362"/>
              <a:gd name="T82" fmla="*/ 309 w 362"/>
              <a:gd name="T83" fmla="*/ 261 h 362"/>
              <a:gd name="T84" fmla="*/ 318 w 362"/>
              <a:gd name="T85" fmla="*/ 251 h 362"/>
              <a:gd name="T86" fmla="*/ 329 w 362"/>
              <a:gd name="T87" fmla="*/ 87 h 362"/>
              <a:gd name="T88" fmla="*/ 338 w 362"/>
              <a:gd name="T89" fmla="*/ 97 h 362"/>
              <a:gd name="T90" fmla="*/ 314 w 362"/>
              <a:gd name="T91" fmla="*/ 111 h 362"/>
              <a:gd name="T92" fmla="*/ 310 w 362"/>
              <a:gd name="T93" fmla="*/ 99 h 362"/>
              <a:gd name="T94" fmla="*/ 263 w 362"/>
              <a:gd name="T95" fmla="*/ 25 h 362"/>
              <a:gd name="T96" fmla="*/ 275 w 362"/>
              <a:gd name="T97" fmla="*/ 29 h 362"/>
              <a:gd name="T98" fmla="*/ 261 w 362"/>
              <a:gd name="T99" fmla="*/ 54 h 362"/>
              <a:gd name="T100" fmla="*/ 251 w 362"/>
              <a:gd name="T101" fmla="*/ 46 h 362"/>
              <a:gd name="T102" fmla="*/ 174 w 362"/>
              <a:gd name="T103" fmla="*/ 5 h 362"/>
              <a:gd name="T104" fmla="*/ 187 w 362"/>
              <a:gd name="T105" fmla="*/ 3 h 362"/>
              <a:gd name="T106" fmla="*/ 189 w 362"/>
              <a:gd name="T107" fmla="*/ 35 h 362"/>
              <a:gd name="T108" fmla="*/ 178 w 362"/>
              <a:gd name="T109" fmla="*/ 42 h 362"/>
              <a:gd name="T110" fmla="*/ 173 w 362"/>
              <a:gd name="T111" fmla="*/ 9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62" h="362">
                <a:moveTo>
                  <a:pt x="257" y="168"/>
                </a:moveTo>
                <a:lnTo>
                  <a:pt x="257" y="168"/>
                </a:lnTo>
                <a:lnTo>
                  <a:pt x="262" y="169"/>
                </a:lnTo>
                <a:lnTo>
                  <a:pt x="266" y="172"/>
                </a:lnTo>
                <a:lnTo>
                  <a:pt x="269" y="176"/>
                </a:lnTo>
                <a:lnTo>
                  <a:pt x="270" y="181"/>
                </a:lnTo>
                <a:lnTo>
                  <a:pt x="270" y="181"/>
                </a:lnTo>
                <a:lnTo>
                  <a:pt x="269" y="187"/>
                </a:lnTo>
                <a:lnTo>
                  <a:pt x="266" y="190"/>
                </a:lnTo>
                <a:lnTo>
                  <a:pt x="262" y="193"/>
                </a:lnTo>
                <a:lnTo>
                  <a:pt x="257" y="194"/>
                </a:lnTo>
                <a:lnTo>
                  <a:pt x="183" y="194"/>
                </a:lnTo>
                <a:lnTo>
                  <a:pt x="134" y="278"/>
                </a:lnTo>
                <a:lnTo>
                  <a:pt x="134" y="278"/>
                </a:lnTo>
                <a:lnTo>
                  <a:pt x="132" y="281"/>
                </a:lnTo>
                <a:lnTo>
                  <a:pt x="129" y="282"/>
                </a:lnTo>
                <a:lnTo>
                  <a:pt x="126" y="282"/>
                </a:lnTo>
                <a:lnTo>
                  <a:pt x="123" y="281"/>
                </a:lnTo>
                <a:lnTo>
                  <a:pt x="123" y="281"/>
                </a:lnTo>
                <a:lnTo>
                  <a:pt x="121" y="279"/>
                </a:lnTo>
                <a:lnTo>
                  <a:pt x="120" y="277"/>
                </a:lnTo>
                <a:lnTo>
                  <a:pt x="120" y="274"/>
                </a:lnTo>
                <a:lnTo>
                  <a:pt x="121" y="271"/>
                </a:lnTo>
                <a:lnTo>
                  <a:pt x="169" y="187"/>
                </a:lnTo>
                <a:lnTo>
                  <a:pt x="169" y="187"/>
                </a:lnTo>
                <a:lnTo>
                  <a:pt x="167" y="181"/>
                </a:lnTo>
                <a:lnTo>
                  <a:pt x="167" y="181"/>
                </a:lnTo>
                <a:lnTo>
                  <a:pt x="167" y="73"/>
                </a:lnTo>
                <a:lnTo>
                  <a:pt x="167" y="73"/>
                </a:lnTo>
                <a:lnTo>
                  <a:pt x="169" y="67"/>
                </a:lnTo>
                <a:lnTo>
                  <a:pt x="172" y="63"/>
                </a:lnTo>
                <a:lnTo>
                  <a:pt x="176" y="61"/>
                </a:lnTo>
                <a:lnTo>
                  <a:pt x="182" y="60"/>
                </a:lnTo>
                <a:lnTo>
                  <a:pt x="182" y="60"/>
                </a:lnTo>
                <a:lnTo>
                  <a:pt x="186" y="61"/>
                </a:lnTo>
                <a:lnTo>
                  <a:pt x="190" y="63"/>
                </a:lnTo>
                <a:lnTo>
                  <a:pt x="194" y="67"/>
                </a:lnTo>
                <a:lnTo>
                  <a:pt x="195" y="73"/>
                </a:lnTo>
                <a:lnTo>
                  <a:pt x="195" y="168"/>
                </a:lnTo>
                <a:lnTo>
                  <a:pt x="257" y="168"/>
                </a:lnTo>
                <a:lnTo>
                  <a:pt x="257" y="168"/>
                </a:lnTo>
                <a:close/>
                <a:moveTo>
                  <a:pt x="9" y="189"/>
                </a:moveTo>
                <a:lnTo>
                  <a:pt x="9" y="189"/>
                </a:lnTo>
                <a:lnTo>
                  <a:pt x="6" y="189"/>
                </a:lnTo>
                <a:lnTo>
                  <a:pt x="2" y="187"/>
                </a:lnTo>
                <a:lnTo>
                  <a:pt x="1" y="185"/>
                </a:lnTo>
                <a:lnTo>
                  <a:pt x="0" y="181"/>
                </a:lnTo>
                <a:lnTo>
                  <a:pt x="0" y="181"/>
                </a:lnTo>
                <a:lnTo>
                  <a:pt x="1" y="177"/>
                </a:lnTo>
                <a:lnTo>
                  <a:pt x="4" y="174"/>
                </a:lnTo>
                <a:lnTo>
                  <a:pt x="4" y="174"/>
                </a:lnTo>
                <a:lnTo>
                  <a:pt x="4" y="174"/>
                </a:lnTo>
                <a:lnTo>
                  <a:pt x="6" y="174"/>
                </a:lnTo>
                <a:lnTo>
                  <a:pt x="6" y="174"/>
                </a:lnTo>
                <a:lnTo>
                  <a:pt x="6" y="174"/>
                </a:lnTo>
                <a:lnTo>
                  <a:pt x="9" y="174"/>
                </a:lnTo>
                <a:lnTo>
                  <a:pt x="35" y="174"/>
                </a:lnTo>
                <a:lnTo>
                  <a:pt x="35" y="174"/>
                </a:lnTo>
                <a:lnTo>
                  <a:pt x="38" y="174"/>
                </a:lnTo>
                <a:lnTo>
                  <a:pt x="40" y="176"/>
                </a:lnTo>
                <a:lnTo>
                  <a:pt x="42" y="178"/>
                </a:lnTo>
                <a:lnTo>
                  <a:pt x="42" y="181"/>
                </a:lnTo>
                <a:lnTo>
                  <a:pt x="42" y="181"/>
                </a:lnTo>
                <a:lnTo>
                  <a:pt x="42" y="185"/>
                </a:lnTo>
                <a:lnTo>
                  <a:pt x="40" y="187"/>
                </a:lnTo>
                <a:lnTo>
                  <a:pt x="38" y="189"/>
                </a:lnTo>
                <a:lnTo>
                  <a:pt x="35" y="189"/>
                </a:lnTo>
                <a:lnTo>
                  <a:pt x="9" y="189"/>
                </a:lnTo>
                <a:lnTo>
                  <a:pt x="9" y="189"/>
                </a:lnTo>
                <a:close/>
                <a:moveTo>
                  <a:pt x="189" y="354"/>
                </a:moveTo>
                <a:lnTo>
                  <a:pt x="189" y="354"/>
                </a:lnTo>
                <a:lnTo>
                  <a:pt x="188" y="357"/>
                </a:lnTo>
                <a:lnTo>
                  <a:pt x="187" y="360"/>
                </a:lnTo>
                <a:lnTo>
                  <a:pt x="184" y="362"/>
                </a:lnTo>
                <a:lnTo>
                  <a:pt x="182" y="362"/>
                </a:lnTo>
                <a:lnTo>
                  <a:pt x="182" y="362"/>
                </a:lnTo>
                <a:lnTo>
                  <a:pt x="178" y="362"/>
                </a:lnTo>
                <a:lnTo>
                  <a:pt x="175" y="360"/>
                </a:lnTo>
                <a:lnTo>
                  <a:pt x="174" y="357"/>
                </a:lnTo>
                <a:lnTo>
                  <a:pt x="173" y="354"/>
                </a:lnTo>
                <a:lnTo>
                  <a:pt x="173" y="327"/>
                </a:lnTo>
                <a:lnTo>
                  <a:pt x="173" y="327"/>
                </a:lnTo>
                <a:lnTo>
                  <a:pt x="174" y="325"/>
                </a:lnTo>
                <a:lnTo>
                  <a:pt x="175" y="322"/>
                </a:lnTo>
                <a:lnTo>
                  <a:pt x="178" y="321"/>
                </a:lnTo>
                <a:lnTo>
                  <a:pt x="182" y="319"/>
                </a:lnTo>
                <a:lnTo>
                  <a:pt x="182" y="319"/>
                </a:lnTo>
                <a:lnTo>
                  <a:pt x="184" y="321"/>
                </a:lnTo>
                <a:lnTo>
                  <a:pt x="187" y="322"/>
                </a:lnTo>
                <a:lnTo>
                  <a:pt x="188" y="325"/>
                </a:lnTo>
                <a:lnTo>
                  <a:pt x="189" y="327"/>
                </a:lnTo>
                <a:lnTo>
                  <a:pt x="189" y="354"/>
                </a:lnTo>
                <a:lnTo>
                  <a:pt x="189" y="354"/>
                </a:lnTo>
                <a:close/>
                <a:moveTo>
                  <a:pt x="354" y="173"/>
                </a:moveTo>
                <a:lnTo>
                  <a:pt x="354" y="173"/>
                </a:lnTo>
                <a:lnTo>
                  <a:pt x="357" y="174"/>
                </a:lnTo>
                <a:lnTo>
                  <a:pt x="360" y="176"/>
                </a:lnTo>
                <a:lnTo>
                  <a:pt x="361" y="178"/>
                </a:lnTo>
                <a:lnTo>
                  <a:pt x="362" y="181"/>
                </a:lnTo>
                <a:lnTo>
                  <a:pt x="362" y="181"/>
                </a:lnTo>
                <a:lnTo>
                  <a:pt x="361" y="185"/>
                </a:lnTo>
                <a:lnTo>
                  <a:pt x="360" y="187"/>
                </a:lnTo>
                <a:lnTo>
                  <a:pt x="357" y="189"/>
                </a:lnTo>
                <a:lnTo>
                  <a:pt x="354" y="189"/>
                </a:lnTo>
                <a:lnTo>
                  <a:pt x="327" y="189"/>
                </a:lnTo>
                <a:lnTo>
                  <a:pt x="327" y="189"/>
                </a:lnTo>
                <a:lnTo>
                  <a:pt x="324" y="189"/>
                </a:lnTo>
                <a:lnTo>
                  <a:pt x="322" y="187"/>
                </a:lnTo>
                <a:lnTo>
                  <a:pt x="320" y="185"/>
                </a:lnTo>
                <a:lnTo>
                  <a:pt x="320" y="181"/>
                </a:lnTo>
                <a:lnTo>
                  <a:pt x="320" y="181"/>
                </a:lnTo>
                <a:lnTo>
                  <a:pt x="320" y="178"/>
                </a:lnTo>
                <a:lnTo>
                  <a:pt x="322" y="176"/>
                </a:lnTo>
                <a:lnTo>
                  <a:pt x="324" y="174"/>
                </a:lnTo>
                <a:lnTo>
                  <a:pt x="327" y="173"/>
                </a:lnTo>
                <a:lnTo>
                  <a:pt x="354" y="173"/>
                </a:lnTo>
                <a:lnTo>
                  <a:pt x="354" y="173"/>
                </a:lnTo>
                <a:close/>
                <a:moveTo>
                  <a:pt x="88" y="36"/>
                </a:moveTo>
                <a:lnTo>
                  <a:pt x="88" y="36"/>
                </a:lnTo>
                <a:lnTo>
                  <a:pt x="87" y="32"/>
                </a:lnTo>
                <a:lnTo>
                  <a:pt x="87" y="29"/>
                </a:lnTo>
                <a:lnTo>
                  <a:pt x="88" y="27"/>
                </a:lnTo>
                <a:lnTo>
                  <a:pt x="90" y="25"/>
                </a:lnTo>
                <a:lnTo>
                  <a:pt x="90" y="25"/>
                </a:lnTo>
                <a:lnTo>
                  <a:pt x="94" y="24"/>
                </a:lnTo>
                <a:lnTo>
                  <a:pt x="97" y="24"/>
                </a:lnTo>
                <a:lnTo>
                  <a:pt x="99" y="25"/>
                </a:lnTo>
                <a:lnTo>
                  <a:pt x="101" y="27"/>
                </a:lnTo>
                <a:lnTo>
                  <a:pt x="110" y="42"/>
                </a:lnTo>
                <a:lnTo>
                  <a:pt x="110" y="42"/>
                </a:lnTo>
                <a:lnTo>
                  <a:pt x="111" y="46"/>
                </a:lnTo>
                <a:lnTo>
                  <a:pt x="111" y="49"/>
                </a:lnTo>
                <a:lnTo>
                  <a:pt x="110" y="51"/>
                </a:lnTo>
                <a:lnTo>
                  <a:pt x="108" y="53"/>
                </a:lnTo>
                <a:lnTo>
                  <a:pt x="108" y="53"/>
                </a:lnTo>
                <a:lnTo>
                  <a:pt x="104" y="54"/>
                </a:lnTo>
                <a:lnTo>
                  <a:pt x="101" y="54"/>
                </a:lnTo>
                <a:lnTo>
                  <a:pt x="99" y="53"/>
                </a:lnTo>
                <a:lnTo>
                  <a:pt x="97" y="50"/>
                </a:lnTo>
                <a:lnTo>
                  <a:pt x="88" y="36"/>
                </a:lnTo>
                <a:lnTo>
                  <a:pt x="88" y="36"/>
                </a:lnTo>
                <a:close/>
                <a:moveTo>
                  <a:pt x="27" y="102"/>
                </a:moveTo>
                <a:lnTo>
                  <a:pt x="27" y="102"/>
                </a:lnTo>
                <a:lnTo>
                  <a:pt x="25" y="100"/>
                </a:lnTo>
                <a:lnTo>
                  <a:pt x="24" y="97"/>
                </a:lnTo>
                <a:lnTo>
                  <a:pt x="24" y="93"/>
                </a:lnTo>
                <a:lnTo>
                  <a:pt x="25" y="91"/>
                </a:lnTo>
                <a:lnTo>
                  <a:pt x="25" y="91"/>
                </a:lnTo>
                <a:lnTo>
                  <a:pt x="26" y="88"/>
                </a:lnTo>
                <a:lnTo>
                  <a:pt x="29" y="87"/>
                </a:lnTo>
                <a:lnTo>
                  <a:pt x="33" y="87"/>
                </a:lnTo>
                <a:lnTo>
                  <a:pt x="36" y="88"/>
                </a:lnTo>
                <a:lnTo>
                  <a:pt x="50" y="97"/>
                </a:lnTo>
                <a:lnTo>
                  <a:pt x="50" y="97"/>
                </a:lnTo>
                <a:lnTo>
                  <a:pt x="52" y="99"/>
                </a:lnTo>
                <a:lnTo>
                  <a:pt x="54" y="101"/>
                </a:lnTo>
                <a:lnTo>
                  <a:pt x="54" y="104"/>
                </a:lnTo>
                <a:lnTo>
                  <a:pt x="53" y="107"/>
                </a:lnTo>
                <a:lnTo>
                  <a:pt x="53" y="107"/>
                </a:lnTo>
                <a:lnTo>
                  <a:pt x="51" y="110"/>
                </a:lnTo>
                <a:lnTo>
                  <a:pt x="48" y="111"/>
                </a:lnTo>
                <a:lnTo>
                  <a:pt x="46" y="111"/>
                </a:lnTo>
                <a:lnTo>
                  <a:pt x="42" y="111"/>
                </a:lnTo>
                <a:lnTo>
                  <a:pt x="27" y="102"/>
                </a:lnTo>
                <a:lnTo>
                  <a:pt x="27" y="102"/>
                </a:lnTo>
                <a:close/>
                <a:moveTo>
                  <a:pt x="36" y="275"/>
                </a:moveTo>
                <a:lnTo>
                  <a:pt x="36" y="275"/>
                </a:lnTo>
                <a:lnTo>
                  <a:pt x="33" y="276"/>
                </a:lnTo>
                <a:lnTo>
                  <a:pt x="29" y="275"/>
                </a:lnTo>
                <a:lnTo>
                  <a:pt x="26" y="274"/>
                </a:lnTo>
                <a:lnTo>
                  <a:pt x="25" y="272"/>
                </a:lnTo>
                <a:lnTo>
                  <a:pt x="25" y="272"/>
                </a:lnTo>
                <a:lnTo>
                  <a:pt x="24" y="268"/>
                </a:lnTo>
                <a:lnTo>
                  <a:pt x="24" y="265"/>
                </a:lnTo>
                <a:lnTo>
                  <a:pt x="25" y="263"/>
                </a:lnTo>
                <a:lnTo>
                  <a:pt x="27" y="261"/>
                </a:lnTo>
                <a:lnTo>
                  <a:pt x="42" y="252"/>
                </a:lnTo>
                <a:lnTo>
                  <a:pt x="42" y="252"/>
                </a:lnTo>
                <a:lnTo>
                  <a:pt x="46" y="251"/>
                </a:lnTo>
                <a:lnTo>
                  <a:pt x="48" y="251"/>
                </a:lnTo>
                <a:lnTo>
                  <a:pt x="51" y="253"/>
                </a:lnTo>
                <a:lnTo>
                  <a:pt x="53" y="255"/>
                </a:lnTo>
                <a:lnTo>
                  <a:pt x="53" y="255"/>
                </a:lnTo>
                <a:lnTo>
                  <a:pt x="54" y="259"/>
                </a:lnTo>
                <a:lnTo>
                  <a:pt x="54" y="261"/>
                </a:lnTo>
                <a:lnTo>
                  <a:pt x="52" y="264"/>
                </a:lnTo>
                <a:lnTo>
                  <a:pt x="50" y="266"/>
                </a:lnTo>
                <a:lnTo>
                  <a:pt x="36" y="275"/>
                </a:lnTo>
                <a:lnTo>
                  <a:pt x="36" y="275"/>
                </a:lnTo>
                <a:close/>
                <a:moveTo>
                  <a:pt x="101" y="335"/>
                </a:moveTo>
                <a:lnTo>
                  <a:pt x="101" y="335"/>
                </a:lnTo>
                <a:lnTo>
                  <a:pt x="99" y="337"/>
                </a:lnTo>
                <a:lnTo>
                  <a:pt x="97" y="339"/>
                </a:lnTo>
                <a:lnTo>
                  <a:pt x="94" y="339"/>
                </a:lnTo>
                <a:lnTo>
                  <a:pt x="90" y="338"/>
                </a:lnTo>
                <a:lnTo>
                  <a:pt x="90" y="338"/>
                </a:lnTo>
                <a:lnTo>
                  <a:pt x="88" y="336"/>
                </a:lnTo>
                <a:lnTo>
                  <a:pt x="87" y="332"/>
                </a:lnTo>
                <a:lnTo>
                  <a:pt x="87" y="330"/>
                </a:lnTo>
                <a:lnTo>
                  <a:pt x="88" y="327"/>
                </a:lnTo>
                <a:lnTo>
                  <a:pt x="97" y="312"/>
                </a:lnTo>
                <a:lnTo>
                  <a:pt x="97" y="312"/>
                </a:lnTo>
                <a:lnTo>
                  <a:pt x="99" y="310"/>
                </a:lnTo>
                <a:lnTo>
                  <a:pt x="101" y="309"/>
                </a:lnTo>
                <a:lnTo>
                  <a:pt x="104" y="309"/>
                </a:lnTo>
                <a:lnTo>
                  <a:pt x="108" y="310"/>
                </a:lnTo>
                <a:lnTo>
                  <a:pt x="108" y="310"/>
                </a:lnTo>
                <a:lnTo>
                  <a:pt x="110" y="311"/>
                </a:lnTo>
                <a:lnTo>
                  <a:pt x="111" y="314"/>
                </a:lnTo>
                <a:lnTo>
                  <a:pt x="111" y="317"/>
                </a:lnTo>
                <a:lnTo>
                  <a:pt x="110" y="321"/>
                </a:lnTo>
                <a:lnTo>
                  <a:pt x="101" y="335"/>
                </a:lnTo>
                <a:lnTo>
                  <a:pt x="101" y="335"/>
                </a:lnTo>
                <a:close/>
                <a:moveTo>
                  <a:pt x="274" y="327"/>
                </a:moveTo>
                <a:lnTo>
                  <a:pt x="274" y="327"/>
                </a:lnTo>
                <a:lnTo>
                  <a:pt x="275" y="330"/>
                </a:lnTo>
                <a:lnTo>
                  <a:pt x="275" y="332"/>
                </a:lnTo>
                <a:lnTo>
                  <a:pt x="274" y="336"/>
                </a:lnTo>
                <a:lnTo>
                  <a:pt x="272" y="338"/>
                </a:lnTo>
                <a:lnTo>
                  <a:pt x="272" y="338"/>
                </a:lnTo>
                <a:lnTo>
                  <a:pt x="269" y="339"/>
                </a:lnTo>
                <a:lnTo>
                  <a:pt x="265" y="339"/>
                </a:lnTo>
                <a:lnTo>
                  <a:pt x="263" y="337"/>
                </a:lnTo>
                <a:lnTo>
                  <a:pt x="261" y="335"/>
                </a:lnTo>
                <a:lnTo>
                  <a:pt x="252" y="321"/>
                </a:lnTo>
                <a:lnTo>
                  <a:pt x="252" y="321"/>
                </a:lnTo>
                <a:lnTo>
                  <a:pt x="251" y="317"/>
                </a:lnTo>
                <a:lnTo>
                  <a:pt x="251" y="314"/>
                </a:lnTo>
                <a:lnTo>
                  <a:pt x="252" y="311"/>
                </a:lnTo>
                <a:lnTo>
                  <a:pt x="256" y="310"/>
                </a:lnTo>
                <a:lnTo>
                  <a:pt x="256" y="310"/>
                </a:lnTo>
                <a:lnTo>
                  <a:pt x="258" y="309"/>
                </a:lnTo>
                <a:lnTo>
                  <a:pt x="261" y="309"/>
                </a:lnTo>
                <a:lnTo>
                  <a:pt x="264" y="310"/>
                </a:lnTo>
                <a:lnTo>
                  <a:pt x="266" y="312"/>
                </a:lnTo>
                <a:lnTo>
                  <a:pt x="274" y="327"/>
                </a:lnTo>
                <a:lnTo>
                  <a:pt x="274" y="327"/>
                </a:lnTo>
                <a:close/>
                <a:moveTo>
                  <a:pt x="335" y="261"/>
                </a:moveTo>
                <a:lnTo>
                  <a:pt x="335" y="261"/>
                </a:lnTo>
                <a:lnTo>
                  <a:pt x="337" y="263"/>
                </a:lnTo>
                <a:lnTo>
                  <a:pt x="338" y="265"/>
                </a:lnTo>
                <a:lnTo>
                  <a:pt x="339" y="268"/>
                </a:lnTo>
                <a:lnTo>
                  <a:pt x="338" y="272"/>
                </a:lnTo>
                <a:lnTo>
                  <a:pt x="338" y="272"/>
                </a:lnTo>
                <a:lnTo>
                  <a:pt x="336" y="274"/>
                </a:lnTo>
                <a:lnTo>
                  <a:pt x="333" y="275"/>
                </a:lnTo>
                <a:lnTo>
                  <a:pt x="329" y="276"/>
                </a:lnTo>
                <a:lnTo>
                  <a:pt x="327" y="275"/>
                </a:lnTo>
                <a:lnTo>
                  <a:pt x="312" y="266"/>
                </a:lnTo>
                <a:lnTo>
                  <a:pt x="312" y="266"/>
                </a:lnTo>
                <a:lnTo>
                  <a:pt x="310" y="264"/>
                </a:lnTo>
                <a:lnTo>
                  <a:pt x="309" y="261"/>
                </a:lnTo>
                <a:lnTo>
                  <a:pt x="308" y="259"/>
                </a:lnTo>
                <a:lnTo>
                  <a:pt x="309" y="255"/>
                </a:lnTo>
                <a:lnTo>
                  <a:pt x="309" y="255"/>
                </a:lnTo>
                <a:lnTo>
                  <a:pt x="311" y="253"/>
                </a:lnTo>
                <a:lnTo>
                  <a:pt x="314" y="251"/>
                </a:lnTo>
                <a:lnTo>
                  <a:pt x="318" y="251"/>
                </a:lnTo>
                <a:lnTo>
                  <a:pt x="320" y="252"/>
                </a:lnTo>
                <a:lnTo>
                  <a:pt x="335" y="261"/>
                </a:lnTo>
                <a:lnTo>
                  <a:pt x="335" y="261"/>
                </a:lnTo>
                <a:close/>
                <a:moveTo>
                  <a:pt x="327" y="88"/>
                </a:moveTo>
                <a:lnTo>
                  <a:pt x="327" y="88"/>
                </a:lnTo>
                <a:lnTo>
                  <a:pt x="329" y="87"/>
                </a:lnTo>
                <a:lnTo>
                  <a:pt x="333" y="87"/>
                </a:lnTo>
                <a:lnTo>
                  <a:pt x="336" y="88"/>
                </a:lnTo>
                <a:lnTo>
                  <a:pt x="338" y="91"/>
                </a:lnTo>
                <a:lnTo>
                  <a:pt x="338" y="91"/>
                </a:lnTo>
                <a:lnTo>
                  <a:pt x="339" y="93"/>
                </a:lnTo>
                <a:lnTo>
                  <a:pt x="338" y="97"/>
                </a:lnTo>
                <a:lnTo>
                  <a:pt x="337" y="100"/>
                </a:lnTo>
                <a:lnTo>
                  <a:pt x="335" y="102"/>
                </a:lnTo>
                <a:lnTo>
                  <a:pt x="320" y="111"/>
                </a:lnTo>
                <a:lnTo>
                  <a:pt x="320" y="111"/>
                </a:lnTo>
                <a:lnTo>
                  <a:pt x="318" y="111"/>
                </a:lnTo>
                <a:lnTo>
                  <a:pt x="314" y="111"/>
                </a:lnTo>
                <a:lnTo>
                  <a:pt x="311" y="110"/>
                </a:lnTo>
                <a:lnTo>
                  <a:pt x="309" y="107"/>
                </a:lnTo>
                <a:lnTo>
                  <a:pt x="309" y="107"/>
                </a:lnTo>
                <a:lnTo>
                  <a:pt x="308" y="104"/>
                </a:lnTo>
                <a:lnTo>
                  <a:pt x="309" y="101"/>
                </a:lnTo>
                <a:lnTo>
                  <a:pt x="310" y="99"/>
                </a:lnTo>
                <a:lnTo>
                  <a:pt x="312" y="97"/>
                </a:lnTo>
                <a:lnTo>
                  <a:pt x="327" y="88"/>
                </a:lnTo>
                <a:lnTo>
                  <a:pt x="327" y="88"/>
                </a:lnTo>
                <a:close/>
                <a:moveTo>
                  <a:pt x="261" y="27"/>
                </a:moveTo>
                <a:lnTo>
                  <a:pt x="261" y="27"/>
                </a:lnTo>
                <a:lnTo>
                  <a:pt x="263" y="25"/>
                </a:lnTo>
                <a:lnTo>
                  <a:pt x="265" y="24"/>
                </a:lnTo>
                <a:lnTo>
                  <a:pt x="269" y="24"/>
                </a:lnTo>
                <a:lnTo>
                  <a:pt x="272" y="25"/>
                </a:lnTo>
                <a:lnTo>
                  <a:pt x="272" y="25"/>
                </a:lnTo>
                <a:lnTo>
                  <a:pt x="274" y="27"/>
                </a:lnTo>
                <a:lnTo>
                  <a:pt x="275" y="29"/>
                </a:lnTo>
                <a:lnTo>
                  <a:pt x="275" y="32"/>
                </a:lnTo>
                <a:lnTo>
                  <a:pt x="274" y="36"/>
                </a:lnTo>
                <a:lnTo>
                  <a:pt x="266" y="50"/>
                </a:lnTo>
                <a:lnTo>
                  <a:pt x="266" y="50"/>
                </a:lnTo>
                <a:lnTo>
                  <a:pt x="264" y="53"/>
                </a:lnTo>
                <a:lnTo>
                  <a:pt x="261" y="54"/>
                </a:lnTo>
                <a:lnTo>
                  <a:pt x="258" y="54"/>
                </a:lnTo>
                <a:lnTo>
                  <a:pt x="256" y="53"/>
                </a:lnTo>
                <a:lnTo>
                  <a:pt x="256" y="53"/>
                </a:lnTo>
                <a:lnTo>
                  <a:pt x="252" y="51"/>
                </a:lnTo>
                <a:lnTo>
                  <a:pt x="251" y="49"/>
                </a:lnTo>
                <a:lnTo>
                  <a:pt x="251" y="46"/>
                </a:lnTo>
                <a:lnTo>
                  <a:pt x="252" y="42"/>
                </a:lnTo>
                <a:lnTo>
                  <a:pt x="261" y="27"/>
                </a:lnTo>
                <a:lnTo>
                  <a:pt x="261" y="27"/>
                </a:lnTo>
                <a:close/>
                <a:moveTo>
                  <a:pt x="173" y="9"/>
                </a:moveTo>
                <a:lnTo>
                  <a:pt x="173" y="9"/>
                </a:lnTo>
                <a:lnTo>
                  <a:pt x="174" y="5"/>
                </a:lnTo>
                <a:lnTo>
                  <a:pt x="175" y="3"/>
                </a:lnTo>
                <a:lnTo>
                  <a:pt x="178" y="1"/>
                </a:lnTo>
                <a:lnTo>
                  <a:pt x="182" y="0"/>
                </a:lnTo>
                <a:lnTo>
                  <a:pt x="182" y="0"/>
                </a:lnTo>
                <a:lnTo>
                  <a:pt x="184" y="1"/>
                </a:lnTo>
                <a:lnTo>
                  <a:pt x="187" y="3"/>
                </a:lnTo>
                <a:lnTo>
                  <a:pt x="188" y="5"/>
                </a:lnTo>
                <a:lnTo>
                  <a:pt x="189" y="9"/>
                </a:lnTo>
                <a:lnTo>
                  <a:pt x="189" y="26"/>
                </a:lnTo>
                <a:lnTo>
                  <a:pt x="189" y="26"/>
                </a:lnTo>
                <a:lnTo>
                  <a:pt x="189" y="35"/>
                </a:lnTo>
                <a:lnTo>
                  <a:pt x="189" y="35"/>
                </a:lnTo>
                <a:lnTo>
                  <a:pt x="188" y="38"/>
                </a:lnTo>
                <a:lnTo>
                  <a:pt x="187" y="40"/>
                </a:lnTo>
                <a:lnTo>
                  <a:pt x="184" y="42"/>
                </a:lnTo>
                <a:lnTo>
                  <a:pt x="182" y="43"/>
                </a:lnTo>
                <a:lnTo>
                  <a:pt x="182" y="43"/>
                </a:lnTo>
                <a:lnTo>
                  <a:pt x="178" y="42"/>
                </a:lnTo>
                <a:lnTo>
                  <a:pt x="175" y="40"/>
                </a:lnTo>
                <a:lnTo>
                  <a:pt x="174" y="38"/>
                </a:lnTo>
                <a:lnTo>
                  <a:pt x="173" y="35"/>
                </a:lnTo>
                <a:lnTo>
                  <a:pt x="173" y="26"/>
                </a:lnTo>
                <a:lnTo>
                  <a:pt x="173" y="26"/>
                </a:lnTo>
                <a:lnTo>
                  <a:pt x="173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122" name="Picture 2" descr="C:\Users\bjpea\OneDrive\바탕 화면\프로젝트 소웨공\4-1.예약성공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74" y="2004922"/>
            <a:ext cx="4698999" cy="404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68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0FA2A55-C96F-0F48-8CF6-3363D7CB48C2}"/>
              </a:ext>
            </a:extLst>
          </p:cNvPr>
          <p:cNvSpPr/>
          <p:nvPr/>
        </p:nvSpPr>
        <p:spPr>
          <a:xfrm>
            <a:off x="794093" y="555174"/>
            <a:ext cx="54828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CHAPTER4 Departure Each Country</a:t>
            </a:r>
          </a:p>
          <a:p>
            <a:pPr algn="l"/>
            <a:endParaRPr lang="en-US" altLang="ko-KR" sz="1800" b="1" i="0" dirty="0">
              <a:solidFill>
                <a:schemeClr val="bg1"/>
              </a:solidFill>
              <a:effectLst/>
              <a:latin typeface="Arial" panose="020B0604020202020204" pitchFamily="34" charset="0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4294967295"/>
          </p:nvPr>
        </p:nvSpPr>
        <p:spPr>
          <a:xfrm>
            <a:off x="11645901" y="6253680"/>
            <a:ext cx="492124" cy="365125"/>
          </a:xfrm>
        </p:spPr>
        <p:txBody>
          <a:bodyPr/>
          <a:lstStyle/>
          <a:p>
            <a:fld id="{2F0E8159-3402-E141-942D-6DE8B2571451}" type="slidenum">
              <a:rPr lang="en-US" altLang="ko-KR" smtClean="0"/>
              <a:pPr/>
              <a:t>11</a:t>
            </a:fld>
            <a:endParaRPr lang="ko-KR" altLang="en-US" dirty="0"/>
          </a:p>
        </p:txBody>
      </p:sp>
      <p:pic>
        <p:nvPicPr>
          <p:cNvPr id="6146" name="Picture 2" descr="C:\Users\bjpea\OneDrive\바탕 화면\프로젝트 소웨공\4.UnitedStates비행기시간표정하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34" y="1452426"/>
            <a:ext cx="3263206" cy="196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bjpea\OneDrive\바탕 화면\프로젝트 소웨공\4.France비행기시간표정하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35" y="3929611"/>
            <a:ext cx="3263206" cy="217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bjpea\OneDrive\바탕 화면\프로젝트 소웨공\4.Italy비행기시간표정하기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137" y="1452426"/>
            <a:ext cx="3415071" cy="196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bjpea\OneDrive\바탕 화면\프로젝트 소웨공\4.HongKong비행기시간표정하기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009" y="3929608"/>
            <a:ext cx="3415071" cy="217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bjpea\OneDrive\바탕 화면\프로젝트 소웨공\4.China비행기시간표정하기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339" y="1452426"/>
            <a:ext cx="3488260" cy="196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bjpea\OneDrive\바탕 화면\프로젝트 소웨공\4.Germany비행기시간표정하기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339" y="3973762"/>
            <a:ext cx="3488260" cy="213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 flipH="1">
            <a:off x="1123958" y="3513626"/>
            <a:ext cx="27523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Departure Info. United States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B0F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 flipH="1">
            <a:off x="4786493" y="3513888"/>
            <a:ext cx="186749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Departure Info. Italy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B0F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 flipH="1">
            <a:off x="8665290" y="3513888"/>
            <a:ext cx="202619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Departure Info. China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B0F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 flipH="1">
            <a:off x="8665290" y="6253680"/>
            <a:ext cx="232916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Departure Info. Germany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B0F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 flipH="1">
            <a:off x="4786492" y="6253680"/>
            <a:ext cx="255198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Departure Info. Hong Kong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B0F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 flipH="1">
            <a:off x="1123959" y="6253680"/>
            <a:ext cx="213520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Departure Info. France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B0F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671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87BA953-D210-9341-B88C-F820BED5AFAE}"/>
              </a:ext>
            </a:extLst>
          </p:cNvPr>
          <p:cNvSpPr/>
          <p:nvPr/>
        </p:nvSpPr>
        <p:spPr>
          <a:xfrm>
            <a:off x="2336800" y="2430269"/>
            <a:ext cx="7480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9600" b="1" dirty="0" smtClean="0">
                <a:solidFill>
                  <a:schemeClr val="bg1"/>
                </a:solidFill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Thanks you</a:t>
            </a:r>
            <a:endParaRPr lang="en-US" altLang="ko-KR" sz="9600" b="1" dirty="0">
              <a:solidFill>
                <a:schemeClr val="bg1"/>
              </a:solidFill>
              <a:effectLst/>
              <a:latin typeface="Arial" panose="020B0604020202020204" pitchFamily="34" charset="0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43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8917B3F-A80F-FD47-B131-DABE22FEBF81}"/>
              </a:ext>
            </a:extLst>
          </p:cNvPr>
          <p:cNvSpPr/>
          <p:nvPr/>
        </p:nvSpPr>
        <p:spPr>
          <a:xfrm>
            <a:off x="393064" y="381614"/>
            <a:ext cx="38943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4400" b="1" i="0" spc="600" dirty="0">
                <a:solidFill>
                  <a:schemeClr val="bg1"/>
                </a:solidFill>
                <a:effectLst/>
                <a:latin typeface="NanumGothic ExtraBold" panose="020D0604000000000000" pitchFamily="34" charset="-127"/>
                <a:ea typeface="NanumGothic ExtraBold" panose="020D0604000000000000" pitchFamily="34" charset="-127"/>
                <a:cs typeface="Arial Narrow" panose="020B0604020202020204" pitchFamily="34" charset="0"/>
              </a:rPr>
              <a:t>CONTENTS</a:t>
            </a:r>
            <a:endParaRPr lang="ko-KR" altLang="en-US" sz="3600" b="1" i="0" spc="600" dirty="0">
              <a:solidFill>
                <a:schemeClr val="bg1"/>
              </a:solidFill>
              <a:effectLst/>
              <a:latin typeface="NanumGothic ExtraBold" panose="020D0604000000000000" pitchFamily="34" charset="-127"/>
              <a:ea typeface="NanumGothic ExtraBold" panose="020D0604000000000000" pitchFamily="34" charset="-127"/>
              <a:cs typeface="Arial Narrow" panose="020B06040202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6A672CEF-5954-7E44-A257-98A0E056A562}"/>
              </a:ext>
            </a:extLst>
          </p:cNvPr>
          <p:cNvGrpSpPr/>
          <p:nvPr/>
        </p:nvGrpSpPr>
        <p:grpSpPr>
          <a:xfrm>
            <a:off x="7213600" y="381615"/>
            <a:ext cx="3513314" cy="1539287"/>
            <a:chOff x="7213600" y="817680"/>
            <a:chExt cx="3513314" cy="110394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81DA2E5A-E133-9947-B4C3-27B53E5B01FE}"/>
                </a:ext>
              </a:extLst>
            </p:cNvPr>
            <p:cNvSpPr/>
            <p:nvPr userDrawn="1"/>
          </p:nvSpPr>
          <p:spPr>
            <a:xfrm>
              <a:off x="7213600" y="817680"/>
              <a:ext cx="2832100" cy="5959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200" b="1" dirty="0" smtClean="0">
                  <a:solidFill>
                    <a:srgbClr val="A7B5C0"/>
                  </a:solidFill>
                  <a:latin typeface="Arial" panose="020B0604020202020204" pitchFamily="34" charset="0"/>
                  <a:ea typeface="NanumGothic" panose="020D0604000000000000" pitchFamily="34" charset="-127"/>
                  <a:cs typeface="Arial" panose="020B0604020202020204" pitchFamily="34" charset="0"/>
                </a:rPr>
                <a:t>CHAPTER 1</a:t>
              </a:r>
              <a:endParaRPr lang="ko-KR" altLang="en-US" sz="3200" b="1" dirty="0">
                <a:solidFill>
                  <a:srgbClr val="A7B5C0"/>
                </a:solidFill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EFC12FA1-1815-1C43-8CE9-DDCF96BFE544}"/>
                </a:ext>
              </a:extLst>
            </p:cNvPr>
            <p:cNvSpPr/>
            <p:nvPr userDrawn="1"/>
          </p:nvSpPr>
          <p:spPr>
            <a:xfrm>
              <a:off x="7636726" y="1325650"/>
              <a:ext cx="3090188" cy="5959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 smtClean="0">
                  <a:solidFill>
                    <a:srgbClr val="A7B5C0"/>
                  </a:solidFill>
                  <a:latin typeface="Arial" panose="020B0604020202020204" pitchFamily="34" charset="0"/>
                  <a:ea typeface="NanumGothic" panose="020D0604000000000000" pitchFamily="34" charset="-127"/>
                  <a:cs typeface="Arial" panose="020B0604020202020204" pitchFamily="34" charset="0"/>
                </a:rPr>
                <a:t>Welcome to </a:t>
              </a:r>
            </a:p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 err="1" smtClean="0">
                  <a:solidFill>
                    <a:srgbClr val="A7B5C0"/>
                  </a:solidFill>
                  <a:latin typeface="Arial" panose="020B0604020202020204" pitchFamily="34" charset="0"/>
                  <a:ea typeface="NanumGothic" panose="020D0604000000000000" pitchFamily="34" charset="-127"/>
                  <a:cs typeface="Arial" panose="020B0604020202020204" pitchFamily="34" charset="0"/>
                </a:rPr>
                <a:t>SeJong</a:t>
              </a:r>
              <a:r>
                <a:rPr lang="en-US" altLang="ko-KR" sz="2400" dirty="0" smtClean="0">
                  <a:solidFill>
                    <a:srgbClr val="A7B5C0"/>
                  </a:solidFill>
                  <a:latin typeface="Arial" panose="020B0604020202020204" pitchFamily="34" charset="0"/>
                  <a:ea typeface="NanumGothic" panose="020D0604000000000000" pitchFamily="34" charset="-127"/>
                  <a:cs typeface="Arial" panose="020B0604020202020204" pitchFamily="34" charset="0"/>
                </a:rPr>
                <a:t> Reservation</a:t>
              </a:r>
              <a:endParaRPr lang="ko-KR" altLang="en-US" sz="2400" dirty="0">
                <a:solidFill>
                  <a:srgbClr val="A7B5C0"/>
                </a:solidFill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A2E40B69-327F-9D43-9F10-DA23282836AB}"/>
              </a:ext>
            </a:extLst>
          </p:cNvPr>
          <p:cNvSpPr/>
          <p:nvPr/>
        </p:nvSpPr>
        <p:spPr>
          <a:xfrm>
            <a:off x="469264" y="5654673"/>
            <a:ext cx="4811193" cy="285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ts val="20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dirty="0" err="1" smtClean="0">
                <a:solidFill>
                  <a:schemeClr val="bg1"/>
                </a:solidFill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SeJong</a:t>
            </a:r>
            <a:r>
              <a:rPr lang="en-US" altLang="ko-KR" sz="3200" dirty="0" smtClean="0">
                <a:solidFill>
                  <a:schemeClr val="bg1"/>
                </a:solidFill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  Reservation</a:t>
            </a:r>
            <a:endParaRPr lang="ko-KR" altLang="en-US" sz="3200" dirty="0">
              <a:solidFill>
                <a:schemeClr val="bg1"/>
              </a:solidFill>
              <a:latin typeface="Arial" panose="020B0604020202020204" pitchFamily="34" charset="0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14" y="2805803"/>
            <a:ext cx="2235836" cy="2206924"/>
          </a:xfrm>
          <a:prstGeom prst="rect">
            <a:avLst/>
          </a:prstGeom>
          <a:ln w="31750">
            <a:solidFill>
              <a:schemeClr val="bg1"/>
            </a:solidFill>
          </a:ln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6A672CEF-5954-7E44-A257-98A0E056A562}"/>
              </a:ext>
            </a:extLst>
          </p:cNvPr>
          <p:cNvGrpSpPr/>
          <p:nvPr/>
        </p:nvGrpSpPr>
        <p:grpSpPr>
          <a:xfrm>
            <a:off x="7213600" y="1839244"/>
            <a:ext cx="4457700" cy="1553592"/>
            <a:chOff x="7213600" y="817680"/>
            <a:chExt cx="4457700" cy="1114201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81DA2E5A-E133-9947-B4C3-27B53E5B01FE}"/>
                </a:ext>
              </a:extLst>
            </p:cNvPr>
            <p:cNvSpPr/>
            <p:nvPr userDrawn="1"/>
          </p:nvSpPr>
          <p:spPr>
            <a:xfrm>
              <a:off x="7213600" y="817680"/>
              <a:ext cx="2832100" cy="5305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200" b="1" dirty="0" smtClean="0">
                  <a:solidFill>
                    <a:srgbClr val="A7B5C0"/>
                  </a:solidFill>
                  <a:latin typeface="Arial" panose="020B0604020202020204" pitchFamily="34" charset="0"/>
                  <a:ea typeface="NanumGothic" panose="020D0604000000000000" pitchFamily="34" charset="-127"/>
                  <a:cs typeface="Arial" panose="020B0604020202020204" pitchFamily="34" charset="0"/>
                </a:rPr>
                <a:t>CHAPTER 2</a:t>
              </a:r>
              <a:endParaRPr lang="ko-KR" altLang="en-US" sz="3200" b="1" dirty="0">
                <a:solidFill>
                  <a:srgbClr val="A7B5C0"/>
                </a:solidFill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EFC12FA1-1815-1C43-8CE9-DDCF96BFE544}"/>
                </a:ext>
              </a:extLst>
            </p:cNvPr>
            <p:cNvSpPr/>
            <p:nvPr userDrawn="1"/>
          </p:nvSpPr>
          <p:spPr>
            <a:xfrm>
              <a:off x="7636726" y="1335909"/>
              <a:ext cx="4034574" cy="5959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 smtClean="0">
                  <a:solidFill>
                    <a:srgbClr val="A7B5C0"/>
                  </a:solidFill>
                  <a:latin typeface="Arial" panose="020B0604020202020204" pitchFamily="34" charset="0"/>
                  <a:ea typeface="NanumGothic" panose="020D0604000000000000" pitchFamily="34" charset="-127"/>
                  <a:cs typeface="Arial" panose="020B0604020202020204" pitchFamily="34" charset="0"/>
                </a:rPr>
                <a:t>Choose the date</a:t>
              </a:r>
            </a:p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 smtClean="0">
                  <a:solidFill>
                    <a:srgbClr val="A7B5C0"/>
                  </a:solidFill>
                  <a:latin typeface="Arial" panose="020B0604020202020204" pitchFamily="34" charset="0"/>
                  <a:ea typeface="NanumGothic" panose="020D0604000000000000" pitchFamily="34" charset="-127"/>
                  <a:cs typeface="Arial" panose="020B0604020202020204" pitchFamily="34" charset="0"/>
                </a:rPr>
                <a:t>And flight type</a:t>
              </a:r>
              <a:endParaRPr lang="ko-KR" altLang="en-US" sz="2400" dirty="0">
                <a:solidFill>
                  <a:srgbClr val="A7B5C0"/>
                </a:solidFill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6A672CEF-5954-7E44-A257-98A0E056A562}"/>
              </a:ext>
            </a:extLst>
          </p:cNvPr>
          <p:cNvGrpSpPr/>
          <p:nvPr/>
        </p:nvGrpSpPr>
        <p:grpSpPr>
          <a:xfrm>
            <a:off x="7283811" y="3434265"/>
            <a:ext cx="4298588" cy="1323960"/>
            <a:chOff x="7213600" y="817680"/>
            <a:chExt cx="4298588" cy="94951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81DA2E5A-E133-9947-B4C3-27B53E5B01FE}"/>
                </a:ext>
              </a:extLst>
            </p:cNvPr>
            <p:cNvSpPr/>
            <p:nvPr userDrawn="1"/>
          </p:nvSpPr>
          <p:spPr>
            <a:xfrm>
              <a:off x="7213600" y="817680"/>
              <a:ext cx="2832100" cy="5305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200" b="1" dirty="0" smtClean="0">
                  <a:solidFill>
                    <a:srgbClr val="A7B5C0"/>
                  </a:solidFill>
                  <a:latin typeface="Arial" panose="020B0604020202020204" pitchFamily="34" charset="0"/>
                  <a:ea typeface="NanumGothic" panose="020D0604000000000000" pitchFamily="34" charset="-127"/>
                  <a:cs typeface="Arial" panose="020B0604020202020204" pitchFamily="34" charset="0"/>
                </a:rPr>
                <a:t>CHAPTER 3</a:t>
              </a:r>
              <a:endParaRPr lang="ko-KR" altLang="en-US" sz="3200" b="1" dirty="0">
                <a:solidFill>
                  <a:srgbClr val="A7B5C0"/>
                </a:solidFill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EFC12FA1-1815-1C43-8CE9-DDCF96BFE544}"/>
                </a:ext>
              </a:extLst>
            </p:cNvPr>
            <p:cNvSpPr/>
            <p:nvPr userDrawn="1"/>
          </p:nvSpPr>
          <p:spPr>
            <a:xfrm>
              <a:off x="7636725" y="1436098"/>
              <a:ext cx="3875463" cy="3310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 smtClean="0">
                  <a:solidFill>
                    <a:srgbClr val="A7B5C0"/>
                  </a:solidFill>
                  <a:latin typeface="Arial" panose="020B0604020202020204" pitchFamily="34" charset="0"/>
                  <a:ea typeface="NanumGothic" panose="020D0604000000000000" pitchFamily="34" charset="-127"/>
                  <a:cs typeface="Arial" panose="020B0604020202020204" pitchFamily="34" charset="0"/>
                </a:rPr>
                <a:t>Choose your destination</a:t>
              </a:r>
              <a:endParaRPr lang="ko-KR" altLang="en-US" sz="2400" dirty="0">
                <a:solidFill>
                  <a:srgbClr val="A7B5C0"/>
                </a:solidFill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6A672CEF-5954-7E44-A257-98A0E056A562}"/>
              </a:ext>
            </a:extLst>
          </p:cNvPr>
          <p:cNvGrpSpPr/>
          <p:nvPr/>
        </p:nvGrpSpPr>
        <p:grpSpPr>
          <a:xfrm>
            <a:off x="7283811" y="5012727"/>
            <a:ext cx="4489088" cy="1354469"/>
            <a:chOff x="7213600" y="817680"/>
            <a:chExt cx="4489088" cy="97139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81DA2E5A-E133-9947-B4C3-27B53E5B01FE}"/>
                </a:ext>
              </a:extLst>
            </p:cNvPr>
            <p:cNvSpPr/>
            <p:nvPr userDrawn="1"/>
          </p:nvSpPr>
          <p:spPr>
            <a:xfrm>
              <a:off x="7213600" y="817680"/>
              <a:ext cx="2832100" cy="5305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200" b="1" dirty="0" smtClean="0">
                  <a:solidFill>
                    <a:srgbClr val="A7B5C0"/>
                  </a:solidFill>
                  <a:latin typeface="Arial" panose="020B0604020202020204" pitchFamily="34" charset="0"/>
                  <a:ea typeface="NanumGothic" panose="020D0604000000000000" pitchFamily="34" charset="-127"/>
                  <a:cs typeface="Arial" panose="020B0604020202020204" pitchFamily="34" charset="0"/>
                </a:rPr>
                <a:t>CHAPTER 4</a:t>
              </a:r>
              <a:endParaRPr lang="ko-KR" altLang="en-US" sz="3200" b="1" dirty="0">
                <a:solidFill>
                  <a:srgbClr val="A7B5C0"/>
                </a:solidFill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EFC12FA1-1815-1C43-8CE9-DDCF96BFE544}"/>
                </a:ext>
              </a:extLst>
            </p:cNvPr>
            <p:cNvSpPr/>
            <p:nvPr userDrawn="1"/>
          </p:nvSpPr>
          <p:spPr>
            <a:xfrm>
              <a:off x="7636725" y="1457978"/>
              <a:ext cx="4065963" cy="3310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 smtClean="0">
                  <a:solidFill>
                    <a:srgbClr val="A7B5C0"/>
                  </a:solidFill>
                  <a:latin typeface="Arial" panose="020B0604020202020204" pitchFamily="34" charset="0"/>
                  <a:ea typeface="NanumGothic" panose="020D0604000000000000" pitchFamily="34" charset="-127"/>
                  <a:cs typeface="Arial" panose="020B0604020202020204" pitchFamily="34" charset="0"/>
                </a:rPr>
                <a:t>Departure each country</a:t>
              </a:r>
              <a:endParaRPr lang="ko-KR" altLang="en-US" sz="2400" dirty="0">
                <a:solidFill>
                  <a:srgbClr val="A7B5C0"/>
                </a:solidFill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endParaRPr>
            </a:p>
          </p:txBody>
        </p:sp>
      </p:grpSp>
      <p:sp>
        <p:nvSpPr>
          <p:cNvPr id="45" name="Freeform 532"/>
          <p:cNvSpPr>
            <a:spLocks noEditPoints="1"/>
          </p:cNvSpPr>
          <p:nvPr/>
        </p:nvSpPr>
        <p:spPr bwMode="auto">
          <a:xfrm>
            <a:off x="1054100" y="1632683"/>
            <a:ext cx="450037" cy="576438"/>
          </a:xfrm>
          <a:custGeom>
            <a:avLst/>
            <a:gdLst>
              <a:gd name="T0" fmla="*/ 137 w 237"/>
              <a:gd name="T1" fmla="*/ 3 h 336"/>
              <a:gd name="T2" fmla="*/ 169 w 237"/>
              <a:gd name="T3" fmla="*/ 17 h 336"/>
              <a:gd name="T4" fmla="*/ 193 w 237"/>
              <a:gd name="T5" fmla="*/ 41 h 336"/>
              <a:gd name="T6" fmla="*/ 207 w 237"/>
              <a:gd name="T7" fmla="*/ 73 h 336"/>
              <a:gd name="T8" fmla="*/ 208 w 237"/>
              <a:gd name="T9" fmla="*/ 101 h 336"/>
              <a:gd name="T10" fmla="*/ 197 w 237"/>
              <a:gd name="T11" fmla="*/ 135 h 336"/>
              <a:gd name="T12" fmla="*/ 182 w 237"/>
              <a:gd name="T13" fmla="*/ 156 h 336"/>
              <a:gd name="T14" fmla="*/ 181 w 237"/>
              <a:gd name="T15" fmla="*/ 157 h 336"/>
              <a:gd name="T16" fmla="*/ 220 w 237"/>
              <a:gd name="T17" fmla="*/ 198 h 336"/>
              <a:gd name="T18" fmla="*/ 229 w 237"/>
              <a:gd name="T19" fmla="*/ 214 h 336"/>
              <a:gd name="T20" fmla="*/ 237 w 237"/>
              <a:gd name="T21" fmla="*/ 254 h 336"/>
              <a:gd name="T22" fmla="*/ 236 w 237"/>
              <a:gd name="T23" fmla="*/ 292 h 336"/>
              <a:gd name="T24" fmla="*/ 227 w 237"/>
              <a:gd name="T25" fmla="*/ 305 h 336"/>
              <a:gd name="T26" fmla="*/ 213 w 237"/>
              <a:gd name="T27" fmla="*/ 311 h 336"/>
              <a:gd name="T28" fmla="*/ 186 w 237"/>
              <a:gd name="T29" fmla="*/ 323 h 336"/>
              <a:gd name="T30" fmla="*/ 178 w 237"/>
              <a:gd name="T31" fmla="*/ 335 h 336"/>
              <a:gd name="T32" fmla="*/ 64 w 237"/>
              <a:gd name="T33" fmla="*/ 336 h 336"/>
              <a:gd name="T34" fmla="*/ 51 w 237"/>
              <a:gd name="T35" fmla="*/ 323 h 336"/>
              <a:gd name="T36" fmla="*/ 25 w 237"/>
              <a:gd name="T37" fmla="*/ 311 h 336"/>
              <a:gd name="T38" fmla="*/ 12 w 237"/>
              <a:gd name="T39" fmla="*/ 307 h 336"/>
              <a:gd name="T40" fmla="*/ 3 w 237"/>
              <a:gd name="T41" fmla="*/ 296 h 336"/>
              <a:gd name="T42" fmla="*/ 0 w 237"/>
              <a:gd name="T43" fmla="*/ 254 h 336"/>
              <a:gd name="T44" fmla="*/ 3 w 237"/>
              <a:gd name="T45" fmla="*/ 224 h 336"/>
              <a:gd name="T46" fmla="*/ 16 w 237"/>
              <a:gd name="T47" fmla="*/ 198 h 336"/>
              <a:gd name="T48" fmla="*/ 54 w 237"/>
              <a:gd name="T49" fmla="*/ 157 h 336"/>
              <a:gd name="T50" fmla="*/ 47 w 237"/>
              <a:gd name="T51" fmla="*/ 149 h 336"/>
              <a:gd name="T52" fmla="*/ 31 w 237"/>
              <a:gd name="T53" fmla="*/ 118 h 336"/>
              <a:gd name="T54" fmla="*/ 27 w 237"/>
              <a:gd name="T55" fmla="*/ 92 h 336"/>
              <a:gd name="T56" fmla="*/ 34 w 237"/>
              <a:gd name="T57" fmla="*/ 57 h 336"/>
              <a:gd name="T58" fmla="*/ 54 w 237"/>
              <a:gd name="T59" fmla="*/ 28 h 336"/>
              <a:gd name="T60" fmla="*/ 82 w 237"/>
              <a:gd name="T61" fmla="*/ 8 h 336"/>
              <a:gd name="T62" fmla="*/ 118 w 237"/>
              <a:gd name="T63" fmla="*/ 0 h 336"/>
              <a:gd name="T64" fmla="*/ 60 w 237"/>
              <a:gd name="T65" fmla="*/ 249 h 336"/>
              <a:gd name="T66" fmla="*/ 69 w 237"/>
              <a:gd name="T67" fmla="*/ 242 h 336"/>
              <a:gd name="T68" fmla="*/ 76 w 237"/>
              <a:gd name="T69" fmla="*/ 246 h 336"/>
              <a:gd name="T70" fmla="*/ 77 w 237"/>
              <a:gd name="T71" fmla="*/ 310 h 336"/>
              <a:gd name="T72" fmla="*/ 159 w 237"/>
              <a:gd name="T73" fmla="*/ 297 h 336"/>
              <a:gd name="T74" fmla="*/ 162 w 237"/>
              <a:gd name="T75" fmla="*/ 244 h 336"/>
              <a:gd name="T76" fmla="*/ 170 w 237"/>
              <a:gd name="T77" fmla="*/ 242 h 336"/>
              <a:gd name="T78" fmla="*/ 175 w 237"/>
              <a:gd name="T79" fmla="*/ 284 h 336"/>
              <a:gd name="T80" fmla="*/ 209 w 237"/>
              <a:gd name="T81" fmla="*/ 254 h 336"/>
              <a:gd name="T82" fmla="*/ 207 w 237"/>
              <a:gd name="T83" fmla="*/ 232 h 336"/>
              <a:gd name="T84" fmla="*/ 205 w 237"/>
              <a:gd name="T85" fmla="*/ 225 h 336"/>
              <a:gd name="T86" fmla="*/ 171 w 237"/>
              <a:gd name="T87" fmla="*/ 184 h 336"/>
              <a:gd name="T88" fmla="*/ 140 w 237"/>
              <a:gd name="T89" fmla="*/ 181 h 336"/>
              <a:gd name="T90" fmla="*/ 106 w 237"/>
              <a:gd name="T91" fmla="*/ 182 h 336"/>
              <a:gd name="T92" fmla="*/ 76 w 237"/>
              <a:gd name="T93" fmla="*/ 173 h 336"/>
              <a:gd name="T94" fmla="*/ 34 w 237"/>
              <a:gd name="T95" fmla="*/ 218 h 336"/>
              <a:gd name="T96" fmla="*/ 27 w 237"/>
              <a:gd name="T97" fmla="*/ 238 h 336"/>
              <a:gd name="T98" fmla="*/ 26 w 237"/>
              <a:gd name="T99" fmla="*/ 282 h 336"/>
              <a:gd name="T100" fmla="*/ 118 w 237"/>
              <a:gd name="T101" fmla="*/ 28 h 336"/>
              <a:gd name="T102" fmla="*/ 93 w 237"/>
              <a:gd name="T103" fmla="*/ 32 h 336"/>
              <a:gd name="T104" fmla="*/ 58 w 237"/>
              <a:gd name="T105" fmla="*/ 67 h 336"/>
              <a:gd name="T106" fmla="*/ 53 w 237"/>
              <a:gd name="T107" fmla="*/ 92 h 336"/>
              <a:gd name="T108" fmla="*/ 65 w 237"/>
              <a:gd name="T109" fmla="*/ 128 h 336"/>
              <a:gd name="T110" fmla="*/ 105 w 237"/>
              <a:gd name="T111" fmla="*/ 155 h 336"/>
              <a:gd name="T112" fmla="*/ 125 w 237"/>
              <a:gd name="T113" fmla="*/ 156 h 336"/>
              <a:gd name="T114" fmla="*/ 164 w 237"/>
              <a:gd name="T115" fmla="*/ 137 h 336"/>
              <a:gd name="T116" fmla="*/ 182 w 237"/>
              <a:gd name="T117" fmla="*/ 98 h 336"/>
              <a:gd name="T118" fmla="*/ 181 w 237"/>
              <a:gd name="T119" fmla="*/ 79 h 336"/>
              <a:gd name="T120" fmla="*/ 154 w 237"/>
              <a:gd name="T121" fmla="*/ 38 h 336"/>
              <a:gd name="T122" fmla="*/ 118 w 237"/>
              <a:gd name="T123" fmla="*/ 28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37" h="336">
                <a:moveTo>
                  <a:pt x="118" y="0"/>
                </a:moveTo>
                <a:lnTo>
                  <a:pt x="118" y="0"/>
                </a:lnTo>
                <a:lnTo>
                  <a:pt x="127" y="1"/>
                </a:lnTo>
                <a:lnTo>
                  <a:pt x="137" y="3"/>
                </a:lnTo>
                <a:lnTo>
                  <a:pt x="145" y="5"/>
                </a:lnTo>
                <a:lnTo>
                  <a:pt x="153" y="8"/>
                </a:lnTo>
                <a:lnTo>
                  <a:pt x="162" y="11"/>
                </a:lnTo>
                <a:lnTo>
                  <a:pt x="169" y="17"/>
                </a:lnTo>
                <a:lnTo>
                  <a:pt x="176" y="21"/>
                </a:lnTo>
                <a:lnTo>
                  <a:pt x="182" y="28"/>
                </a:lnTo>
                <a:lnTo>
                  <a:pt x="188" y="34"/>
                </a:lnTo>
                <a:lnTo>
                  <a:pt x="193" y="41"/>
                </a:lnTo>
                <a:lnTo>
                  <a:pt x="197" y="48"/>
                </a:lnTo>
                <a:lnTo>
                  <a:pt x="202" y="57"/>
                </a:lnTo>
                <a:lnTo>
                  <a:pt x="205" y="64"/>
                </a:lnTo>
                <a:lnTo>
                  <a:pt x="207" y="73"/>
                </a:lnTo>
                <a:lnTo>
                  <a:pt x="208" y="83"/>
                </a:lnTo>
                <a:lnTo>
                  <a:pt x="209" y="92"/>
                </a:lnTo>
                <a:lnTo>
                  <a:pt x="209" y="92"/>
                </a:lnTo>
                <a:lnTo>
                  <a:pt x="208" y="101"/>
                </a:lnTo>
                <a:lnTo>
                  <a:pt x="207" y="110"/>
                </a:lnTo>
                <a:lnTo>
                  <a:pt x="205" y="119"/>
                </a:lnTo>
                <a:lnTo>
                  <a:pt x="202" y="128"/>
                </a:lnTo>
                <a:lnTo>
                  <a:pt x="197" y="135"/>
                </a:lnTo>
                <a:lnTo>
                  <a:pt x="193" y="143"/>
                </a:lnTo>
                <a:lnTo>
                  <a:pt x="188" y="149"/>
                </a:lnTo>
                <a:lnTo>
                  <a:pt x="182" y="156"/>
                </a:lnTo>
                <a:lnTo>
                  <a:pt x="182" y="156"/>
                </a:lnTo>
                <a:lnTo>
                  <a:pt x="182" y="156"/>
                </a:lnTo>
                <a:lnTo>
                  <a:pt x="182" y="156"/>
                </a:lnTo>
                <a:lnTo>
                  <a:pt x="181" y="157"/>
                </a:lnTo>
                <a:lnTo>
                  <a:pt x="181" y="157"/>
                </a:lnTo>
                <a:lnTo>
                  <a:pt x="195" y="170"/>
                </a:lnTo>
                <a:lnTo>
                  <a:pt x="208" y="184"/>
                </a:lnTo>
                <a:lnTo>
                  <a:pt x="215" y="191"/>
                </a:lnTo>
                <a:lnTo>
                  <a:pt x="220" y="198"/>
                </a:lnTo>
                <a:lnTo>
                  <a:pt x="225" y="206"/>
                </a:lnTo>
                <a:lnTo>
                  <a:pt x="229" y="214"/>
                </a:lnTo>
                <a:lnTo>
                  <a:pt x="229" y="214"/>
                </a:lnTo>
                <a:lnTo>
                  <a:pt x="229" y="214"/>
                </a:lnTo>
                <a:lnTo>
                  <a:pt x="232" y="224"/>
                </a:lnTo>
                <a:lnTo>
                  <a:pt x="234" y="233"/>
                </a:lnTo>
                <a:lnTo>
                  <a:pt x="236" y="243"/>
                </a:lnTo>
                <a:lnTo>
                  <a:pt x="237" y="254"/>
                </a:lnTo>
                <a:lnTo>
                  <a:pt x="237" y="282"/>
                </a:lnTo>
                <a:lnTo>
                  <a:pt x="237" y="282"/>
                </a:lnTo>
                <a:lnTo>
                  <a:pt x="237" y="286"/>
                </a:lnTo>
                <a:lnTo>
                  <a:pt x="236" y="292"/>
                </a:lnTo>
                <a:lnTo>
                  <a:pt x="233" y="296"/>
                </a:lnTo>
                <a:lnTo>
                  <a:pt x="230" y="300"/>
                </a:lnTo>
                <a:lnTo>
                  <a:pt x="230" y="300"/>
                </a:lnTo>
                <a:lnTo>
                  <a:pt x="227" y="305"/>
                </a:lnTo>
                <a:lnTo>
                  <a:pt x="224" y="308"/>
                </a:lnTo>
                <a:lnTo>
                  <a:pt x="218" y="310"/>
                </a:lnTo>
                <a:lnTo>
                  <a:pt x="213" y="311"/>
                </a:lnTo>
                <a:lnTo>
                  <a:pt x="213" y="311"/>
                </a:lnTo>
                <a:lnTo>
                  <a:pt x="212" y="311"/>
                </a:lnTo>
                <a:lnTo>
                  <a:pt x="212" y="311"/>
                </a:lnTo>
                <a:lnTo>
                  <a:pt x="186" y="311"/>
                </a:lnTo>
                <a:lnTo>
                  <a:pt x="186" y="323"/>
                </a:lnTo>
                <a:lnTo>
                  <a:pt x="186" y="323"/>
                </a:lnTo>
                <a:lnTo>
                  <a:pt x="184" y="329"/>
                </a:lnTo>
                <a:lnTo>
                  <a:pt x="181" y="332"/>
                </a:lnTo>
                <a:lnTo>
                  <a:pt x="178" y="335"/>
                </a:lnTo>
                <a:lnTo>
                  <a:pt x="172" y="336"/>
                </a:lnTo>
                <a:lnTo>
                  <a:pt x="171" y="336"/>
                </a:lnTo>
                <a:lnTo>
                  <a:pt x="64" y="336"/>
                </a:lnTo>
                <a:lnTo>
                  <a:pt x="64" y="336"/>
                </a:lnTo>
                <a:lnTo>
                  <a:pt x="58" y="335"/>
                </a:lnTo>
                <a:lnTo>
                  <a:pt x="54" y="332"/>
                </a:lnTo>
                <a:lnTo>
                  <a:pt x="52" y="329"/>
                </a:lnTo>
                <a:lnTo>
                  <a:pt x="51" y="323"/>
                </a:lnTo>
                <a:lnTo>
                  <a:pt x="51" y="322"/>
                </a:lnTo>
                <a:lnTo>
                  <a:pt x="51" y="311"/>
                </a:lnTo>
                <a:lnTo>
                  <a:pt x="25" y="311"/>
                </a:lnTo>
                <a:lnTo>
                  <a:pt x="25" y="311"/>
                </a:lnTo>
                <a:lnTo>
                  <a:pt x="21" y="311"/>
                </a:lnTo>
                <a:lnTo>
                  <a:pt x="21" y="311"/>
                </a:lnTo>
                <a:lnTo>
                  <a:pt x="16" y="309"/>
                </a:lnTo>
                <a:lnTo>
                  <a:pt x="12" y="307"/>
                </a:lnTo>
                <a:lnTo>
                  <a:pt x="8" y="304"/>
                </a:lnTo>
                <a:lnTo>
                  <a:pt x="5" y="300"/>
                </a:lnTo>
                <a:lnTo>
                  <a:pt x="5" y="300"/>
                </a:lnTo>
                <a:lnTo>
                  <a:pt x="3" y="296"/>
                </a:lnTo>
                <a:lnTo>
                  <a:pt x="1" y="292"/>
                </a:lnTo>
                <a:lnTo>
                  <a:pt x="0" y="286"/>
                </a:lnTo>
                <a:lnTo>
                  <a:pt x="0" y="282"/>
                </a:lnTo>
                <a:lnTo>
                  <a:pt x="0" y="254"/>
                </a:lnTo>
                <a:lnTo>
                  <a:pt x="0" y="254"/>
                </a:lnTo>
                <a:lnTo>
                  <a:pt x="0" y="243"/>
                </a:lnTo>
                <a:lnTo>
                  <a:pt x="1" y="233"/>
                </a:lnTo>
                <a:lnTo>
                  <a:pt x="3" y="224"/>
                </a:lnTo>
                <a:lnTo>
                  <a:pt x="6" y="214"/>
                </a:lnTo>
                <a:lnTo>
                  <a:pt x="6" y="214"/>
                </a:lnTo>
                <a:lnTo>
                  <a:pt x="10" y="206"/>
                </a:lnTo>
                <a:lnTo>
                  <a:pt x="16" y="198"/>
                </a:lnTo>
                <a:lnTo>
                  <a:pt x="21" y="191"/>
                </a:lnTo>
                <a:lnTo>
                  <a:pt x="28" y="184"/>
                </a:lnTo>
                <a:lnTo>
                  <a:pt x="41" y="170"/>
                </a:lnTo>
                <a:lnTo>
                  <a:pt x="54" y="157"/>
                </a:lnTo>
                <a:lnTo>
                  <a:pt x="54" y="156"/>
                </a:lnTo>
                <a:lnTo>
                  <a:pt x="53" y="156"/>
                </a:lnTo>
                <a:lnTo>
                  <a:pt x="53" y="156"/>
                </a:lnTo>
                <a:lnTo>
                  <a:pt x="47" y="149"/>
                </a:lnTo>
                <a:lnTo>
                  <a:pt x="42" y="143"/>
                </a:lnTo>
                <a:lnTo>
                  <a:pt x="38" y="135"/>
                </a:lnTo>
                <a:lnTo>
                  <a:pt x="33" y="126"/>
                </a:lnTo>
                <a:lnTo>
                  <a:pt x="31" y="118"/>
                </a:lnTo>
                <a:lnTo>
                  <a:pt x="29" y="110"/>
                </a:lnTo>
                <a:lnTo>
                  <a:pt x="27" y="100"/>
                </a:lnTo>
                <a:lnTo>
                  <a:pt x="27" y="92"/>
                </a:lnTo>
                <a:lnTo>
                  <a:pt x="27" y="92"/>
                </a:lnTo>
                <a:lnTo>
                  <a:pt x="27" y="83"/>
                </a:lnTo>
                <a:lnTo>
                  <a:pt x="29" y="73"/>
                </a:lnTo>
                <a:lnTo>
                  <a:pt x="31" y="64"/>
                </a:lnTo>
                <a:lnTo>
                  <a:pt x="34" y="57"/>
                </a:lnTo>
                <a:lnTo>
                  <a:pt x="38" y="48"/>
                </a:lnTo>
                <a:lnTo>
                  <a:pt x="42" y="41"/>
                </a:lnTo>
                <a:lnTo>
                  <a:pt x="47" y="34"/>
                </a:lnTo>
                <a:lnTo>
                  <a:pt x="54" y="28"/>
                </a:lnTo>
                <a:lnTo>
                  <a:pt x="60" y="21"/>
                </a:lnTo>
                <a:lnTo>
                  <a:pt x="67" y="17"/>
                </a:lnTo>
                <a:lnTo>
                  <a:pt x="75" y="11"/>
                </a:lnTo>
                <a:lnTo>
                  <a:pt x="82" y="8"/>
                </a:lnTo>
                <a:lnTo>
                  <a:pt x="91" y="5"/>
                </a:lnTo>
                <a:lnTo>
                  <a:pt x="100" y="3"/>
                </a:lnTo>
                <a:lnTo>
                  <a:pt x="108" y="1"/>
                </a:lnTo>
                <a:lnTo>
                  <a:pt x="118" y="0"/>
                </a:lnTo>
                <a:lnTo>
                  <a:pt x="118" y="0"/>
                </a:lnTo>
                <a:close/>
                <a:moveTo>
                  <a:pt x="60" y="284"/>
                </a:moveTo>
                <a:lnTo>
                  <a:pt x="60" y="249"/>
                </a:lnTo>
                <a:lnTo>
                  <a:pt x="60" y="249"/>
                </a:lnTo>
                <a:lnTo>
                  <a:pt x="62" y="246"/>
                </a:lnTo>
                <a:lnTo>
                  <a:pt x="63" y="244"/>
                </a:lnTo>
                <a:lnTo>
                  <a:pt x="66" y="242"/>
                </a:lnTo>
                <a:lnTo>
                  <a:pt x="69" y="242"/>
                </a:lnTo>
                <a:lnTo>
                  <a:pt x="69" y="242"/>
                </a:lnTo>
                <a:lnTo>
                  <a:pt x="71" y="242"/>
                </a:lnTo>
                <a:lnTo>
                  <a:pt x="75" y="244"/>
                </a:lnTo>
                <a:lnTo>
                  <a:pt x="76" y="246"/>
                </a:lnTo>
                <a:lnTo>
                  <a:pt x="77" y="249"/>
                </a:lnTo>
                <a:lnTo>
                  <a:pt x="77" y="297"/>
                </a:lnTo>
                <a:lnTo>
                  <a:pt x="77" y="298"/>
                </a:lnTo>
                <a:lnTo>
                  <a:pt x="77" y="310"/>
                </a:lnTo>
                <a:lnTo>
                  <a:pt x="159" y="310"/>
                </a:lnTo>
                <a:lnTo>
                  <a:pt x="159" y="298"/>
                </a:lnTo>
                <a:lnTo>
                  <a:pt x="159" y="298"/>
                </a:lnTo>
                <a:lnTo>
                  <a:pt x="159" y="297"/>
                </a:lnTo>
                <a:lnTo>
                  <a:pt x="159" y="249"/>
                </a:lnTo>
                <a:lnTo>
                  <a:pt x="159" y="249"/>
                </a:lnTo>
                <a:lnTo>
                  <a:pt x="159" y="246"/>
                </a:lnTo>
                <a:lnTo>
                  <a:pt x="162" y="244"/>
                </a:lnTo>
                <a:lnTo>
                  <a:pt x="164" y="242"/>
                </a:lnTo>
                <a:lnTo>
                  <a:pt x="167" y="242"/>
                </a:lnTo>
                <a:lnTo>
                  <a:pt x="167" y="242"/>
                </a:lnTo>
                <a:lnTo>
                  <a:pt x="170" y="242"/>
                </a:lnTo>
                <a:lnTo>
                  <a:pt x="172" y="244"/>
                </a:lnTo>
                <a:lnTo>
                  <a:pt x="175" y="246"/>
                </a:lnTo>
                <a:lnTo>
                  <a:pt x="175" y="249"/>
                </a:lnTo>
                <a:lnTo>
                  <a:pt x="175" y="284"/>
                </a:lnTo>
                <a:lnTo>
                  <a:pt x="209" y="284"/>
                </a:lnTo>
                <a:lnTo>
                  <a:pt x="209" y="284"/>
                </a:lnTo>
                <a:lnTo>
                  <a:pt x="209" y="282"/>
                </a:lnTo>
                <a:lnTo>
                  <a:pt x="209" y="254"/>
                </a:lnTo>
                <a:lnTo>
                  <a:pt x="209" y="254"/>
                </a:lnTo>
                <a:lnTo>
                  <a:pt x="209" y="246"/>
                </a:lnTo>
                <a:lnTo>
                  <a:pt x="208" y="238"/>
                </a:lnTo>
                <a:lnTo>
                  <a:pt x="207" y="232"/>
                </a:lnTo>
                <a:lnTo>
                  <a:pt x="205" y="225"/>
                </a:lnTo>
                <a:lnTo>
                  <a:pt x="205" y="225"/>
                </a:lnTo>
                <a:lnTo>
                  <a:pt x="205" y="225"/>
                </a:lnTo>
                <a:lnTo>
                  <a:pt x="205" y="225"/>
                </a:lnTo>
                <a:lnTo>
                  <a:pt x="201" y="218"/>
                </a:lnTo>
                <a:lnTo>
                  <a:pt x="196" y="210"/>
                </a:lnTo>
                <a:lnTo>
                  <a:pt x="184" y="197"/>
                </a:lnTo>
                <a:lnTo>
                  <a:pt x="171" y="184"/>
                </a:lnTo>
                <a:lnTo>
                  <a:pt x="159" y="173"/>
                </a:lnTo>
                <a:lnTo>
                  <a:pt x="159" y="173"/>
                </a:lnTo>
                <a:lnTo>
                  <a:pt x="150" y="178"/>
                </a:lnTo>
                <a:lnTo>
                  <a:pt x="140" y="181"/>
                </a:lnTo>
                <a:lnTo>
                  <a:pt x="129" y="182"/>
                </a:lnTo>
                <a:lnTo>
                  <a:pt x="118" y="183"/>
                </a:lnTo>
                <a:lnTo>
                  <a:pt x="118" y="183"/>
                </a:lnTo>
                <a:lnTo>
                  <a:pt x="106" y="182"/>
                </a:lnTo>
                <a:lnTo>
                  <a:pt x="96" y="181"/>
                </a:lnTo>
                <a:lnTo>
                  <a:pt x="85" y="178"/>
                </a:lnTo>
                <a:lnTo>
                  <a:pt x="76" y="173"/>
                </a:lnTo>
                <a:lnTo>
                  <a:pt x="76" y="173"/>
                </a:lnTo>
                <a:lnTo>
                  <a:pt x="64" y="184"/>
                </a:lnTo>
                <a:lnTo>
                  <a:pt x="51" y="197"/>
                </a:lnTo>
                <a:lnTo>
                  <a:pt x="40" y="210"/>
                </a:lnTo>
                <a:lnTo>
                  <a:pt x="34" y="218"/>
                </a:lnTo>
                <a:lnTo>
                  <a:pt x="31" y="225"/>
                </a:lnTo>
                <a:lnTo>
                  <a:pt x="31" y="225"/>
                </a:lnTo>
                <a:lnTo>
                  <a:pt x="29" y="232"/>
                </a:lnTo>
                <a:lnTo>
                  <a:pt x="27" y="238"/>
                </a:lnTo>
                <a:lnTo>
                  <a:pt x="26" y="246"/>
                </a:lnTo>
                <a:lnTo>
                  <a:pt x="26" y="254"/>
                </a:lnTo>
                <a:lnTo>
                  <a:pt x="26" y="282"/>
                </a:lnTo>
                <a:lnTo>
                  <a:pt x="26" y="282"/>
                </a:lnTo>
                <a:lnTo>
                  <a:pt x="27" y="284"/>
                </a:lnTo>
                <a:lnTo>
                  <a:pt x="60" y="284"/>
                </a:lnTo>
                <a:lnTo>
                  <a:pt x="60" y="284"/>
                </a:lnTo>
                <a:close/>
                <a:moveTo>
                  <a:pt x="118" y="28"/>
                </a:moveTo>
                <a:lnTo>
                  <a:pt x="118" y="28"/>
                </a:lnTo>
                <a:lnTo>
                  <a:pt x="112" y="28"/>
                </a:lnTo>
                <a:lnTo>
                  <a:pt x="105" y="29"/>
                </a:lnTo>
                <a:lnTo>
                  <a:pt x="93" y="32"/>
                </a:lnTo>
                <a:lnTo>
                  <a:pt x="82" y="38"/>
                </a:lnTo>
                <a:lnTo>
                  <a:pt x="72" y="46"/>
                </a:lnTo>
                <a:lnTo>
                  <a:pt x="65" y="56"/>
                </a:lnTo>
                <a:lnTo>
                  <a:pt x="58" y="67"/>
                </a:lnTo>
                <a:lnTo>
                  <a:pt x="55" y="79"/>
                </a:lnTo>
                <a:lnTo>
                  <a:pt x="54" y="85"/>
                </a:lnTo>
                <a:lnTo>
                  <a:pt x="53" y="92"/>
                </a:lnTo>
                <a:lnTo>
                  <a:pt x="53" y="92"/>
                </a:lnTo>
                <a:lnTo>
                  <a:pt x="54" y="98"/>
                </a:lnTo>
                <a:lnTo>
                  <a:pt x="55" y="105"/>
                </a:lnTo>
                <a:lnTo>
                  <a:pt x="58" y="117"/>
                </a:lnTo>
                <a:lnTo>
                  <a:pt x="65" y="128"/>
                </a:lnTo>
                <a:lnTo>
                  <a:pt x="72" y="137"/>
                </a:lnTo>
                <a:lnTo>
                  <a:pt x="82" y="145"/>
                </a:lnTo>
                <a:lnTo>
                  <a:pt x="93" y="151"/>
                </a:lnTo>
                <a:lnTo>
                  <a:pt x="105" y="155"/>
                </a:lnTo>
                <a:lnTo>
                  <a:pt x="112" y="156"/>
                </a:lnTo>
                <a:lnTo>
                  <a:pt x="118" y="157"/>
                </a:lnTo>
                <a:lnTo>
                  <a:pt x="118" y="157"/>
                </a:lnTo>
                <a:lnTo>
                  <a:pt x="125" y="156"/>
                </a:lnTo>
                <a:lnTo>
                  <a:pt x="131" y="155"/>
                </a:lnTo>
                <a:lnTo>
                  <a:pt x="143" y="151"/>
                </a:lnTo>
                <a:lnTo>
                  <a:pt x="154" y="145"/>
                </a:lnTo>
                <a:lnTo>
                  <a:pt x="164" y="137"/>
                </a:lnTo>
                <a:lnTo>
                  <a:pt x="171" y="128"/>
                </a:lnTo>
                <a:lnTo>
                  <a:pt x="177" y="117"/>
                </a:lnTo>
                <a:lnTo>
                  <a:pt x="181" y="105"/>
                </a:lnTo>
                <a:lnTo>
                  <a:pt x="182" y="98"/>
                </a:lnTo>
                <a:lnTo>
                  <a:pt x="182" y="92"/>
                </a:lnTo>
                <a:lnTo>
                  <a:pt x="182" y="92"/>
                </a:lnTo>
                <a:lnTo>
                  <a:pt x="182" y="85"/>
                </a:lnTo>
                <a:lnTo>
                  <a:pt x="181" y="79"/>
                </a:lnTo>
                <a:lnTo>
                  <a:pt x="177" y="67"/>
                </a:lnTo>
                <a:lnTo>
                  <a:pt x="171" y="56"/>
                </a:lnTo>
                <a:lnTo>
                  <a:pt x="164" y="46"/>
                </a:lnTo>
                <a:lnTo>
                  <a:pt x="154" y="38"/>
                </a:lnTo>
                <a:lnTo>
                  <a:pt x="143" y="32"/>
                </a:lnTo>
                <a:lnTo>
                  <a:pt x="131" y="29"/>
                </a:lnTo>
                <a:lnTo>
                  <a:pt x="125" y="28"/>
                </a:lnTo>
                <a:lnTo>
                  <a:pt x="118" y="28"/>
                </a:lnTo>
                <a:lnTo>
                  <a:pt x="118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Freeform 532"/>
          <p:cNvSpPr>
            <a:spLocks noEditPoints="1"/>
          </p:cNvSpPr>
          <p:nvPr/>
        </p:nvSpPr>
        <p:spPr bwMode="auto">
          <a:xfrm>
            <a:off x="393064" y="1632683"/>
            <a:ext cx="450037" cy="576438"/>
          </a:xfrm>
          <a:custGeom>
            <a:avLst/>
            <a:gdLst>
              <a:gd name="T0" fmla="*/ 137 w 237"/>
              <a:gd name="T1" fmla="*/ 3 h 336"/>
              <a:gd name="T2" fmla="*/ 169 w 237"/>
              <a:gd name="T3" fmla="*/ 17 h 336"/>
              <a:gd name="T4" fmla="*/ 193 w 237"/>
              <a:gd name="T5" fmla="*/ 41 h 336"/>
              <a:gd name="T6" fmla="*/ 207 w 237"/>
              <a:gd name="T7" fmla="*/ 73 h 336"/>
              <a:gd name="T8" fmla="*/ 208 w 237"/>
              <a:gd name="T9" fmla="*/ 101 h 336"/>
              <a:gd name="T10" fmla="*/ 197 w 237"/>
              <a:gd name="T11" fmla="*/ 135 h 336"/>
              <a:gd name="T12" fmla="*/ 182 w 237"/>
              <a:gd name="T13" fmla="*/ 156 h 336"/>
              <a:gd name="T14" fmla="*/ 181 w 237"/>
              <a:gd name="T15" fmla="*/ 157 h 336"/>
              <a:gd name="T16" fmla="*/ 220 w 237"/>
              <a:gd name="T17" fmla="*/ 198 h 336"/>
              <a:gd name="T18" fmla="*/ 229 w 237"/>
              <a:gd name="T19" fmla="*/ 214 h 336"/>
              <a:gd name="T20" fmla="*/ 237 w 237"/>
              <a:gd name="T21" fmla="*/ 254 h 336"/>
              <a:gd name="T22" fmla="*/ 236 w 237"/>
              <a:gd name="T23" fmla="*/ 292 h 336"/>
              <a:gd name="T24" fmla="*/ 227 w 237"/>
              <a:gd name="T25" fmla="*/ 305 h 336"/>
              <a:gd name="T26" fmla="*/ 213 w 237"/>
              <a:gd name="T27" fmla="*/ 311 h 336"/>
              <a:gd name="T28" fmla="*/ 186 w 237"/>
              <a:gd name="T29" fmla="*/ 323 h 336"/>
              <a:gd name="T30" fmla="*/ 178 w 237"/>
              <a:gd name="T31" fmla="*/ 335 h 336"/>
              <a:gd name="T32" fmla="*/ 64 w 237"/>
              <a:gd name="T33" fmla="*/ 336 h 336"/>
              <a:gd name="T34" fmla="*/ 51 w 237"/>
              <a:gd name="T35" fmla="*/ 323 h 336"/>
              <a:gd name="T36" fmla="*/ 25 w 237"/>
              <a:gd name="T37" fmla="*/ 311 h 336"/>
              <a:gd name="T38" fmla="*/ 12 w 237"/>
              <a:gd name="T39" fmla="*/ 307 h 336"/>
              <a:gd name="T40" fmla="*/ 3 w 237"/>
              <a:gd name="T41" fmla="*/ 296 h 336"/>
              <a:gd name="T42" fmla="*/ 0 w 237"/>
              <a:gd name="T43" fmla="*/ 254 h 336"/>
              <a:gd name="T44" fmla="*/ 3 w 237"/>
              <a:gd name="T45" fmla="*/ 224 h 336"/>
              <a:gd name="T46" fmla="*/ 16 w 237"/>
              <a:gd name="T47" fmla="*/ 198 h 336"/>
              <a:gd name="T48" fmla="*/ 54 w 237"/>
              <a:gd name="T49" fmla="*/ 157 h 336"/>
              <a:gd name="T50" fmla="*/ 47 w 237"/>
              <a:gd name="T51" fmla="*/ 149 h 336"/>
              <a:gd name="T52" fmla="*/ 31 w 237"/>
              <a:gd name="T53" fmla="*/ 118 h 336"/>
              <a:gd name="T54" fmla="*/ 27 w 237"/>
              <a:gd name="T55" fmla="*/ 92 h 336"/>
              <a:gd name="T56" fmla="*/ 34 w 237"/>
              <a:gd name="T57" fmla="*/ 57 h 336"/>
              <a:gd name="T58" fmla="*/ 54 w 237"/>
              <a:gd name="T59" fmla="*/ 28 h 336"/>
              <a:gd name="T60" fmla="*/ 82 w 237"/>
              <a:gd name="T61" fmla="*/ 8 h 336"/>
              <a:gd name="T62" fmla="*/ 118 w 237"/>
              <a:gd name="T63" fmla="*/ 0 h 336"/>
              <a:gd name="T64" fmla="*/ 60 w 237"/>
              <a:gd name="T65" fmla="*/ 249 h 336"/>
              <a:gd name="T66" fmla="*/ 69 w 237"/>
              <a:gd name="T67" fmla="*/ 242 h 336"/>
              <a:gd name="T68" fmla="*/ 76 w 237"/>
              <a:gd name="T69" fmla="*/ 246 h 336"/>
              <a:gd name="T70" fmla="*/ 77 w 237"/>
              <a:gd name="T71" fmla="*/ 310 h 336"/>
              <a:gd name="T72" fmla="*/ 159 w 237"/>
              <a:gd name="T73" fmla="*/ 297 h 336"/>
              <a:gd name="T74" fmla="*/ 162 w 237"/>
              <a:gd name="T75" fmla="*/ 244 h 336"/>
              <a:gd name="T76" fmla="*/ 170 w 237"/>
              <a:gd name="T77" fmla="*/ 242 h 336"/>
              <a:gd name="T78" fmla="*/ 175 w 237"/>
              <a:gd name="T79" fmla="*/ 284 h 336"/>
              <a:gd name="T80" fmla="*/ 209 w 237"/>
              <a:gd name="T81" fmla="*/ 254 h 336"/>
              <a:gd name="T82" fmla="*/ 207 w 237"/>
              <a:gd name="T83" fmla="*/ 232 h 336"/>
              <a:gd name="T84" fmla="*/ 205 w 237"/>
              <a:gd name="T85" fmla="*/ 225 h 336"/>
              <a:gd name="T86" fmla="*/ 171 w 237"/>
              <a:gd name="T87" fmla="*/ 184 h 336"/>
              <a:gd name="T88" fmla="*/ 140 w 237"/>
              <a:gd name="T89" fmla="*/ 181 h 336"/>
              <a:gd name="T90" fmla="*/ 106 w 237"/>
              <a:gd name="T91" fmla="*/ 182 h 336"/>
              <a:gd name="T92" fmla="*/ 76 w 237"/>
              <a:gd name="T93" fmla="*/ 173 h 336"/>
              <a:gd name="T94" fmla="*/ 34 w 237"/>
              <a:gd name="T95" fmla="*/ 218 h 336"/>
              <a:gd name="T96" fmla="*/ 27 w 237"/>
              <a:gd name="T97" fmla="*/ 238 h 336"/>
              <a:gd name="T98" fmla="*/ 26 w 237"/>
              <a:gd name="T99" fmla="*/ 282 h 336"/>
              <a:gd name="T100" fmla="*/ 118 w 237"/>
              <a:gd name="T101" fmla="*/ 28 h 336"/>
              <a:gd name="T102" fmla="*/ 93 w 237"/>
              <a:gd name="T103" fmla="*/ 32 h 336"/>
              <a:gd name="T104" fmla="*/ 58 w 237"/>
              <a:gd name="T105" fmla="*/ 67 h 336"/>
              <a:gd name="T106" fmla="*/ 53 w 237"/>
              <a:gd name="T107" fmla="*/ 92 h 336"/>
              <a:gd name="T108" fmla="*/ 65 w 237"/>
              <a:gd name="T109" fmla="*/ 128 h 336"/>
              <a:gd name="T110" fmla="*/ 105 w 237"/>
              <a:gd name="T111" fmla="*/ 155 h 336"/>
              <a:gd name="T112" fmla="*/ 125 w 237"/>
              <a:gd name="T113" fmla="*/ 156 h 336"/>
              <a:gd name="T114" fmla="*/ 164 w 237"/>
              <a:gd name="T115" fmla="*/ 137 h 336"/>
              <a:gd name="T116" fmla="*/ 182 w 237"/>
              <a:gd name="T117" fmla="*/ 98 h 336"/>
              <a:gd name="T118" fmla="*/ 181 w 237"/>
              <a:gd name="T119" fmla="*/ 79 h 336"/>
              <a:gd name="T120" fmla="*/ 154 w 237"/>
              <a:gd name="T121" fmla="*/ 38 h 336"/>
              <a:gd name="T122" fmla="*/ 118 w 237"/>
              <a:gd name="T123" fmla="*/ 28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37" h="336">
                <a:moveTo>
                  <a:pt x="118" y="0"/>
                </a:moveTo>
                <a:lnTo>
                  <a:pt x="118" y="0"/>
                </a:lnTo>
                <a:lnTo>
                  <a:pt x="127" y="1"/>
                </a:lnTo>
                <a:lnTo>
                  <a:pt x="137" y="3"/>
                </a:lnTo>
                <a:lnTo>
                  <a:pt x="145" y="5"/>
                </a:lnTo>
                <a:lnTo>
                  <a:pt x="153" y="8"/>
                </a:lnTo>
                <a:lnTo>
                  <a:pt x="162" y="11"/>
                </a:lnTo>
                <a:lnTo>
                  <a:pt x="169" y="17"/>
                </a:lnTo>
                <a:lnTo>
                  <a:pt x="176" y="21"/>
                </a:lnTo>
                <a:lnTo>
                  <a:pt x="182" y="28"/>
                </a:lnTo>
                <a:lnTo>
                  <a:pt x="188" y="34"/>
                </a:lnTo>
                <a:lnTo>
                  <a:pt x="193" y="41"/>
                </a:lnTo>
                <a:lnTo>
                  <a:pt x="197" y="48"/>
                </a:lnTo>
                <a:lnTo>
                  <a:pt x="202" y="57"/>
                </a:lnTo>
                <a:lnTo>
                  <a:pt x="205" y="64"/>
                </a:lnTo>
                <a:lnTo>
                  <a:pt x="207" y="73"/>
                </a:lnTo>
                <a:lnTo>
                  <a:pt x="208" y="83"/>
                </a:lnTo>
                <a:lnTo>
                  <a:pt x="209" y="92"/>
                </a:lnTo>
                <a:lnTo>
                  <a:pt x="209" y="92"/>
                </a:lnTo>
                <a:lnTo>
                  <a:pt x="208" y="101"/>
                </a:lnTo>
                <a:lnTo>
                  <a:pt x="207" y="110"/>
                </a:lnTo>
                <a:lnTo>
                  <a:pt x="205" y="119"/>
                </a:lnTo>
                <a:lnTo>
                  <a:pt x="202" y="128"/>
                </a:lnTo>
                <a:lnTo>
                  <a:pt x="197" y="135"/>
                </a:lnTo>
                <a:lnTo>
                  <a:pt x="193" y="143"/>
                </a:lnTo>
                <a:lnTo>
                  <a:pt x="188" y="149"/>
                </a:lnTo>
                <a:lnTo>
                  <a:pt x="182" y="156"/>
                </a:lnTo>
                <a:lnTo>
                  <a:pt x="182" y="156"/>
                </a:lnTo>
                <a:lnTo>
                  <a:pt x="182" y="156"/>
                </a:lnTo>
                <a:lnTo>
                  <a:pt x="182" y="156"/>
                </a:lnTo>
                <a:lnTo>
                  <a:pt x="181" y="157"/>
                </a:lnTo>
                <a:lnTo>
                  <a:pt x="181" y="157"/>
                </a:lnTo>
                <a:lnTo>
                  <a:pt x="195" y="170"/>
                </a:lnTo>
                <a:lnTo>
                  <a:pt x="208" y="184"/>
                </a:lnTo>
                <a:lnTo>
                  <a:pt x="215" y="191"/>
                </a:lnTo>
                <a:lnTo>
                  <a:pt x="220" y="198"/>
                </a:lnTo>
                <a:lnTo>
                  <a:pt x="225" y="206"/>
                </a:lnTo>
                <a:lnTo>
                  <a:pt x="229" y="214"/>
                </a:lnTo>
                <a:lnTo>
                  <a:pt x="229" y="214"/>
                </a:lnTo>
                <a:lnTo>
                  <a:pt x="229" y="214"/>
                </a:lnTo>
                <a:lnTo>
                  <a:pt x="232" y="224"/>
                </a:lnTo>
                <a:lnTo>
                  <a:pt x="234" y="233"/>
                </a:lnTo>
                <a:lnTo>
                  <a:pt x="236" y="243"/>
                </a:lnTo>
                <a:lnTo>
                  <a:pt x="237" y="254"/>
                </a:lnTo>
                <a:lnTo>
                  <a:pt x="237" y="282"/>
                </a:lnTo>
                <a:lnTo>
                  <a:pt x="237" y="282"/>
                </a:lnTo>
                <a:lnTo>
                  <a:pt x="237" y="286"/>
                </a:lnTo>
                <a:lnTo>
                  <a:pt x="236" y="292"/>
                </a:lnTo>
                <a:lnTo>
                  <a:pt x="233" y="296"/>
                </a:lnTo>
                <a:lnTo>
                  <a:pt x="230" y="300"/>
                </a:lnTo>
                <a:lnTo>
                  <a:pt x="230" y="300"/>
                </a:lnTo>
                <a:lnTo>
                  <a:pt x="227" y="305"/>
                </a:lnTo>
                <a:lnTo>
                  <a:pt x="224" y="308"/>
                </a:lnTo>
                <a:lnTo>
                  <a:pt x="218" y="310"/>
                </a:lnTo>
                <a:lnTo>
                  <a:pt x="213" y="311"/>
                </a:lnTo>
                <a:lnTo>
                  <a:pt x="213" y="311"/>
                </a:lnTo>
                <a:lnTo>
                  <a:pt x="212" y="311"/>
                </a:lnTo>
                <a:lnTo>
                  <a:pt x="212" y="311"/>
                </a:lnTo>
                <a:lnTo>
                  <a:pt x="186" y="311"/>
                </a:lnTo>
                <a:lnTo>
                  <a:pt x="186" y="323"/>
                </a:lnTo>
                <a:lnTo>
                  <a:pt x="186" y="323"/>
                </a:lnTo>
                <a:lnTo>
                  <a:pt x="184" y="329"/>
                </a:lnTo>
                <a:lnTo>
                  <a:pt x="181" y="332"/>
                </a:lnTo>
                <a:lnTo>
                  <a:pt x="178" y="335"/>
                </a:lnTo>
                <a:lnTo>
                  <a:pt x="172" y="336"/>
                </a:lnTo>
                <a:lnTo>
                  <a:pt x="171" y="336"/>
                </a:lnTo>
                <a:lnTo>
                  <a:pt x="64" y="336"/>
                </a:lnTo>
                <a:lnTo>
                  <a:pt x="64" y="336"/>
                </a:lnTo>
                <a:lnTo>
                  <a:pt x="58" y="335"/>
                </a:lnTo>
                <a:lnTo>
                  <a:pt x="54" y="332"/>
                </a:lnTo>
                <a:lnTo>
                  <a:pt x="52" y="329"/>
                </a:lnTo>
                <a:lnTo>
                  <a:pt x="51" y="323"/>
                </a:lnTo>
                <a:lnTo>
                  <a:pt x="51" y="322"/>
                </a:lnTo>
                <a:lnTo>
                  <a:pt x="51" y="311"/>
                </a:lnTo>
                <a:lnTo>
                  <a:pt x="25" y="311"/>
                </a:lnTo>
                <a:lnTo>
                  <a:pt x="25" y="311"/>
                </a:lnTo>
                <a:lnTo>
                  <a:pt x="21" y="311"/>
                </a:lnTo>
                <a:lnTo>
                  <a:pt x="21" y="311"/>
                </a:lnTo>
                <a:lnTo>
                  <a:pt x="16" y="309"/>
                </a:lnTo>
                <a:lnTo>
                  <a:pt x="12" y="307"/>
                </a:lnTo>
                <a:lnTo>
                  <a:pt x="8" y="304"/>
                </a:lnTo>
                <a:lnTo>
                  <a:pt x="5" y="300"/>
                </a:lnTo>
                <a:lnTo>
                  <a:pt x="5" y="300"/>
                </a:lnTo>
                <a:lnTo>
                  <a:pt x="3" y="296"/>
                </a:lnTo>
                <a:lnTo>
                  <a:pt x="1" y="292"/>
                </a:lnTo>
                <a:lnTo>
                  <a:pt x="0" y="286"/>
                </a:lnTo>
                <a:lnTo>
                  <a:pt x="0" y="282"/>
                </a:lnTo>
                <a:lnTo>
                  <a:pt x="0" y="254"/>
                </a:lnTo>
                <a:lnTo>
                  <a:pt x="0" y="254"/>
                </a:lnTo>
                <a:lnTo>
                  <a:pt x="0" y="243"/>
                </a:lnTo>
                <a:lnTo>
                  <a:pt x="1" y="233"/>
                </a:lnTo>
                <a:lnTo>
                  <a:pt x="3" y="224"/>
                </a:lnTo>
                <a:lnTo>
                  <a:pt x="6" y="214"/>
                </a:lnTo>
                <a:lnTo>
                  <a:pt x="6" y="214"/>
                </a:lnTo>
                <a:lnTo>
                  <a:pt x="10" y="206"/>
                </a:lnTo>
                <a:lnTo>
                  <a:pt x="16" y="198"/>
                </a:lnTo>
                <a:lnTo>
                  <a:pt x="21" y="191"/>
                </a:lnTo>
                <a:lnTo>
                  <a:pt x="28" y="184"/>
                </a:lnTo>
                <a:lnTo>
                  <a:pt x="41" y="170"/>
                </a:lnTo>
                <a:lnTo>
                  <a:pt x="54" y="157"/>
                </a:lnTo>
                <a:lnTo>
                  <a:pt x="54" y="156"/>
                </a:lnTo>
                <a:lnTo>
                  <a:pt x="53" y="156"/>
                </a:lnTo>
                <a:lnTo>
                  <a:pt x="53" y="156"/>
                </a:lnTo>
                <a:lnTo>
                  <a:pt x="47" y="149"/>
                </a:lnTo>
                <a:lnTo>
                  <a:pt x="42" y="143"/>
                </a:lnTo>
                <a:lnTo>
                  <a:pt x="38" y="135"/>
                </a:lnTo>
                <a:lnTo>
                  <a:pt x="33" y="126"/>
                </a:lnTo>
                <a:lnTo>
                  <a:pt x="31" y="118"/>
                </a:lnTo>
                <a:lnTo>
                  <a:pt x="29" y="110"/>
                </a:lnTo>
                <a:lnTo>
                  <a:pt x="27" y="100"/>
                </a:lnTo>
                <a:lnTo>
                  <a:pt x="27" y="92"/>
                </a:lnTo>
                <a:lnTo>
                  <a:pt x="27" y="92"/>
                </a:lnTo>
                <a:lnTo>
                  <a:pt x="27" y="83"/>
                </a:lnTo>
                <a:lnTo>
                  <a:pt x="29" y="73"/>
                </a:lnTo>
                <a:lnTo>
                  <a:pt x="31" y="64"/>
                </a:lnTo>
                <a:lnTo>
                  <a:pt x="34" y="57"/>
                </a:lnTo>
                <a:lnTo>
                  <a:pt x="38" y="48"/>
                </a:lnTo>
                <a:lnTo>
                  <a:pt x="42" y="41"/>
                </a:lnTo>
                <a:lnTo>
                  <a:pt x="47" y="34"/>
                </a:lnTo>
                <a:lnTo>
                  <a:pt x="54" y="28"/>
                </a:lnTo>
                <a:lnTo>
                  <a:pt x="60" y="21"/>
                </a:lnTo>
                <a:lnTo>
                  <a:pt x="67" y="17"/>
                </a:lnTo>
                <a:lnTo>
                  <a:pt x="75" y="11"/>
                </a:lnTo>
                <a:lnTo>
                  <a:pt x="82" y="8"/>
                </a:lnTo>
                <a:lnTo>
                  <a:pt x="91" y="5"/>
                </a:lnTo>
                <a:lnTo>
                  <a:pt x="100" y="3"/>
                </a:lnTo>
                <a:lnTo>
                  <a:pt x="108" y="1"/>
                </a:lnTo>
                <a:lnTo>
                  <a:pt x="118" y="0"/>
                </a:lnTo>
                <a:lnTo>
                  <a:pt x="118" y="0"/>
                </a:lnTo>
                <a:close/>
                <a:moveTo>
                  <a:pt x="60" y="284"/>
                </a:moveTo>
                <a:lnTo>
                  <a:pt x="60" y="249"/>
                </a:lnTo>
                <a:lnTo>
                  <a:pt x="60" y="249"/>
                </a:lnTo>
                <a:lnTo>
                  <a:pt x="62" y="246"/>
                </a:lnTo>
                <a:lnTo>
                  <a:pt x="63" y="244"/>
                </a:lnTo>
                <a:lnTo>
                  <a:pt x="66" y="242"/>
                </a:lnTo>
                <a:lnTo>
                  <a:pt x="69" y="242"/>
                </a:lnTo>
                <a:lnTo>
                  <a:pt x="69" y="242"/>
                </a:lnTo>
                <a:lnTo>
                  <a:pt x="71" y="242"/>
                </a:lnTo>
                <a:lnTo>
                  <a:pt x="75" y="244"/>
                </a:lnTo>
                <a:lnTo>
                  <a:pt x="76" y="246"/>
                </a:lnTo>
                <a:lnTo>
                  <a:pt x="77" y="249"/>
                </a:lnTo>
                <a:lnTo>
                  <a:pt x="77" y="297"/>
                </a:lnTo>
                <a:lnTo>
                  <a:pt x="77" y="298"/>
                </a:lnTo>
                <a:lnTo>
                  <a:pt x="77" y="310"/>
                </a:lnTo>
                <a:lnTo>
                  <a:pt x="159" y="310"/>
                </a:lnTo>
                <a:lnTo>
                  <a:pt x="159" y="298"/>
                </a:lnTo>
                <a:lnTo>
                  <a:pt x="159" y="298"/>
                </a:lnTo>
                <a:lnTo>
                  <a:pt x="159" y="297"/>
                </a:lnTo>
                <a:lnTo>
                  <a:pt x="159" y="249"/>
                </a:lnTo>
                <a:lnTo>
                  <a:pt x="159" y="249"/>
                </a:lnTo>
                <a:lnTo>
                  <a:pt x="159" y="246"/>
                </a:lnTo>
                <a:lnTo>
                  <a:pt x="162" y="244"/>
                </a:lnTo>
                <a:lnTo>
                  <a:pt x="164" y="242"/>
                </a:lnTo>
                <a:lnTo>
                  <a:pt x="167" y="242"/>
                </a:lnTo>
                <a:lnTo>
                  <a:pt x="167" y="242"/>
                </a:lnTo>
                <a:lnTo>
                  <a:pt x="170" y="242"/>
                </a:lnTo>
                <a:lnTo>
                  <a:pt x="172" y="244"/>
                </a:lnTo>
                <a:lnTo>
                  <a:pt x="175" y="246"/>
                </a:lnTo>
                <a:lnTo>
                  <a:pt x="175" y="249"/>
                </a:lnTo>
                <a:lnTo>
                  <a:pt x="175" y="284"/>
                </a:lnTo>
                <a:lnTo>
                  <a:pt x="209" y="284"/>
                </a:lnTo>
                <a:lnTo>
                  <a:pt x="209" y="284"/>
                </a:lnTo>
                <a:lnTo>
                  <a:pt x="209" y="282"/>
                </a:lnTo>
                <a:lnTo>
                  <a:pt x="209" y="254"/>
                </a:lnTo>
                <a:lnTo>
                  <a:pt x="209" y="254"/>
                </a:lnTo>
                <a:lnTo>
                  <a:pt x="209" y="246"/>
                </a:lnTo>
                <a:lnTo>
                  <a:pt x="208" y="238"/>
                </a:lnTo>
                <a:lnTo>
                  <a:pt x="207" y="232"/>
                </a:lnTo>
                <a:lnTo>
                  <a:pt x="205" y="225"/>
                </a:lnTo>
                <a:lnTo>
                  <a:pt x="205" y="225"/>
                </a:lnTo>
                <a:lnTo>
                  <a:pt x="205" y="225"/>
                </a:lnTo>
                <a:lnTo>
                  <a:pt x="205" y="225"/>
                </a:lnTo>
                <a:lnTo>
                  <a:pt x="201" y="218"/>
                </a:lnTo>
                <a:lnTo>
                  <a:pt x="196" y="210"/>
                </a:lnTo>
                <a:lnTo>
                  <a:pt x="184" y="197"/>
                </a:lnTo>
                <a:lnTo>
                  <a:pt x="171" y="184"/>
                </a:lnTo>
                <a:lnTo>
                  <a:pt x="159" y="173"/>
                </a:lnTo>
                <a:lnTo>
                  <a:pt x="159" y="173"/>
                </a:lnTo>
                <a:lnTo>
                  <a:pt x="150" y="178"/>
                </a:lnTo>
                <a:lnTo>
                  <a:pt x="140" y="181"/>
                </a:lnTo>
                <a:lnTo>
                  <a:pt x="129" y="182"/>
                </a:lnTo>
                <a:lnTo>
                  <a:pt x="118" y="183"/>
                </a:lnTo>
                <a:lnTo>
                  <a:pt x="118" y="183"/>
                </a:lnTo>
                <a:lnTo>
                  <a:pt x="106" y="182"/>
                </a:lnTo>
                <a:lnTo>
                  <a:pt x="96" y="181"/>
                </a:lnTo>
                <a:lnTo>
                  <a:pt x="85" y="178"/>
                </a:lnTo>
                <a:lnTo>
                  <a:pt x="76" y="173"/>
                </a:lnTo>
                <a:lnTo>
                  <a:pt x="76" y="173"/>
                </a:lnTo>
                <a:lnTo>
                  <a:pt x="64" y="184"/>
                </a:lnTo>
                <a:lnTo>
                  <a:pt x="51" y="197"/>
                </a:lnTo>
                <a:lnTo>
                  <a:pt x="40" y="210"/>
                </a:lnTo>
                <a:lnTo>
                  <a:pt x="34" y="218"/>
                </a:lnTo>
                <a:lnTo>
                  <a:pt x="31" y="225"/>
                </a:lnTo>
                <a:lnTo>
                  <a:pt x="31" y="225"/>
                </a:lnTo>
                <a:lnTo>
                  <a:pt x="29" y="232"/>
                </a:lnTo>
                <a:lnTo>
                  <a:pt x="27" y="238"/>
                </a:lnTo>
                <a:lnTo>
                  <a:pt x="26" y="246"/>
                </a:lnTo>
                <a:lnTo>
                  <a:pt x="26" y="254"/>
                </a:lnTo>
                <a:lnTo>
                  <a:pt x="26" y="282"/>
                </a:lnTo>
                <a:lnTo>
                  <a:pt x="26" y="282"/>
                </a:lnTo>
                <a:lnTo>
                  <a:pt x="27" y="284"/>
                </a:lnTo>
                <a:lnTo>
                  <a:pt x="60" y="284"/>
                </a:lnTo>
                <a:lnTo>
                  <a:pt x="60" y="284"/>
                </a:lnTo>
                <a:close/>
                <a:moveTo>
                  <a:pt x="118" y="28"/>
                </a:moveTo>
                <a:lnTo>
                  <a:pt x="118" y="28"/>
                </a:lnTo>
                <a:lnTo>
                  <a:pt x="112" y="28"/>
                </a:lnTo>
                <a:lnTo>
                  <a:pt x="105" y="29"/>
                </a:lnTo>
                <a:lnTo>
                  <a:pt x="93" y="32"/>
                </a:lnTo>
                <a:lnTo>
                  <a:pt x="82" y="38"/>
                </a:lnTo>
                <a:lnTo>
                  <a:pt x="72" y="46"/>
                </a:lnTo>
                <a:lnTo>
                  <a:pt x="65" y="56"/>
                </a:lnTo>
                <a:lnTo>
                  <a:pt x="58" y="67"/>
                </a:lnTo>
                <a:lnTo>
                  <a:pt x="55" y="79"/>
                </a:lnTo>
                <a:lnTo>
                  <a:pt x="54" y="85"/>
                </a:lnTo>
                <a:lnTo>
                  <a:pt x="53" y="92"/>
                </a:lnTo>
                <a:lnTo>
                  <a:pt x="53" y="92"/>
                </a:lnTo>
                <a:lnTo>
                  <a:pt x="54" y="98"/>
                </a:lnTo>
                <a:lnTo>
                  <a:pt x="55" y="105"/>
                </a:lnTo>
                <a:lnTo>
                  <a:pt x="58" y="117"/>
                </a:lnTo>
                <a:lnTo>
                  <a:pt x="65" y="128"/>
                </a:lnTo>
                <a:lnTo>
                  <a:pt x="72" y="137"/>
                </a:lnTo>
                <a:lnTo>
                  <a:pt x="82" y="145"/>
                </a:lnTo>
                <a:lnTo>
                  <a:pt x="93" y="151"/>
                </a:lnTo>
                <a:lnTo>
                  <a:pt x="105" y="155"/>
                </a:lnTo>
                <a:lnTo>
                  <a:pt x="112" y="156"/>
                </a:lnTo>
                <a:lnTo>
                  <a:pt x="118" y="157"/>
                </a:lnTo>
                <a:lnTo>
                  <a:pt x="118" y="157"/>
                </a:lnTo>
                <a:lnTo>
                  <a:pt x="125" y="156"/>
                </a:lnTo>
                <a:lnTo>
                  <a:pt x="131" y="155"/>
                </a:lnTo>
                <a:lnTo>
                  <a:pt x="143" y="151"/>
                </a:lnTo>
                <a:lnTo>
                  <a:pt x="154" y="145"/>
                </a:lnTo>
                <a:lnTo>
                  <a:pt x="164" y="137"/>
                </a:lnTo>
                <a:lnTo>
                  <a:pt x="171" y="128"/>
                </a:lnTo>
                <a:lnTo>
                  <a:pt x="177" y="117"/>
                </a:lnTo>
                <a:lnTo>
                  <a:pt x="181" y="105"/>
                </a:lnTo>
                <a:lnTo>
                  <a:pt x="182" y="98"/>
                </a:lnTo>
                <a:lnTo>
                  <a:pt x="182" y="92"/>
                </a:lnTo>
                <a:lnTo>
                  <a:pt x="182" y="92"/>
                </a:lnTo>
                <a:lnTo>
                  <a:pt x="182" y="85"/>
                </a:lnTo>
                <a:lnTo>
                  <a:pt x="181" y="79"/>
                </a:lnTo>
                <a:lnTo>
                  <a:pt x="177" y="67"/>
                </a:lnTo>
                <a:lnTo>
                  <a:pt x="171" y="56"/>
                </a:lnTo>
                <a:lnTo>
                  <a:pt x="164" y="46"/>
                </a:lnTo>
                <a:lnTo>
                  <a:pt x="154" y="38"/>
                </a:lnTo>
                <a:lnTo>
                  <a:pt x="143" y="32"/>
                </a:lnTo>
                <a:lnTo>
                  <a:pt x="131" y="29"/>
                </a:lnTo>
                <a:lnTo>
                  <a:pt x="125" y="28"/>
                </a:lnTo>
                <a:lnTo>
                  <a:pt x="118" y="28"/>
                </a:lnTo>
                <a:lnTo>
                  <a:pt x="118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Freeform 532"/>
          <p:cNvSpPr>
            <a:spLocks noEditPoints="1"/>
          </p:cNvSpPr>
          <p:nvPr/>
        </p:nvSpPr>
        <p:spPr bwMode="auto">
          <a:xfrm>
            <a:off x="1682432" y="1632683"/>
            <a:ext cx="450037" cy="576438"/>
          </a:xfrm>
          <a:custGeom>
            <a:avLst/>
            <a:gdLst>
              <a:gd name="T0" fmla="*/ 137 w 237"/>
              <a:gd name="T1" fmla="*/ 3 h 336"/>
              <a:gd name="T2" fmla="*/ 169 w 237"/>
              <a:gd name="T3" fmla="*/ 17 h 336"/>
              <a:gd name="T4" fmla="*/ 193 w 237"/>
              <a:gd name="T5" fmla="*/ 41 h 336"/>
              <a:gd name="T6" fmla="*/ 207 w 237"/>
              <a:gd name="T7" fmla="*/ 73 h 336"/>
              <a:gd name="T8" fmla="*/ 208 w 237"/>
              <a:gd name="T9" fmla="*/ 101 h 336"/>
              <a:gd name="T10" fmla="*/ 197 w 237"/>
              <a:gd name="T11" fmla="*/ 135 h 336"/>
              <a:gd name="T12" fmla="*/ 182 w 237"/>
              <a:gd name="T13" fmla="*/ 156 h 336"/>
              <a:gd name="T14" fmla="*/ 181 w 237"/>
              <a:gd name="T15" fmla="*/ 157 h 336"/>
              <a:gd name="T16" fmla="*/ 220 w 237"/>
              <a:gd name="T17" fmla="*/ 198 h 336"/>
              <a:gd name="T18" fmla="*/ 229 w 237"/>
              <a:gd name="T19" fmla="*/ 214 h 336"/>
              <a:gd name="T20" fmla="*/ 237 w 237"/>
              <a:gd name="T21" fmla="*/ 254 h 336"/>
              <a:gd name="T22" fmla="*/ 236 w 237"/>
              <a:gd name="T23" fmla="*/ 292 h 336"/>
              <a:gd name="T24" fmla="*/ 227 w 237"/>
              <a:gd name="T25" fmla="*/ 305 h 336"/>
              <a:gd name="T26" fmla="*/ 213 w 237"/>
              <a:gd name="T27" fmla="*/ 311 h 336"/>
              <a:gd name="T28" fmla="*/ 186 w 237"/>
              <a:gd name="T29" fmla="*/ 323 h 336"/>
              <a:gd name="T30" fmla="*/ 178 w 237"/>
              <a:gd name="T31" fmla="*/ 335 h 336"/>
              <a:gd name="T32" fmla="*/ 64 w 237"/>
              <a:gd name="T33" fmla="*/ 336 h 336"/>
              <a:gd name="T34" fmla="*/ 51 w 237"/>
              <a:gd name="T35" fmla="*/ 323 h 336"/>
              <a:gd name="T36" fmla="*/ 25 w 237"/>
              <a:gd name="T37" fmla="*/ 311 h 336"/>
              <a:gd name="T38" fmla="*/ 12 w 237"/>
              <a:gd name="T39" fmla="*/ 307 h 336"/>
              <a:gd name="T40" fmla="*/ 3 w 237"/>
              <a:gd name="T41" fmla="*/ 296 h 336"/>
              <a:gd name="T42" fmla="*/ 0 w 237"/>
              <a:gd name="T43" fmla="*/ 254 h 336"/>
              <a:gd name="T44" fmla="*/ 3 w 237"/>
              <a:gd name="T45" fmla="*/ 224 h 336"/>
              <a:gd name="T46" fmla="*/ 16 w 237"/>
              <a:gd name="T47" fmla="*/ 198 h 336"/>
              <a:gd name="T48" fmla="*/ 54 w 237"/>
              <a:gd name="T49" fmla="*/ 157 h 336"/>
              <a:gd name="T50" fmla="*/ 47 w 237"/>
              <a:gd name="T51" fmla="*/ 149 h 336"/>
              <a:gd name="T52" fmla="*/ 31 w 237"/>
              <a:gd name="T53" fmla="*/ 118 h 336"/>
              <a:gd name="T54" fmla="*/ 27 w 237"/>
              <a:gd name="T55" fmla="*/ 92 h 336"/>
              <a:gd name="T56" fmla="*/ 34 w 237"/>
              <a:gd name="T57" fmla="*/ 57 h 336"/>
              <a:gd name="T58" fmla="*/ 54 w 237"/>
              <a:gd name="T59" fmla="*/ 28 h 336"/>
              <a:gd name="T60" fmla="*/ 82 w 237"/>
              <a:gd name="T61" fmla="*/ 8 h 336"/>
              <a:gd name="T62" fmla="*/ 118 w 237"/>
              <a:gd name="T63" fmla="*/ 0 h 336"/>
              <a:gd name="T64" fmla="*/ 60 w 237"/>
              <a:gd name="T65" fmla="*/ 249 h 336"/>
              <a:gd name="T66" fmla="*/ 69 w 237"/>
              <a:gd name="T67" fmla="*/ 242 h 336"/>
              <a:gd name="T68" fmla="*/ 76 w 237"/>
              <a:gd name="T69" fmla="*/ 246 h 336"/>
              <a:gd name="T70" fmla="*/ 77 w 237"/>
              <a:gd name="T71" fmla="*/ 310 h 336"/>
              <a:gd name="T72" fmla="*/ 159 w 237"/>
              <a:gd name="T73" fmla="*/ 297 h 336"/>
              <a:gd name="T74" fmla="*/ 162 w 237"/>
              <a:gd name="T75" fmla="*/ 244 h 336"/>
              <a:gd name="T76" fmla="*/ 170 w 237"/>
              <a:gd name="T77" fmla="*/ 242 h 336"/>
              <a:gd name="T78" fmla="*/ 175 w 237"/>
              <a:gd name="T79" fmla="*/ 284 h 336"/>
              <a:gd name="T80" fmla="*/ 209 w 237"/>
              <a:gd name="T81" fmla="*/ 254 h 336"/>
              <a:gd name="T82" fmla="*/ 207 w 237"/>
              <a:gd name="T83" fmla="*/ 232 h 336"/>
              <a:gd name="T84" fmla="*/ 205 w 237"/>
              <a:gd name="T85" fmla="*/ 225 h 336"/>
              <a:gd name="T86" fmla="*/ 171 w 237"/>
              <a:gd name="T87" fmla="*/ 184 h 336"/>
              <a:gd name="T88" fmla="*/ 140 w 237"/>
              <a:gd name="T89" fmla="*/ 181 h 336"/>
              <a:gd name="T90" fmla="*/ 106 w 237"/>
              <a:gd name="T91" fmla="*/ 182 h 336"/>
              <a:gd name="T92" fmla="*/ 76 w 237"/>
              <a:gd name="T93" fmla="*/ 173 h 336"/>
              <a:gd name="T94" fmla="*/ 34 w 237"/>
              <a:gd name="T95" fmla="*/ 218 h 336"/>
              <a:gd name="T96" fmla="*/ 27 w 237"/>
              <a:gd name="T97" fmla="*/ 238 h 336"/>
              <a:gd name="T98" fmla="*/ 26 w 237"/>
              <a:gd name="T99" fmla="*/ 282 h 336"/>
              <a:gd name="T100" fmla="*/ 118 w 237"/>
              <a:gd name="T101" fmla="*/ 28 h 336"/>
              <a:gd name="T102" fmla="*/ 93 w 237"/>
              <a:gd name="T103" fmla="*/ 32 h 336"/>
              <a:gd name="T104" fmla="*/ 58 w 237"/>
              <a:gd name="T105" fmla="*/ 67 h 336"/>
              <a:gd name="T106" fmla="*/ 53 w 237"/>
              <a:gd name="T107" fmla="*/ 92 h 336"/>
              <a:gd name="T108" fmla="*/ 65 w 237"/>
              <a:gd name="T109" fmla="*/ 128 h 336"/>
              <a:gd name="T110" fmla="*/ 105 w 237"/>
              <a:gd name="T111" fmla="*/ 155 h 336"/>
              <a:gd name="T112" fmla="*/ 125 w 237"/>
              <a:gd name="T113" fmla="*/ 156 h 336"/>
              <a:gd name="T114" fmla="*/ 164 w 237"/>
              <a:gd name="T115" fmla="*/ 137 h 336"/>
              <a:gd name="T116" fmla="*/ 182 w 237"/>
              <a:gd name="T117" fmla="*/ 98 h 336"/>
              <a:gd name="T118" fmla="*/ 181 w 237"/>
              <a:gd name="T119" fmla="*/ 79 h 336"/>
              <a:gd name="T120" fmla="*/ 154 w 237"/>
              <a:gd name="T121" fmla="*/ 38 h 336"/>
              <a:gd name="T122" fmla="*/ 118 w 237"/>
              <a:gd name="T123" fmla="*/ 28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37" h="336">
                <a:moveTo>
                  <a:pt x="118" y="0"/>
                </a:moveTo>
                <a:lnTo>
                  <a:pt x="118" y="0"/>
                </a:lnTo>
                <a:lnTo>
                  <a:pt x="127" y="1"/>
                </a:lnTo>
                <a:lnTo>
                  <a:pt x="137" y="3"/>
                </a:lnTo>
                <a:lnTo>
                  <a:pt x="145" y="5"/>
                </a:lnTo>
                <a:lnTo>
                  <a:pt x="153" y="8"/>
                </a:lnTo>
                <a:lnTo>
                  <a:pt x="162" y="11"/>
                </a:lnTo>
                <a:lnTo>
                  <a:pt x="169" y="17"/>
                </a:lnTo>
                <a:lnTo>
                  <a:pt x="176" y="21"/>
                </a:lnTo>
                <a:lnTo>
                  <a:pt x="182" y="28"/>
                </a:lnTo>
                <a:lnTo>
                  <a:pt x="188" y="34"/>
                </a:lnTo>
                <a:lnTo>
                  <a:pt x="193" y="41"/>
                </a:lnTo>
                <a:lnTo>
                  <a:pt x="197" y="48"/>
                </a:lnTo>
                <a:lnTo>
                  <a:pt x="202" y="57"/>
                </a:lnTo>
                <a:lnTo>
                  <a:pt x="205" y="64"/>
                </a:lnTo>
                <a:lnTo>
                  <a:pt x="207" y="73"/>
                </a:lnTo>
                <a:lnTo>
                  <a:pt x="208" y="83"/>
                </a:lnTo>
                <a:lnTo>
                  <a:pt x="209" y="92"/>
                </a:lnTo>
                <a:lnTo>
                  <a:pt x="209" y="92"/>
                </a:lnTo>
                <a:lnTo>
                  <a:pt x="208" y="101"/>
                </a:lnTo>
                <a:lnTo>
                  <a:pt x="207" y="110"/>
                </a:lnTo>
                <a:lnTo>
                  <a:pt x="205" y="119"/>
                </a:lnTo>
                <a:lnTo>
                  <a:pt x="202" y="128"/>
                </a:lnTo>
                <a:lnTo>
                  <a:pt x="197" y="135"/>
                </a:lnTo>
                <a:lnTo>
                  <a:pt x="193" y="143"/>
                </a:lnTo>
                <a:lnTo>
                  <a:pt x="188" y="149"/>
                </a:lnTo>
                <a:lnTo>
                  <a:pt x="182" y="156"/>
                </a:lnTo>
                <a:lnTo>
                  <a:pt x="182" y="156"/>
                </a:lnTo>
                <a:lnTo>
                  <a:pt x="182" y="156"/>
                </a:lnTo>
                <a:lnTo>
                  <a:pt x="182" y="156"/>
                </a:lnTo>
                <a:lnTo>
                  <a:pt x="181" y="157"/>
                </a:lnTo>
                <a:lnTo>
                  <a:pt x="181" y="157"/>
                </a:lnTo>
                <a:lnTo>
                  <a:pt x="195" y="170"/>
                </a:lnTo>
                <a:lnTo>
                  <a:pt x="208" y="184"/>
                </a:lnTo>
                <a:lnTo>
                  <a:pt x="215" y="191"/>
                </a:lnTo>
                <a:lnTo>
                  <a:pt x="220" y="198"/>
                </a:lnTo>
                <a:lnTo>
                  <a:pt x="225" y="206"/>
                </a:lnTo>
                <a:lnTo>
                  <a:pt x="229" y="214"/>
                </a:lnTo>
                <a:lnTo>
                  <a:pt x="229" y="214"/>
                </a:lnTo>
                <a:lnTo>
                  <a:pt x="229" y="214"/>
                </a:lnTo>
                <a:lnTo>
                  <a:pt x="232" y="224"/>
                </a:lnTo>
                <a:lnTo>
                  <a:pt x="234" y="233"/>
                </a:lnTo>
                <a:lnTo>
                  <a:pt x="236" y="243"/>
                </a:lnTo>
                <a:lnTo>
                  <a:pt x="237" y="254"/>
                </a:lnTo>
                <a:lnTo>
                  <a:pt x="237" y="282"/>
                </a:lnTo>
                <a:lnTo>
                  <a:pt x="237" y="282"/>
                </a:lnTo>
                <a:lnTo>
                  <a:pt x="237" y="286"/>
                </a:lnTo>
                <a:lnTo>
                  <a:pt x="236" y="292"/>
                </a:lnTo>
                <a:lnTo>
                  <a:pt x="233" y="296"/>
                </a:lnTo>
                <a:lnTo>
                  <a:pt x="230" y="300"/>
                </a:lnTo>
                <a:lnTo>
                  <a:pt x="230" y="300"/>
                </a:lnTo>
                <a:lnTo>
                  <a:pt x="227" y="305"/>
                </a:lnTo>
                <a:lnTo>
                  <a:pt x="224" y="308"/>
                </a:lnTo>
                <a:lnTo>
                  <a:pt x="218" y="310"/>
                </a:lnTo>
                <a:lnTo>
                  <a:pt x="213" y="311"/>
                </a:lnTo>
                <a:lnTo>
                  <a:pt x="213" y="311"/>
                </a:lnTo>
                <a:lnTo>
                  <a:pt x="212" y="311"/>
                </a:lnTo>
                <a:lnTo>
                  <a:pt x="212" y="311"/>
                </a:lnTo>
                <a:lnTo>
                  <a:pt x="186" y="311"/>
                </a:lnTo>
                <a:lnTo>
                  <a:pt x="186" y="323"/>
                </a:lnTo>
                <a:lnTo>
                  <a:pt x="186" y="323"/>
                </a:lnTo>
                <a:lnTo>
                  <a:pt x="184" y="329"/>
                </a:lnTo>
                <a:lnTo>
                  <a:pt x="181" y="332"/>
                </a:lnTo>
                <a:lnTo>
                  <a:pt x="178" y="335"/>
                </a:lnTo>
                <a:lnTo>
                  <a:pt x="172" y="336"/>
                </a:lnTo>
                <a:lnTo>
                  <a:pt x="171" y="336"/>
                </a:lnTo>
                <a:lnTo>
                  <a:pt x="64" y="336"/>
                </a:lnTo>
                <a:lnTo>
                  <a:pt x="64" y="336"/>
                </a:lnTo>
                <a:lnTo>
                  <a:pt x="58" y="335"/>
                </a:lnTo>
                <a:lnTo>
                  <a:pt x="54" y="332"/>
                </a:lnTo>
                <a:lnTo>
                  <a:pt x="52" y="329"/>
                </a:lnTo>
                <a:lnTo>
                  <a:pt x="51" y="323"/>
                </a:lnTo>
                <a:lnTo>
                  <a:pt x="51" y="322"/>
                </a:lnTo>
                <a:lnTo>
                  <a:pt x="51" y="311"/>
                </a:lnTo>
                <a:lnTo>
                  <a:pt x="25" y="311"/>
                </a:lnTo>
                <a:lnTo>
                  <a:pt x="25" y="311"/>
                </a:lnTo>
                <a:lnTo>
                  <a:pt x="21" y="311"/>
                </a:lnTo>
                <a:lnTo>
                  <a:pt x="21" y="311"/>
                </a:lnTo>
                <a:lnTo>
                  <a:pt x="16" y="309"/>
                </a:lnTo>
                <a:lnTo>
                  <a:pt x="12" y="307"/>
                </a:lnTo>
                <a:lnTo>
                  <a:pt x="8" y="304"/>
                </a:lnTo>
                <a:lnTo>
                  <a:pt x="5" y="300"/>
                </a:lnTo>
                <a:lnTo>
                  <a:pt x="5" y="300"/>
                </a:lnTo>
                <a:lnTo>
                  <a:pt x="3" y="296"/>
                </a:lnTo>
                <a:lnTo>
                  <a:pt x="1" y="292"/>
                </a:lnTo>
                <a:lnTo>
                  <a:pt x="0" y="286"/>
                </a:lnTo>
                <a:lnTo>
                  <a:pt x="0" y="282"/>
                </a:lnTo>
                <a:lnTo>
                  <a:pt x="0" y="254"/>
                </a:lnTo>
                <a:lnTo>
                  <a:pt x="0" y="254"/>
                </a:lnTo>
                <a:lnTo>
                  <a:pt x="0" y="243"/>
                </a:lnTo>
                <a:lnTo>
                  <a:pt x="1" y="233"/>
                </a:lnTo>
                <a:lnTo>
                  <a:pt x="3" y="224"/>
                </a:lnTo>
                <a:lnTo>
                  <a:pt x="6" y="214"/>
                </a:lnTo>
                <a:lnTo>
                  <a:pt x="6" y="214"/>
                </a:lnTo>
                <a:lnTo>
                  <a:pt x="10" y="206"/>
                </a:lnTo>
                <a:lnTo>
                  <a:pt x="16" y="198"/>
                </a:lnTo>
                <a:lnTo>
                  <a:pt x="21" y="191"/>
                </a:lnTo>
                <a:lnTo>
                  <a:pt x="28" y="184"/>
                </a:lnTo>
                <a:lnTo>
                  <a:pt x="41" y="170"/>
                </a:lnTo>
                <a:lnTo>
                  <a:pt x="54" y="157"/>
                </a:lnTo>
                <a:lnTo>
                  <a:pt x="54" y="156"/>
                </a:lnTo>
                <a:lnTo>
                  <a:pt x="53" y="156"/>
                </a:lnTo>
                <a:lnTo>
                  <a:pt x="53" y="156"/>
                </a:lnTo>
                <a:lnTo>
                  <a:pt x="47" y="149"/>
                </a:lnTo>
                <a:lnTo>
                  <a:pt x="42" y="143"/>
                </a:lnTo>
                <a:lnTo>
                  <a:pt x="38" y="135"/>
                </a:lnTo>
                <a:lnTo>
                  <a:pt x="33" y="126"/>
                </a:lnTo>
                <a:lnTo>
                  <a:pt x="31" y="118"/>
                </a:lnTo>
                <a:lnTo>
                  <a:pt x="29" y="110"/>
                </a:lnTo>
                <a:lnTo>
                  <a:pt x="27" y="100"/>
                </a:lnTo>
                <a:lnTo>
                  <a:pt x="27" y="92"/>
                </a:lnTo>
                <a:lnTo>
                  <a:pt x="27" y="92"/>
                </a:lnTo>
                <a:lnTo>
                  <a:pt x="27" y="83"/>
                </a:lnTo>
                <a:lnTo>
                  <a:pt x="29" y="73"/>
                </a:lnTo>
                <a:lnTo>
                  <a:pt x="31" y="64"/>
                </a:lnTo>
                <a:lnTo>
                  <a:pt x="34" y="57"/>
                </a:lnTo>
                <a:lnTo>
                  <a:pt x="38" y="48"/>
                </a:lnTo>
                <a:lnTo>
                  <a:pt x="42" y="41"/>
                </a:lnTo>
                <a:lnTo>
                  <a:pt x="47" y="34"/>
                </a:lnTo>
                <a:lnTo>
                  <a:pt x="54" y="28"/>
                </a:lnTo>
                <a:lnTo>
                  <a:pt x="60" y="21"/>
                </a:lnTo>
                <a:lnTo>
                  <a:pt x="67" y="17"/>
                </a:lnTo>
                <a:lnTo>
                  <a:pt x="75" y="11"/>
                </a:lnTo>
                <a:lnTo>
                  <a:pt x="82" y="8"/>
                </a:lnTo>
                <a:lnTo>
                  <a:pt x="91" y="5"/>
                </a:lnTo>
                <a:lnTo>
                  <a:pt x="100" y="3"/>
                </a:lnTo>
                <a:lnTo>
                  <a:pt x="108" y="1"/>
                </a:lnTo>
                <a:lnTo>
                  <a:pt x="118" y="0"/>
                </a:lnTo>
                <a:lnTo>
                  <a:pt x="118" y="0"/>
                </a:lnTo>
                <a:close/>
                <a:moveTo>
                  <a:pt x="60" y="284"/>
                </a:moveTo>
                <a:lnTo>
                  <a:pt x="60" y="249"/>
                </a:lnTo>
                <a:lnTo>
                  <a:pt x="60" y="249"/>
                </a:lnTo>
                <a:lnTo>
                  <a:pt x="62" y="246"/>
                </a:lnTo>
                <a:lnTo>
                  <a:pt x="63" y="244"/>
                </a:lnTo>
                <a:lnTo>
                  <a:pt x="66" y="242"/>
                </a:lnTo>
                <a:lnTo>
                  <a:pt x="69" y="242"/>
                </a:lnTo>
                <a:lnTo>
                  <a:pt x="69" y="242"/>
                </a:lnTo>
                <a:lnTo>
                  <a:pt x="71" y="242"/>
                </a:lnTo>
                <a:lnTo>
                  <a:pt x="75" y="244"/>
                </a:lnTo>
                <a:lnTo>
                  <a:pt x="76" y="246"/>
                </a:lnTo>
                <a:lnTo>
                  <a:pt x="77" y="249"/>
                </a:lnTo>
                <a:lnTo>
                  <a:pt x="77" y="297"/>
                </a:lnTo>
                <a:lnTo>
                  <a:pt x="77" y="298"/>
                </a:lnTo>
                <a:lnTo>
                  <a:pt x="77" y="310"/>
                </a:lnTo>
                <a:lnTo>
                  <a:pt x="159" y="310"/>
                </a:lnTo>
                <a:lnTo>
                  <a:pt x="159" y="298"/>
                </a:lnTo>
                <a:lnTo>
                  <a:pt x="159" y="298"/>
                </a:lnTo>
                <a:lnTo>
                  <a:pt x="159" y="297"/>
                </a:lnTo>
                <a:lnTo>
                  <a:pt x="159" y="249"/>
                </a:lnTo>
                <a:lnTo>
                  <a:pt x="159" y="249"/>
                </a:lnTo>
                <a:lnTo>
                  <a:pt x="159" y="246"/>
                </a:lnTo>
                <a:lnTo>
                  <a:pt x="162" y="244"/>
                </a:lnTo>
                <a:lnTo>
                  <a:pt x="164" y="242"/>
                </a:lnTo>
                <a:lnTo>
                  <a:pt x="167" y="242"/>
                </a:lnTo>
                <a:lnTo>
                  <a:pt x="167" y="242"/>
                </a:lnTo>
                <a:lnTo>
                  <a:pt x="170" y="242"/>
                </a:lnTo>
                <a:lnTo>
                  <a:pt x="172" y="244"/>
                </a:lnTo>
                <a:lnTo>
                  <a:pt x="175" y="246"/>
                </a:lnTo>
                <a:lnTo>
                  <a:pt x="175" y="249"/>
                </a:lnTo>
                <a:lnTo>
                  <a:pt x="175" y="284"/>
                </a:lnTo>
                <a:lnTo>
                  <a:pt x="209" y="284"/>
                </a:lnTo>
                <a:lnTo>
                  <a:pt x="209" y="284"/>
                </a:lnTo>
                <a:lnTo>
                  <a:pt x="209" y="282"/>
                </a:lnTo>
                <a:lnTo>
                  <a:pt x="209" y="254"/>
                </a:lnTo>
                <a:lnTo>
                  <a:pt x="209" y="254"/>
                </a:lnTo>
                <a:lnTo>
                  <a:pt x="209" y="246"/>
                </a:lnTo>
                <a:lnTo>
                  <a:pt x="208" y="238"/>
                </a:lnTo>
                <a:lnTo>
                  <a:pt x="207" y="232"/>
                </a:lnTo>
                <a:lnTo>
                  <a:pt x="205" y="225"/>
                </a:lnTo>
                <a:lnTo>
                  <a:pt x="205" y="225"/>
                </a:lnTo>
                <a:lnTo>
                  <a:pt x="205" y="225"/>
                </a:lnTo>
                <a:lnTo>
                  <a:pt x="205" y="225"/>
                </a:lnTo>
                <a:lnTo>
                  <a:pt x="201" y="218"/>
                </a:lnTo>
                <a:lnTo>
                  <a:pt x="196" y="210"/>
                </a:lnTo>
                <a:lnTo>
                  <a:pt x="184" y="197"/>
                </a:lnTo>
                <a:lnTo>
                  <a:pt x="171" y="184"/>
                </a:lnTo>
                <a:lnTo>
                  <a:pt x="159" y="173"/>
                </a:lnTo>
                <a:lnTo>
                  <a:pt x="159" y="173"/>
                </a:lnTo>
                <a:lnTo>
                  <a:pt x="150" y="178"/>
                </a:lnTo>
                <a:lnTo>
                  <a:pt x="140" y="181"/>
                </a:lnTo>
                <a:lnTo>
                  <a:pt x="129" y="182"/>
                </a:lnTo>
                <a:lnTo>
                  <a:pt x="118" y="183"/>
                </a:lnTo>
                <a:lnTo>
                  <a:pt x="118" y="183"/>
                </a:lnTo>
                <a:lnTo>
                  <a:pt x="106" y="182"/>
                </a:lnTo>
                <a:lnTo>
                  <a:pt x="96" y="181"/>
                </a:lnTo>
                <a:lnTo>
                  <a:pt x="85" y="178"/>
                </a:lnTo>
                <a:lnTo>
                  <a:pt x="76" y="173"/>
                </a:lnTo>
                <a:lnTo>
                  <a:pt x="76" y="173"/>
                </a:lnTo>
                <a:lnTo>
                  <a:pt x="64" y="184"/>
                </a:lnTo>
                <a:lnTo>
                  <a:pt x="51" y="197"/>
                </a:lnTo>
                <a:lnTo>
                  <a:pt x="40" y="210"/>
                </a:lnTo>
                <a:lnTo>
                  <a:pt x="34" y="218"/>
                </a:lnTo>
                <a:lnTo>
                  <a:pt x="31" y="225"/>
                </a:lnTo>
                <a:lnTo>
                  <a:pt x="31" y="225"/>
                </a:lnTo>
                <a:lnTo>
                  <a:pt x="29" y="232"/>
                </a:lnTo>
                <a:lnTo>
                  <a:pt x="27" y="238"/>
                </a:lnTo>
                <a:lnTo>
                  <a:pt x="26" y="246"/>
                </a:lnTo>
                <a:lnTo>
                  <a:pt x="26" y="254"/>
                </a:lnTo>
                <a:lnTo>
                  <a:pt x="26" y="282"/>
                </a:lnTo>
                <a:lnTo>
                  <a:pt x="26" y="282"/>
                </a:lnTo>
                <a:lnTo>
                  <a:pt x="27" y="284"/>
                </a:lnTo>
                <a:lnTo>
                  <a:pt x="60" y="284"/>
                </a:lnTo>
                <a:lnTo>
                  <a:pt x="60" y="284"/>
                </a:lnTo>
                <a:close/>
                <a:moveTo>
                  <a:pt x="118" y="28"/>
                </a:moveTo>
                <a:lnTo>
                  <a:pt x="118" y="28"/>
                </a:lnTo>
                <a:lnTo>
                  <a:pt x="112" y="28"/>
                </a:lnTo>
                <a:lnTo>
                  <a:pt x="105" y="29"/>
                </a:lnTo>
                <a:lnTo>
                  <a:pt x="93" y="32"/>
                </a:lnTo>
                <a:lnTo>
                  <a:pt x="82" y="38"/>
                </a:lnTo>
                <a:lnTo>
                  <a:pt x="72" y="46"/>
                </a:lnTo>
                <a:lnTo>
                  <a:pt x="65" y="56"/>
                </a:lnTo>
                <a:lnTo>
                  <a:pt x="58" y="67"/>
                </a:lnTo>
                <a:lnTo>
                  <a:pt x="55" y="79"/>
                </a:lnTo>
                <a:lnTo>
                  <a:pt x="54" y="85"/>
                </a:lnTo>
                <a:lnTo>
                  <a:pt x="53" y="92"/>
                </a:lnTo>
                <a:lnTo>
                  <a:pt x="53" y="92"/>
                </a:lnTo>
                <a:lnTo>
                  <a:pt x="54" y="98"/>
                </a:lnTo>
                <a:lnTo>
                  <a:pt x="55" y="105"/>
                </a:lnTo>
                <a:lnTo>
                  <a:pt x="58" y="117"/>
                </a:lnTo>
                <a:lnTo>
                  <a:pt x="65" y="128"/>
                </a:lnTo>
                <a:lnTo>
                  <a:pt x="72" y="137"/>
                </a:lnTo>
                <a:lnTo>
                  <a:pt x="82" y="145"/>
                </a:lnTo>
                <a:lnTo>
                  <a:pt x="93" y="151"/>
                </a:lnTo>
                <a:lnTo>
                  <a:pt x="105" y="155"/>
                </a:lnTo>
                <a:lnTo>
                  <a:pt x="112" y="156"/>
                </a:lnTo>
                <a:lnTo>
                  <a:pt x="118" y="157"/>
                </a:lnTo>
                <a:lnTo>
                  <a:pt x="118" y="157"/>
                </a:lnTo>
                <a:lnTo>
                  <a:pt x="125" y="156"/>
                </a:lnTo>
                <a:lnTo>
                  <a:pt x="131" y="155"/>
                </a:lnTo>
                <a:lnTo>
                  <a:pt x="143" y="151"/>
                </a:lnTo>
                <a:lnTo>
                  <a:pt x="154" y="145"/>
                </a:lnTo>
                <a:lnTo>
                  <a:pt x="164" y="137"/>
                </a:lnTo>
                <a:lnTo>
                  <a:pt x="171" y="128"/>
                </a:lnTo>
                <a:lnTo>
                  <a:pt x="177" y="117"/>
                </a:lnTo>
                <a:lnTo>
                  <a:pt x="181" y="105"/>
                </a:lnTo>
                <a:lnTo>
                  <a:pt x="182" y="98"/>
                </a:lnTo>
                <a:lnTo>
                  <a:pt x="182" y="92"/>
                </a:lnTo>
                <a:lnTo>
                  <a:pt x="182" y="92"/>
                </a:lnTo>
                <a:lnTo>
                  <a:pt x="182" y="85"/>
                </a:lnTo>
                <a:lnTo>
                  <a:pt x="181" y="79"/>
                </a:lnTo>
                <a:lnTo>
                  <a:pt x="177" y="67"/>
                </a:lnTo>
                <a:lnTo>
                  <a:pt x="171" y="56"/>
                </a:lnTo>
                <a:lnTo>
                  <a:pt x="164" y="46"/>
                </a:lnTo>
                <a:lnTo>
                  <a:pt x="154" y="38"/>
                </a:lnTo>
                <a:lnTo>
                  <a:pt x="143" y="32"/>
                </a:lnTo>
                <a:lnTo>
                  <a:pt x="131" y="29"/>
                </a:lnTo>
                <a:lnTo>
                  <a:pt x="125" y="28"/>
                </a:lnTo>
                <a:lnTo>
                  <a:pt x="118" y="28"/>
                </a:lnTo>
                <a:lnTo>
                  <a:pt x="118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Freeform 532"/>
          <p:cNvSpPr>
            <a:spLocks noEditPoints="1"/>
          </p:cNvSpPr>
          <p:nvPr/>
        </p:nvSpPr>
        <p:spPr bwMode="auto">
          <a:xfrm>
            <a:off x="2350313" y="1632683"/>
            <a:ext cx="450037" cy="576438"/>
          </a:xfrm>
          <a:custGeom>
            <a:avLst/>
            <a:gdLst>
              <a:gd name="T0" fmla="*/ 137 w 237"/>
              <a:gd name="T1" fmla="*/ 3 h 336"/>
              <a:gd name="T2" fmla="*/ 169 w 237"/>
              <a:gd name="T3" fmla="*/ 17 h 336"/>
              <a:gd name="T4" fmla="*/ 193 w 237"/>
              <a:gd name="T5" fmla="*/ 41 h 336"/>
              <a:gd name="T6" fmla="*/ 207 w 237"/>
              <a:gd name="T7" fmla="*/ 73 h 336"/>
              <a:gd name="T8" fmla="*/ 208 w 237"/>
              <a:gd name="T9" fmla="*/ 101 h 336"/>
              <a:gd name="T10" fmla="*/ 197 w 237"/>
              <a:gd name="T11" fmla="*/ 135 h 336"/>
              <a:gd name="T12" fmla="*/ 182 w 237"/>
              <a:gd name="T13" fmla="*/ 156 h 336"/>
              <a:gd name="T14" fmla="*/ 181 w 237"/>
              <a:gd name="T15" fmla="*/ 157 h 336"/>
              <a:gd name="T16" fmla="*/ 220 w 237"/>
              <a:gd name="T17" fmla="*/ 198 h 336"/>
              <a:gd name="T18" fmla="*/ 229 w 237"/>
              <a:gd name="T19" fmla="*/ 214 h 336"/>
              <a:gd name="T20" fmla="*/ 237 w 237"/>
              <a:gd name="T21" fmla="*/ 254 h 336"/>
              <a:gd name="T22" fmla="*/ 236 w 237"/>
              <a:gd name="T23" fmla="*/ 292 h 336"/>
              <a:gd name="T24" fmla="*/ 227 w 237"/>
              <a:gd name="T25" fmla="*/ 305 h 336"/>
              <a:gd name="T26" fmla="*/ 213 w 237"/>
              <a:gd name="T27" fmla="*/ 311 h 336"/>
              <a:gd name="T28" fmla="*/ 186 w 237"/>
              <a:gd name="T29" fmla="*/ 323 h 336"/>
              <a:gd name="T30" fmla="*/ 178 w 237"/>
              <a:gd name="T31" fmla="*/ 335 h 336"/>
              <a:gd name="T32" fmla="*/ 64 w 237"/>
              <a:gd name="T33" fmla="*/ 336 h 336"/>
              <a:gd name="T34" fmla="*/ 51 w 237"/>
              <a:gd name="T35" fmla="*/ 323 h 336"/>
              <a:gd name="T36" fmla="*/ 25 w 237"/>
              <a:gd name="T37" fmla="*/ 311 h 336"/>
              <a:gd name="T38" fmla="*/ 12 w 237"/>
              <a:gd name="T39" fmla="*/ 307 h 336"/>
              <a:gd name="T40" fmla="*/ 3 w 237"/>
              <a:gd name="T41" fmla="*/ 296 h 336"/>
              <a:gd name="T42" fmla="*/ 0 w 237"/>
              <a:gd name="T43" fmla="*/ 254 h 336"/>
              <a:gd name="T44" fmla="*/ 3 w 237"/>
              <a:gd name="T45" fmla="*/ 224 h 336"/>
              <a:gd name="T46" fmla="*/ 16 w 237"/>
              <a:gd name="T47" fmla="*/ 198 h 336"/>
              <a:gd name="T48" fmla="*/ 54 w 237"/>
              <a:gd name="T49" fmla="*/ 157 h 336"/>
              <a:gd name="T50" fmla="*/ 47 w 237"/>
              <a:gd name="T51" fmla="*/ 149 h 336"/>
              <a:gd name="T52" fmla="*/ 31 w 237"/>
              <a:gd name="T53" fmla="*/ 118 h 336"/>
              <a:gd name="T54" fmla="*/ 27 w 237"/>
              <a:gd name="T55" fmla="*/ 92 h 336"/>
              <a:gd name="T56" fmla="*/ 34 w 237"/>
              <a:gd name="T57" fmla="*/ 57 h 336"/>
              <a:gd name="T58" fmla="*/ 54 w 237"/>
              <a:gd name="T59" fmla="*/ 28 h 336"/>
              <a:gd name="T60" fmla="*/ 82 w 237"/>
              <a:gd name="T61" fmla="*/ 8 h 336"/>
              <a:gd name="T62" fmla="*/ 118 w 237"/>
              <a:gd name="T63" fmla="*/ 0 h 336"/>
              <a:gd name="T64" fmla="*/ 60 w 237"/>
              <a:gd name="T65" fmla="*/ 249 h 336"/>
              <a:gd name="T66" fmla="*/ 69 w 237"/>
              <a:gd name="T67" fmla="*/ 242 h 336"/>
              <a:gd name="T68" fmla="*/ 76 w 237"/>
              <a:gd name="T69" fmla="*/ 246 h 336"/>
              <a:gd name="T70" fmla="*/ 77 w 237"/>
              <a:gd name="T71" fmla="*/ 310 h 336"/>
              <a:gd name="T72" fmla="*/ 159 w 237"/>
              <a:gd name="T73" fmla="*/ 297 h 336"/>
              <a:gd name="T74" fmla="*/ 162 w 237"/>
              <a:gd name="T75" fmla="*/ 244 h 336"/>
              <a:gd name="T76" fmla="*/ 170 w 237"/>
              <a:gd name="T77" fmla="*/ 242 h 336"/>
              <a:gd name="T78" fmla="*/ 175 w 237"/>
              <a:gd name="T79" fmla="*/ 284 h 336"/>
              <a:gd name="T80" fmla="*/ 209 w 237"/>
              <a:gd name="T81" fmla="*/ 254 h 336"/>
              <a:gd name="T82" fmla="*/ 207 w 237"/>
              <a:gd name="T83" fmla="*/ 232 h 336"/>
              <a:gd name="T84" fmla="*/ 205 w 237"/>
              <a:gd name="T85" fmla="*/ 225 h 336"/>
              <a:gd name="T86" fmla="*/ 171 w 237"/>
              <a:gd name="T87" fmla="*/ 184 h 336"/>
              <a:gd name="T88" fmla="*/ 140 w 237"/>
              <a:gd name="T89" fmla="*/ 181 h 336"/>
              <a:gd name="T90" fmla="*/ 106 w 237"/>
              <a:gd name="T91" fmla="*/ 182 h 336"/>
              <a:gd name="T92" fmla="*/ 76 w 237"/>
              <a:gd name="T93" fmla="*/ 173 h 336"/>
              <a:gd name="T94" fmla="*/ 34 w 237"/>
              <a:gd name="T95" fmla="*/ 218 h 336"/>
              <a:gd name="T96" fmla="*/ 27 w 237"/>
              <a:gd name="T97" fmla="*/ 238 h 336"/>
              <a:gd name="T98" fmla="*/ 26 w 237"/>
              <a:gd name="T99" fmla="*/ 282 h 336"/>
              <a:gd name="T100" fmla="*/ 118 w 237"/>
              <a:gd name="T101" fmla="*/ 28 h 336"/>
              <a:gd name="T102" fmla="*/ 93 w 237"/>
              <a:gd name="T103" fmla="*/ 32 h 336"/>
              <a:gd name="T104" fmla="*/ 58 w 237"/>
              <a:gd name="T105" fmla="*/ 67 h 336"/>
              <a:gd name="T106" fmla="*/ 53 w 237"/>
              <a:gd name="T107" fmla="*/ 92 h 336"/>
              <a:gd name="T108" fmla="*/ 65 w 237"/>
              <a:gd name="T109" fmla="*/ 128 h 336"/>
              <a:gd name="T110" fmla="*/ 105 w 237"/>
              <a:gd name="T111" fmla="*/ 155 h 336"/>
              <a:gd name="T112" fmla="*/ 125 w 237"/>
              <a:gd name="T113" fmla="*/ 156 h 336"/>
              <a:gd name="T114" fmla="*/ 164 w 237"/>
              <a:gd name="T115" fmla="*/ 137 h 336"/>
              <a:gd name="T116" fmla="*/ 182 w 237"/>
              <a:gd name="T117" fmla="*/ 98 h 336"/>
              <a:gd name="T118" fmla="*/ 181 w 237"/>
              <a:gd name="T119" fmla="*/ 79 h 336"/>
              <a:gd name="T120" fmla="*/ 154 w 237"/>
              <a:gd name="T121" fmla="*/ 38 h 336"/>
              <a:gd name="T122" fmla="*/ 118 w 237"/>
              <a:gd name="T123" fmla="*/ 28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37" h="336">
                <a:moveTo>
                  <a:pt x="118" y="0"/>
                </a:moveTo>
                <a:lnTo>
                  <a:pt x="118" y="0"/>
                </a:lnTo>
                <a:lnTo>
                  <a:pt x="127" y="1"/>
                </a:lnTo>
                <a:lnTo>
                  <a:pt x="137" y="3"/>
                </a:lnTo>
                <a:lnTo>
                  <a:pt x="145" y="5"/>
                </a:lnTo>
                <a:lnTo>
                  <a:pt x="153" y="8"/>
                </a:lnTo>
                <a:lnTo>
                  <a:pt x="162" y="11"/>
                </a:lnTo>
                <a:lnTo>
                  <a:pt x="169" y="17"/>
                </a:lnTo>
                <a:lnTo>
                  <a:pt x="176" y="21"/>
                </a:lnTo>
                <a:lnTo>
                  <a:pt x="182" y="28"/>
                </a:lnTo>
                <a:lnTo>
                  <a:pt x="188" y="34"/>
                </a:lnTo>
                <a:lnTo>
                  <a:pt x="193" y="41"/>
                </a:lnTo>
                <a:lnTo>
                  <a:pt x="197" y="48"/>
                </a:lnTo>
                <a:lnTo>
                  <a:pt x="202" y="57"/>
                </a:lnTo>
                <a:lnTo>
                  <a:pt x="205" y="64"/>
                </a:lnTo>
                <a:lnTo>
                  <a:pt x="207" y="73"/>
                </a:lnTo>
                <a:lnTo>
                  <a:pt x="208" y="83"/>
                </a:lnTo>
                <a:lnTo>
                  <a:pt x="209" y="92"/>
                </a:lnTo>
                <a:lnTo>
                  <a:pt x="209" y="92"/>
                </a:lnTo>
                <a:lnTo>
                  <a:pt x="208" y="101"/>
                </a:lnTo>
                <a:lnTo>
                  <a:pt x="207" y="110"/>
                </a:lnTo>
                <a:lnTo>
                  <a:pt x="205" y="119"/>
                </a:lnTo>
                <a:lnTo>
                  <a:pt x="202" y="128"/>
                </a:lnTo>
                <a:lnTo>
                  <a:pt x="197" y="135"/>
                </a:lnTo>
                <a:lnTo>
                  <a:pt x="193" y="143"/>
                </a:lnTo>
                <a:lnTo>
                  <a:pt x="188" y="149"/>
                </a:lnTo>
                <a:lnTo>
                  <a:pt x="182" y="156"/>
                </a:lnTo>
                <a:lnTo>
                  <a:pt x="182" y="156"/>
                </a:lnTo>
                <a:lnTo>
                  <a:pt x="182" y="156"/>
                </a:lnTo>
                <a:lnTo>
                  <a:pt x="182" y="156"/>
                </a:lnTo>
                <a:lnTo>
                  <a:pt x="181" y="157"/>
                </a:lnTo>
                <a:lnTo>
                  <a:pt x="181" y="157"/>
                </a:lnTo>
                <a:lnTo>
                  <a:pt x="195" y="170"/>
                </a:lnTo>
                <a:lnTo>
                  <a:pt x="208" y="184"/>
                </a:lnTo>
                <a:lnTo>
                  <a:pt x="215" y="191"/>
                </a:lnTo>
                <a:lnTo>
                  <a:pt x="220" y="198"/>
                </a:lnTo>
                <a:lnTo>
                  <a:pt x="225" y="206"/>
                </a:lnTo>
                <a:lnTo>
                  <a:pt x="229" y="214"/>
                </a:lnTo>
                <a:lnTo>
                  <a:pt x="229" y="214"/>
                </a:lnTo>
                <a:lnTo>
                  <a:pt x="229" y="214"/>
                </a:lnTo>
                <a:lnTo>
                  <a:pt x="232" y="224"/>
                </a:lnTo>
                <a:lnTo>
                  <a:pt x="234" y="233"/>
                </a:lnTo>
                <a:lnTo>
                  <a:pt x="236" y="243"/>
                </a:lnTo>
                <a:lnTo>
                  <a:pt x="237" y="254"/>
                </a:lnTo>
                <a:lnTo>
                  <a:pt x="237" y="282"/>
                </a:lnTo>
                <a:lnTo>
                  <a:pt x="237" y="282"/>
                </a:lnTo>
                <a:lnTo>
                  <a:pt x="237" y="286"/>
                </a:lnTo>
                <a:lnTo>
                  <a:pt x="236" y="292"/>
                </a:lnTo>
                <a:lnTo>
                  <a:pt x="233" y="296"/>
                </a:lnTo>
                <a:lnTo>
                  <a:pt x="230" y="300"/>
                </a:lnTo>
                <a:lnTo>
                  <a:pt x="230" y="300"/>
                </a:lnTo>
                <a:lnTo>
                  <a:pt x="227" y="305"/>
                </a:lnTo>
                <a:lnTo>
                  <a:pt x="224" y="308"/>
                </a:lnTo>
                <a:lnTo>
                  <a:pt x="218" y="310"/>
                </a:lnTo>
                <a:lnTo>
                  <a:pt x="213" y="311"/>
                </a:lnTo>
                <a:lnTo>
                  <a:pt x="213" y="311"/>
                </a:lnTo>
                <a:lnTo>
                  <a:pt x="212" y="311"/>
                </a:lnTo>
                <a:lnTo>
                  <a:pt x="212" y="311"/>
                </a:lnTo>
                <a:lnTo>
                  <a:pt x="186" y="311"/>
                </a:lnTo>
                <a:lnTo>
                  <a:pt x="186" y="323"/>
                </a:lnTo>
                <a:lnTo>
                  <a:pt x="186" y="323"/>
                </a:lnTo>
                <a:lnTo>
                  <a:pt x="184" y="329"/>
                </a:lnTo>
                <a:lnTo>
                  <a:pt x="181" y="332"/>
                </a:lnTo>
                <a:lnTo>
                  <a:pt x="178" y="335"/>
                </a:lnTo>
                <a:lnTo>
                  <a:pt x="172" y="336"/>
                </a:lnTo>
                <a:lnTo>
                  <a:pt x="171" y="336"/>
                </a:lnTo>
                <a:lnTo>
                  <a:pt x="64" y="336"/>
                </a:lnTo>
                <a:lnTo>
                  <a:pt x="64" y="336"/>
                </a:lnTo>
                <a:lnTo>
                  <a:pt x="58" y="335"/>
                </a:lnTo>
                <a:lnTo>
                  <a:pt x="54" y="332"/>
                </a:lnTo>
                <a:lnTo>
                  <a:pt x="52" y="329"/>
                </a:lnTo>
                <a:lnTo>
                  <a:pt x="51" y="323"/>
                </a:lnTo>
                <a:lnTo>
                  <a:pt x="51" y="322"/>
                </a:lnTo>
                <a:lnTo>
                  <a:pt x="51" y="311"/>
                </a:lnTo>
                <a:lnTo>
                  <a:pt x="25" y="311"/>
                </a:lnTo>
                <a:lnTo>
                  <a:pt x="25" y="311"/>
                </a:lnTo>
                <a:lnTo>
                  <a:pt x="21" y="311"/>
                </a:lnTo>
                <a:lnTo>
                  <a:pt x="21" y="311"/>
                </a:lnTo>
                <a:lnTo>
                  <a:pt x="16" y="309"/>
                </a:lnTo>
                <a:lnTo>
                  <a:pt x="12" y="307"/>
                </a:lnTo>
                <a:lnTo>
                  <a:pt x="8" y="304"/>
                </a:lnTo>
                <a:lnTo>
                  <a:pt x="5" y="300"/>
                </a:lnTo>
                <a:lnTo>
                  <a:pt x="5" y="300"/>
                </a:lnTo>
                <a:lnTo>
                  <a:pt x="3" y="296"/>
                </a:lnTo>
                <a:lnTo>
                  <a:pt x="1" y="292"/>
                </a:lnTo>
                <a:lnTo>
                  <a:pt x="0" y="286"/>
                </a:lnTo>
                <a:lnTo>
                  <a:pt x="0" y="282"/>
                </a:lnTo>
                <a:lnTo>
                  <a:pt x="0" y="254"/>
                </a:lnTo>
                <a:lnTo>
                  <a:pt x="0" y="254"/>
                </a:lnTo>
                <a:lnTo>
                  <a:pt x="0" y="243"/>
                </a:lnTo>
                <a:lnTo>
                  <a:pt x="1" y="233"/>
                </a:lnTo>
                <a:lnTo>
                  <a:pt x="3" y="224"/>
                </a:lnTo>
                <a:lnTo>
                  <a:pt x="6" y="214"/>
                </a:lnTo>
                <a:lnTo>
                  <a:pt x="6" y="214"/>
                </a:lnTo>
                <a:lnTo>
                  <a:pt x="10" y="206"/>
                </a:lnTo>
                <a:lnTo>
                  <a:pt x="16" y="198"/>
                </a:lnTo>
                <a:lnTo>
                  <a:pt x="21" y="191"/>
                </a:lnTo>
                <a:lnTo>
                  <a:pt x="28" y="184"/>
                </a:lnTo>
                <a:lnTo>
                  <a:pt x="41" y="170"/>
                </a:lnTo>
                <a:lnTo>
                  <a:pt x="54" y="157"/>
                </a:lnTo>
                <a:lnTo>
                  <a:pt x="54" y="156"/>
                </a:lnTo>
                <a:lnTo>
                  <a:pt x="53" y="156"/>
                </a:lnTo>
                <a:lnTo>
                  <a:pt x="53" y="156"/>
                </a:lnTo>
                <a:lnTo>
                  <a:pt x="47" y="149"/>
                </a:lnTo>
                <a:lnTo>
                  <a:pt x="42" y="143"/>
                </a:lnTo>
                <a:lnTo>
                  <a:pt x="38" y="135"/>
                </a:lnTo>
                <a:lnTo>
                  <a:pt x="33" y="126"/>
                </a:lnTo>
                <a:lnTo>
                  <a:pt x="31" y="118"/>
                </a:lnTo>
                <a:lnTo>
                  <a:pt x="29" y="110"/>
                </a:lnTo>
                <a:lnTo>
                  <a:pt x="27" y="100"/>
                </a:lnTo>
                <a:lnTo>
                  <a:pt x="27" y="92"/>
                </a:lnTo>
                <a:lnTo>
                  <a:pt x="27" y="92"/>
                </a:lnTo>
                <a:lnTo>
                  <a:pt x="27" y="83"/>
                </a:lnTo>
                <a:lnTo>
                  <a:pt x="29" y="73"/>
                </a:lnTo>
                <a:lnTo>
                  <a:pt x="31" y="64"/>
                </a:lnTo>
                <a:lnTo>
                  <a:pt x="34" y="57"/>
                </a:lnTo>
                <a:lnTo>
                  <a:pt x="38" y="48"/>
                </a:lnTo>
                <a:lnTo>
                  <a:pt x="42" y="41"/>
                </a:lnTo>
                <a:lnTo>
                  <a:pt x="47" y="34"/>
                </a:lnTo>
                <a:lnTo>
                  <a:pt x="54" y="28"/>
                </a:lnTo>
                <a:lnTo>
                  <a:pt x="60" y="21"/>
                </a:lnTo>
                <a:lnTo>
                  <a:pt x="67" y="17"/>
                </a:lnTo>
                <a:lnTo>
                  <a:pt x="75" y="11"/>
                </a:lnTo>
                <a:lnTo>
                  <a:pt x="82" y="8"/>
                </a:lnTo>
                <a:lnTo>
                  <a:pt x="91" y="5"/>
                </a:lnTo>
                <a:lnTo>
                  <a:pt x="100" y="3"/>
                </a:lnTo>
                <a:lnTo>
                  <a:pt x="108" y="1"/>
                </a:lnTo>
                <a:lnTo>
                  <a:pt x="118" y="0"/>
                </a:lnTo>
                <a:lnTo>
                  <a:pt x="118" y="0"/>
                </a:lnTo>
                <a:close/>
                <a:moveTo>
                  <a:pt x="60" y="284"/>
                </a:moveTo>
                <a:lnTo>
                  <a:pt x="60" y="249"/>
                </a:lnTo>
                <a:lnTo>
                  <a:pt x="60" y="249"/>
                </a:lnTo>
                <a:lnTo>
                  <a:pt x="62" y="246"/>
                </a:lnTo>
                <a:lnTo>
                  <a:pt x="63" y="244"/>
                </a:lnTo>
                <a:lnTo>
                  <a:pt x="66" y="242"/>
                </a:lnTo>
                <a:lnTo>
                  <a:pt x="69" y="242"/>
                </a:lnTo>
                <a:lnTo>
                  <a:pt x="69" y="242"/>
                </a:lnTo>
                <a:lnTo>
                  <a:pt x="71" y="242"/>
                </a:lnTo>
                <a:lnTo>
                  <a:pt x="75" y="244"/>
                </a:lnTo>
                <a:lnTo>
                  <a:pt x="76" y="246"/>
                </a:lnTo>
                <a:lnTo>
                  <a:pt x="77" y="249"/>
                </a:lnTo>
                <a:lnTo>
                  <a:pt x="77" y="297"/>
                </a:lnTo>
                <a:lnTo>
                  <a:pt x="77" y="298"/>
                </a:lnTo>
                <a:lnTo>
                  <a:pt x="77" y="310"/>
                </a:lnTo>
                <a:lnTo>
                  <a:pt x="159" y="310"/>
                </a:lnTo>
                <a:lnTo>
                  <a:pt x="159" y="298"/>
                </a:lnTo>
                <a:lnTo>
                  <a:pt x="159" y="298"/>
                </a:lnTo>
                <a:lnTo>
                  <a:pt x="159" y="297"/>
                </a:lnTo>
                <a:lnTo>
                  <a:pt x="159" y="249"/>
                </a:lnTo>
                <a:lnTo>
                  <a:pt x="159" y="249"/>
                </a:lnTo>
                <a:lnTo>
                  <a:pt x="159" y="246"/>
                </a:lnTo>
                <a:lnTo>
                  <a:pt x="162" y="244"/>
                </a:lnTo>
                <a:lnTo>
                  <a:pt x="164" y="242"/>
                </a:lnTo>
                <a:lnTo>
                  <a:pt x="167" y="242"/>
                </a:lnTo>
                <a:lnTo>
                  <a:pt x="167" y="242"/>
                </a:lnTo>
                <a:lnTo>
                  <a:pt x="170" y="242"/>
                </a:lnTo>
                <a:lnTo>
                  <a:pt x="172" y="244"/>
                </a:lnTo>
                <a:lnTo>
                  <a:pt x="175" y="246"/>
                </a:lnTo>
                <a:lnTo>
                  <a:pt x="175" y="249"/>
                </a:lnTo>
                <a:lnTo>
                  <a:pt x="175" y="284"/>
                </a:lnTo>
                <a:lnTo>
                  <a:pt x="209" y="284"/>
                </a:lnTo>
                <a:lnTo>
                  <a:pt x="209" y="284"/>
                </a:lnTo>
                <a:lnTo>
                  <a:pt x="209" y="282"/>
                </a:lnTo>
                <a:lnTo>
                  <a:pt x="209" y="254"/>
                </a:lnTo>
                <a:lnTo>
                  <a:pt x="209" y="254"/>
                </a:lnTo>
                <a:lnTo>
                  <a:pt x="209" y="246"/>
                </a:lnTo>
                <a:lnTo>
                  <a:pt x="208" y="238"/>
                </a:lnTo>
                <a:lnTo>
                  <a:pt x="207" y="232"/>
                </a:lnTo>
                <a:lnTo>
                  <a:pt x="205" y="225"/>
                </a:lnTo>
                <a:lnTo>
                  <a:pt x="205" y="225"/>
                </a:lnTo>
                <a:lnTo>
                  <a:pt x="205" y="225"/>
                </a:lnTo>
                <a:lnTo>
                  <a:pt x="205" y="225"/>
                </a:lnTo>
                <a:lnTo>
                  <a:pt x="201" y="218"/>
                </a:lnTo>
                <a:lnTo>
                  <a:pt x="196" y="210"/>
                </a:lnTo>
                <a:lnTo>
                  <a:pt x="184" y="197"/>
                </a:lnTo>
                <a:lnTo>
                  <a:pt x="171" y="184"/>
                </a:lnTo>
                <a:lnTo>
                  <a:pt x="159" y="173"/>
                </a:lnTo>
                <a:lnTo>
                  <a:pt x="159" y="173"/>
                </a:lnTo>
                <a:lnTo>
                  <a:pt x="150" y="178"/>
                </a:lnTo>
                <a:lnTo>
                  <a:pt x="140" y="181"/>
                </a:lnTo>
                <a:lnTo>
                  <a:pt x="129" y="182"/>
                </a:lnTo>
                <a:lnTo>
                  <a:pt x="118" y="183"/>
                </a:lnTo>
                <a:lnTo>
                  <a:pt x="118" y="183"/>
                </a:lnTo>
                <a:lnTo>
                  <a:pt x="106" y="182"/>
                </a:lnTo>
                <a:lnTo>
                  <a:pt x="96" y="181"/>
                </a:lnTo>
                <a:lnTo>
                  <a:pt x="85" y="178"/>
                </a:lnTo>
                <a:lnTo>
                  <a:pt x="76" y="173"/>
                </a:lnTo>
                <a:lnTo>
                  <a:pt x="76" y="173"/>
                </a:lnTo>
                <a:lnTo>
                  <a:pt x="64" y="184"/>
                </a:lnTo>
                <a:lnTo>
                  <a:pt x="51" y="197"/>
                </a:lnTo>
                <a:lnTo>
                  <a:pt x="40" y="210"/>
                </a:lnTo>
                <a:lnTo>
                  <a:pt x="34" y="218"/>
                </a:lnTo>
                <a:lnTo>
                  <a:pt x="31" y="225"/>
                </a:lnTo>
                <a:lnTo>
                  <a:pt x="31" y="225"/>
                </a:lnTo>
                <a:lnTo>
                  <a:pt x="29" y="232"/>
                </a:lnTo>
                <a:lnTo>
                  <a:pt x="27" y="238"/>
                </a:lnTo>
                <a:lnTo>
                  <a:pt x="26" y="246"/>
                </a:lnTo>
                <a:lnTo>
                  <a:pt x="26" y="254"/>
                </a:lnTo>
                <a:lnTo>
                  <a:pt x="26" y="282"/>
                </a:lnTo>
                <a:lnTo>
                  <a:pt x="26" y="282"/>
                </a:lnTo>
                <a:lnTo>
                  <a:pt x="27" y="284"/>
                </a:lnTo>
                <a:lnTo>
                  <a:pt x="60" y="284"/>
                </a:lnTo>
                <a:lnTo>
                  <a:pt x="60" y="284"/>
                </a:lnTo>
                <a:close/>
                <a:moveTo>
                  <a:pt x="118" y="28"/>
                </a:moveTo>
                <a:lnTo>
                  <a:pt x="118" y="28"/>
                </a:lnTo>
                <a:lnTo>
                  <a:pt x="112" y="28"/>
                </a:lnTo>
                <a:lnTo>
                  <a:pt x="105" y="29"/>
                </a:lnTo>
                <a:lnTo>
                  <a:pt x="93" y="32"/>
                </a:lnTo>
                <a:lnTo>
                  <a:pt x="82" y="38"/>
                </a:lnTo>
                <a:lnTo>
                  <a:pt x="72" y="46"/>
                </a:lnTo>
                <a:lnTo>
                  <a:pt x="65" y="56"/>
                </a:lnTo>
                <a:lnTo>
                  <a:pt x="58" y="67"/>
                </a:lnTo>
                <a:lnTo>
                  <a:pt x="55" y="79"/>
                </a:lnTo>
                <a:lnTo>
                  <a:pt x="54" y="85"/>
                </a:lnTo>
                <a:lnTo>
                  <a:pt x="53" y="92"/>
                </a:lnTo>
                <a:lnTo>
                  <a:pt x="53" y="92"/>
                </a:lnTo>
                <a:lnTo>
                  <a:pt x="54" y="98"/>
                </a:lnTo>
                <a:lnTo>
                  <a:pt x="55" y="105"/>
                </a:lnTo>
                <a:lnTo>
                  <a:pt x="58" y="117"/>
                </a:lnTo>
                <a:lnTo>
                  <a:pt x="65" y="128"/>
                </a:lnTo>
                <a:lnTo>
                  <a:pt x="72" y="137"/>
                </a:lnTo>
                <a:lnTo>
                  <a:pt x="82" y="145"/>
                </a:lnTo>
                <a:lnTo>
                  <a:pt x="93" y="151"/>
                </a:lnTo>
                <a:lnTo>
                  <a:pt x="105" y="155"/>
                </a:lnTo>
                <a:lnTo>
                  <a:pt x="112" y="156"/>
                </a:lnTo>
                <a:lnTo>
                  <a:pt x="118" y="157"/>
                </a:lnTo>
                <a:lnTo>
                  <a:pt x="118" y="157"/>
                </a:lnTo>
                <a:lnTo>
                  <a:pt x="125" y="156"/>
                </a:lnTo>
                <a:lnTo>
                  <a:pt x="131" y="155"/>
                </a:lnTo>
                <a:lnTo>
                  <a:pt x="143" y="151"/>
                </a:lnTo>
                <a:lnTo>
                  <a:pt x="154" y="145"/>
                </a:lnTo>
                <a:lnTo>
                  <a:pt x="164" y="137"/>
                </a:lnTo>
                <a:lnTo>
                  <a:pt x="171" y="128"/>
                </a:lnTo>
                <a:lnTo>
                  <a:pt x="177" y="117"/>
                </a:lnTo>
                <a:lnTo>
                  <a:pt x="181" y="105"/>
                </a:lnTo>
                <a:lnTo>
                  <a:pt x="182" y="98"/>
                </a:lnTo>
                <a:lnTo>
                  <a:pt x="182" y="92"/>
                </a:lnTo>
                <a:lnTo>
                  <a:pt x="182" y="92"/>
                </a:lnTo>
                <a:lnTo>
                  <a:pt x="182" y="85"/>
                </a:lnTo>
                <a:lnTo>
                  <a:pt x="181" y="79"/>
                </a:lnTo>
                <a:lnTo>
                  <a:pt x="177" y="67"/>
                </a:lnTo>
                <a:lnTo>
                  <a:pt x="171" y="56"/>
                </a:lnTo>
                <a:lnTo>
                  <a:pt x="164" y="46"/>
                </a:lnTo>
                <a:lnTo>
                  <a:pt x="154" y="38"/>
                </a:lnTo>
                <a:lnTo>
                  <a:pt x="143" y="32"/>
                </a:lnTo>
                <a:lnTo>
                  <a:pt x="131" y="29"/>
                </a:lnTo>
                <a:lnTo>
                  <a:pt x="125" y="28"/>
                </a:lnTo>
                <a:lnTo>
                  <a:pt x="118" y="28"/>
                </a:lnTo>
                <a:lnTo>
                  <a:pt x="118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349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87BA953-D210-9341-B88C-F820BED5AFAE}"/>
              </a:ext>
            </a:extLst>
          </p:cNvPr>
          <p:cNvSpPr/>
          <p:nvPr/>
        </p:nvSpPr>
        <p:spPr>
          <a:xfrm>
            <a:off x="7533451" y="1045969"/>
            <a:ext cx="141911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5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C772466-49A2-EF46-88B9-124A6AD8A146}"/>
              </a:ext>
            </a:extLst>
          </p:cNvPr>
          <p:cNvSpPr/>
          <p:nvPr/>
        </p:nvSpPr>
        <p:spPr>
          <a:xfrm>
            <a:off x="6009906" y="2513583"/>
            <a:ext cx="19453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3000" b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Chapter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6E297C5-0229-8D4E-8A1A-554309B2FC46}"/>
              </a:ext>
            </a:extLst>
          </p:cNvPr>
          <p:cNvSpPr/>
          <p:nvPr/>
        </p:nvSpPr>
        <p:spPr>
          <a:xfrm>
            <a:off x="8633926" y="1484831"/>
            <a:ext cx="3697774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Welcome to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 err="1" smtClean="0">
                <a:solidFill>
                  <a:schemeClr val="bg1"/>
                </a:solidFill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SeJong</a:t>
            </a:r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Reservation</a:t>
            </a:r>
          </a:p>
        </p:txBody>
      </p:sp>
    </p:spTree>
    <p:extLst>
      <p:ext uri="{BB962C8B-B14F-4D97-AF65-F5344CB8AC3E}">
        <p14:creationId xmlns:p14="http://schemas.microsoft.com/office/powerpoint/2010/main" val="248685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0FA2A55-C96F-0F48-8CF6-3363D7CB48C2}"/>
              </a:ext>
            </a:extLst>
          </p:cNvPr>
          <p:cNvSpPr/>
          <p:nvPr/>
        </p:nvSpPr>
        <p:spPr>
          <a:xfrm>
            <a:off x="794093" y="555174"/>
            <a:ext cx="5482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800" b="1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CHAPTER 1 Welcome to </a:t>
            </a:r>
            <a:r>
              <a:rPr lang="en-US" altLang="ko-KR" sz="1800" b="1" i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SeJong</a:t>
            </a:r>
            <a:r>
              <a:rPr lang="en-US" altLang="ko-KR" sz="1800" b="1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 Reservation</a:t>
            </a:r>
            <a:endParaRPr lang="en-US" altLang="ko-KR" sz="1800" b="1" i="0" dirty="0">
              <a:solidFill>
                <a:schemeClr val="bg1"/>
              </a:solidFill>
              <a:effectLst/>
              <a:latin typeface="Arial" panose="020B0604020202020204" pitchFamily="34" charset="0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4294967295"/>
          </p:nvPr>
        </p:nvSpPr>
        <p:spPr>
          <a:xfrm>
            <a:off x="11785599" y="6253680"/>
            <a:ext cx="352425" cy="365125"/>
          </a:xfrm>
        </p:spPr>
        <p:txBody>
          <a:bodyPr/>
          <a:lstStyle/>
          <a:p>
            <a:fld id="{2F0E8159-3402-E141-942D-6DE8B2571451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48286" y="1334482"/>
            <a:ext cx="770884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69875" indent="-269875">
              <a:buClr>
                <a:srgbClr val="3891B6"/>
              </a:buClr>
              <a:buSzPct val="120000"/>
              <a:buBlip>
                <a:blip r:embed="rId2"/>
              </a:buBlip>
            </a:pPr>
            <a:r>
              <a:rPr lang="en-US" altLang="ko-KR" sz="2200" b="1" dirty="0" smtClean="0">
                <a:ln>
                  <a:solidFill>
                    <a:srgbClr val="48CBFF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바른고딕"/>
                <a:ea typeface="나눔바른고딕"/>
              </a:rPr>
              <a:t>When you run the program, you will see the login screen</a:t>
            </a:r>
            <a:r>
              <a:rPr lang="en-US" altLang="ko-KR" sz="2200" b="1" dirty="0" smtClean="0">
                <a:ln>
                  <a:solidFill>
                    <a:srgbClr val="48CBFF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바른고딕"/>
                <a:ea typeface="나눔바른고딕"/>
              </a:rPr>
              <a:t>.</a:t>
            </a:r>
            <a:endParaRPr lang="ko-KR" altLang="en-US" sz="2200" b="1" dirty="0" smtClean="0">
              <a:ln>
                <a:solidFill>
                  <a:srgbClr val="48CBFF">
                    <a:shade val="50000"/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나눔바른고딕"/>
              <a:ea typeface="나눔바른고딕"/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5395469" y="4719360"/>
            <a:ext cx="6571999" cy="40905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48CBFF">
                    <a:shade val="50000"/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나눔바른고딕"/>
              <a:ea typeface="나눔바른고딕"/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5395469" y="5446725"/>
            <a:ext cx="6571999" cy="40905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48CBFF">
                    <a:shade val="50000"/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317330" y="2384330"/>
            <a:ext cx="2793996" cy="1881352"/>
            <a:chOff x="8443225" y="1605066"/>
            <a:chExt cx="2793996" cy="1881352"/>
          </a:xfrm>
        </p:grpSpPr>
        <p:sp>
          <p:nvSpPr>
            <p:cNvPr id="2" name="타원 1"/>
            <p:cNvSpPr/>
            <p:nvPr/>
          </p:nvSpPr>
          <p:spPr>
            <a:xfrm>
              <a:off x="8443225" y="1605066"/>
              <a:ext cx="1316414" cy="1316414"/>
            </a:xfrm>
            <a:prstGeom prst="ellipse">
              <a:avLst/>
            </a:prstGeom>
            <a:gradFill flip="none" rotWithShape="1">
              <a:gsLst>
                <a:gs pos="0">
                  <a:srgbClr val="757575"/>
                </a:gs>
                <a:gs pos="100000">
                  <a:srgbClr val="404040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0" rtlCol="0" anchor="ctr"/>
            <a:lstStyle/>
            <a:p>
              <a:pPr algn="ctr">
                <a:spcBef>
                  <a:spcPts val="200"/>
                </a:spcBef>
              </a:pPr>
              <a:endPara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8443225" y="2610004"/>
              <a:ext cx="288149" cy="165600"/>
              <a:chOff x="6970747" y="2637693"/>
              <a:chExt cx="348660" cy="165600"/>
            </a:xfrm>
          </p:grpSpPr>
          <p:sp>
            <p:nvSpPr>
              <p:cNvPr id="23" name="이등변 삼각형 22"/>
              <p:cNvSpPr/>
              <p:nvPr/>
            </p:nvSpPr>
            <p:spPr>
              <a:xfrm rot="5400000" flipH="1">
                <a:off x="7182979" y="2666865"/>
                <a:ext cx="165600" cy="107256"/>
              </a:xfrm>
              <a:prstGeom prst="triangl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이등변 삼각형 101"/>
              <p:cNvSpPr/>
              <p:nvPr/>
            </p:nvSpPr>
            <p:spPr>
              <a:xfrm rot="5400000" flipH="1">
                <a:off x="6941575" y="2666865"/>
                <a:ext cx="165600" cy="107256"/>
              </a:xfrm>
              <a:prstGeom prst="triangl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77300" y="1868730"/>
              <a:ext cx="2359921" cy="1617688"/>
            </a:xfrm>
            <a:prstGeom prst="rect">
              <a:avLst/>
            </a:prstGeom>
          </p:spPr>
        </p:pic>
        <p:sp>
          <p:nvSpPr>
            <p:cNvPr id="33" name="Freeform 499"/>
            <p:cNvSpPr>
              <a:spLocks noEditPoints="1"/>
            </p:cNvSpPr>
            <p:nvPr/>
          </p:nvSpPr>
          <p:spPr bwMode="auto">
            <a:xfrm flipH="1">
              <a:off x="9096609" y="1830940"/>
              <a:ext cx="441443" cy="361300"/>
            </a:xfrm>
            <a:custGeom>
              <a:avLst/>
              <a:gdLst>
                <a:gd name="T0" fmla="*/ 36 w 399"/>
                <a:gd name="T1" fmla="*/ 201 h 357"/>
                <a:gd name="T2" fmla="*/ 9 w 399"/>
                <a:gd name="T3" fmla="*/ 161 h 357"/>
                <a:gd name="T4" fmla="*/ 1 w 399"/>
                <a:gd name="T5" fmla="*/ 130 h 357"/>
                <a:gd name="T6" fmla="*/ 6 w 399"/>
                <a:gd name="T7" fmla="*/ 83 h 357"/>
                <a:gd name="T8" fmla="*/ 19 w 399"/>
                <a:gd name="T9" fmla="*/ 57 h 357"/>
                <a:gd name="T10" fmla="*/ 36 w 399"/>
                <a:gd name="T11" fmla="*/ 35 h 357"/>
                <a:gd name="T12" fmla="*/ 73 w 399"/>
                <a:gd name="T13" fmla="*/ 10 h 357"/>
                <a:gd name="T14" fmla="*/ 102 w 399"/>
                <a:gd name="T15" fmla="*/ 1 h 357"/>
                <a:gd name="T16" fmla="*/ 150 w 399"/>
                <a:gd name="T17" fmla="*/ 3 h 357"/>
                <a:gd name="T18" fmla="*/ 176 w 399"/>
                <a:gd name="T19" fmla="*/ 13 h 357"/>
                <a:gd name="T20" fmla="*/ 200 w 399"/>
                <a:gd name="T21" fmla="*/ 29 h 357"/>
                <a:gd name="T22" fmla="*/ 236 w 399"/>
                <a:gd name="T23" fmla="*/ 7 h 357"/>
                <a:gd name="T24" fmla="*/ 266 w 399"/>
                <a:gd name="T25" fmla="*/ 0 h 357"/>
                <a:gd name="T26" fmla="*/ 313 w 399"/>
                <a:gd name="T27" fmla="*/ 5 h 357"/>
                <a:gd name="T28" fmla="*/ 339 w 399"/>
                <a:gd name="T29" fmla="*/ 17 h 357"/>
                <a:gd name="T30" fmla="*/ 363 w 399"/>
                <a:gd name="T31" fmla="*/ 35 h 357"/>
                <a:gd name="T32" fmla="*/ 388 w 399"/>
                <a:gd name="T33" fmla="*/ 70 h 357"/>
                <a:gd name="T34" fmla="*/ 394 w 399"/>
                <a:gd name="T35" fmla="*/ 83 h 357"/>
                <a:gd name="T36" fmla="*/ 399 w 399"/>
                <a:gd name="T37" fmla="*/ 115 h 357"/>
                <a:gd name="T38" fmla="*/ 396 w 399"/>
                <a:gd name="T39" fmla="*/ 145 h 357"/>
                <a:gd name="T40" fmla="*/ 374 w 399"/>
                <a:gd name="T41" fmla="*/ 188 h 357"/>
                <a:gd name="T42" fmla="*/ 210 w 399"/>
                <a:gd name="T43" fmla="*/ 353 h 357"/>
                <a:gd name="T44" fmla="*/ 200 w 399"/>
                <a:gd name="T45" fmla="*/ 357 h 357"/>
                <a:gd name="T46" fmla="*/ 189 w 399"/>
                <a:gd name="T47" fmla="*/ 353 h 357"/>
                <a:gd name="T48" fmla="*/ 218 w 399"/>
                <a:gd name="T49" fmla="*/ 54 h 357"/>
                <a:gd name="T50" fmla="*/ 165 w 399"/>
                <a:gd name="T51" fmla="*/ 105 h 357"/>
                <a:gd name="T52" fmla="*/ 156 w 399"/>
                <a:gd name="T53" fmla="*/ 103 h 357"/>
                <a:gd name="T54" fmla="*/ 154 w 399"/>
                <a:gd name="T55" fmla="*/ 97 h 357"/>
                <a:gd name="T56" fmla="*/ 187 w 399"/>
                <a:gd name="T57" fmla="*/ 58 h 357"/>
                <a:gd name="T58" fmla="*/ 176 w 399"/>
                <a:gd name="T59" fmla="*/ 50 h 357"/>
                <a:gd name="T60" fmla="*/ 143 w 399"/>
                <a:gd name="T61" fmla="*/ 32 h 357"/>
                <a:gd name="T62" fmla="*/ 120 w 399"/>
                <a:gd name="T63" fmla="*/ 30 h 357"/>
                <a:gd name="T64" fmla="*/ 96 w 399"/>
                <a:gd name="T65" fmla="*/ 33 h 357"/>
                <a:gd name="T66" fmla="*/ 67 w 399"/>
                <a:gd name="T67" fmla="*/ 50 h 357"/>
                <a:gd name="T68" fmla="*/ 50 w 399"/>
                <a:gd name="T69" fmla="*/ 65 h 357"/>
                <a:gd name="T70" fmla="*/ 35 w 399"/>
                <a:gd name="T71" fmla="*/ 93 h 357"/>
                <a:gd name="T72" fmla="*/ 31 w 399"/>
                <a:gd name="T73" fmla="*/ 116 h 357"/>
                <a:gd name="T74" fmla="*/ 33 w 399"/>
                <a:gd name="T75" fmla="*/ 138 h 357"/>
                <a:gd name="T76" fmla="*/ 50 w 399"/>
                <a:gd name="T77" fmla="*/ 169 h 357"/>
                <a:gd name="T78" fmla="*/ 341 w 399"/>
                <a:gd name="T79" fmla="*/ 180 h 357"/>
                <a:gd name="T80" fmla="*/ 350 w 399"/>
                <a:gd name="T81" fmla="*/ 169 h 357"/>
                <a:gd name="T82" fmla="*/ 367 w 399"/>
                <a:gd name="T83" fmla="*/ 138 h 357"/>
                <a:gd name="T84" fmla="*/ 369 w 399"/>
                <a:gd name="T85" fmla="*/ 116 h 357"/>
                <a:gd name="T86" fmla="*/ 364 w 399"/>
                <a:gd name="T87" fmla="*/ 93 h 357"/>
                <a:gd name="T88" fmla="*/ 356 w 399"/>
                <a:gd name="T89" fmla="*/ 74 h 357"/>
                <a:gd name="T90" fmla="*/ 342 w 399"/>
                <a:gd name="T91" fmla="*/ 56 h 357"/>
                <a:gd name="T92" fmla="*/ 314 w 399"/>
                <a:gd name="T93" fmla="*/ 38 h 357"/>
                <a:gd name="T94" fmla="*/ 292 w 399"/>
                <a:gd name="T95" fmla="*/ 31 h 357"/>
                <a:gd name="T96" fmla="*/ 258 w 399"/>
                <a:gd name="T97" fmla="*/ 32 h 357"/>
                <a:gd name="T98" fmla="*/ 237 w 399"/>
                <a:gd name="T99" fmla="*/ 41 h 357"/>
                <a:gd name="T100" fmla="*/ 218 w 399"/>
                <a:gd name="T101" fmla="*/ 54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9" h="357">
                  <a:moveTo>
                    <a:pt x="189" y="353"/>
                  </a:moveTo>
                  <a:lnTo>
                    <a:pt x="36" y="201"/>
                  </a:lnTo>
                  <a:lnTo>
                    <a:pt x="36" y="201"/>
                  </a:lnTo>
                  <a:lnTo>
                    <a:pt x="25" y="188"/>
                  </a:lnTo>
                  <a:lnTo>
                    <a:pt x="17" y="175"/>
                  </a:lnTo>
                  <a:lnTo>
                    <a:pt x="9" y="161"/>
                  </a:lnTo>
                  <a:lnTo>
                    <a:pt x="4" y="145"/>
                  </a:lnTo>
                  <a:lnTo>
                    <a:pt x="4" y="145"/>
                  </a:lnTo>
                  <a:lnTo>
                    <a:pt x="1" y="130"/>
                  </a:lnTo>
                  <a:lnTo>
                    <a:pt x="0" y="115"/>
                  </a:lnTo>
                  <a:lnTo>
                    <a:pt x="1" y="100"/>
                  </a:lnTo>
                  <a:lnTo>
                    <a:pt x="6" y="83"/>
                  </a:lnTo>
                  <a:lnTo>
                    <a:pt x="6" y="83"/>
                  </a:lnTo>
                  <a:lnTo>
                    <a:pt x="11" y="70"/>
                  </a:lnTo>
                  <a:lnTo>
                    <a:pt x="19" y="57"/>
                  </a:lnTo>
                  <a:lnTo>
                    <a:pt x="26" y="45"/>
                  </a:lnTo>
                  <a:lnTo>
                    <a:pt x="36" y="35"/>
                  </a:lnTo>
                  <a:lnTo>
                    <a:pt x="36" y="35"/>
                  </a:lnTo>
                  <a:lnTo>
                    <a:pt x="48" y="25"/>
                  </a:lnTo>
                  <a:lnTo>
                    <a:pt x="60" y="17"/>
                  </a:lnTo>
                  <a:lnTo>
                    <a:pt x="73" y="10"/>
                  </a:lnTo>
                  <a:lnTo>
                    <a:pt x="86" y="5"/>
                  </a:lnTo>
                  <a:lnTo>
                    <a:pt x="86" y="5"/>
                  </a:lnTo>
                  <a:lnTo>
                    <a:pt x="102" y="1"/>
                  </a:lnTo>
                  <a:lnTo>
                    <a:pt x="119" y="0"/>
                  </a:lnTo>
                  <a:lnTo>
                    <a:pt x="135" y="0"/>
                  </a:lnTo>
                  <a:lnTo>
                    <a:pt x="150" y="3"/>
                  </a:lnTo>
                  <a:lnTo>
                    <a:pt x="150" y="3"/>
                  </a:lnTo>
                  <a:lnTo>
                    <a:pt x="163" y="7"/>
                  </a:lnTo>
                  <a:lnTo>
                    <a:pt x="176" y="13"/>
                  </a:lnTo>
                  <a:lnTo>
                    <a:pt x="188" y="20"/>
                  </a:lnTo>
                  <a:lnTo>
                    <a:pt x="200" y="29"/>
                  </a:lnTo>
                  <a:lnTo>
                    <a:pt x="200" y="29"/>
                  </a:lnTo>
                  <a:lnTo>
                    <a:pt x="211" y="20"/>
                  </a:lnTo>
                  <a:lnTo>
                    <a:pt x="223" y="13"/>
                  </a:lnTo>
                  <a:lnTo>
                    <a:pt x="236" y="7"/>
                  </a:lnTo>
                  <a:lnTo>
                    <a:pt x="249" y="3"/>
                  </a:lnTo>
                  <a:lnTo>
                    <a:pt x="249" y="3"/>
                  </a:lnTo>
                  <a:lnTo>
                    <a:pt x="266" y="0"/>
                  </a:lnTo>
                  <a:lnTo>
                    <a:pt x="281" y="0"/>
                  </a:lnTo>
                  <a:lnTo>
                    <a:pt x="297" y="1"/>
                  </a:lnTo>
                  <a:lnTo>
                    <a:pt x="313" y="5"/>
                  </a:lnTo>
                  <a:lnTo>
                    <a:pt x="313" y="5"/>
                  </a:lnTo>
                  <a:lnTo>
                    <a:pt x="327" y="11"/>
                  </a:lnTo>
                  <a:lnTo>
                    <a:pt x="339" y="17"/>
                  </a:lnTo>
                  <a:lnTo>
                    <a:pt x="352" y="25"/>
                  </a:lnTo>
                  <a:lnTo>
                    <a:pt x="363" y="35"/>
                  </a:lnTo>
                  <a:lnTo>
                    <a:pt x="363" y="35"/>
                  </a:lnTo>
                  <a:lnTo>
                    <a:pt x="373" y="45"/>
                  </a:lnTo>
                  <a:lnTo>
                    <a:pt x="382" y="57"/>
                  </a:lnTo>
                  <a:lnTo>
                    <a:pt x="388" y="70"/>
                  </a:lnTo>
                  <a:lnTo>
                    <a:pt x="394" y="83"/>
                  </a:lnTo>
                  <a:lnTo>
                    <a:pt x="394" y="83"/>
                  </a:lnTo>
                  <a:lnTo>
                    <a:pt x="394" y="83"/>
                  </a:lnTo>
                  <a:lnTo>
                    <a:pt x="394" y="83"/>
                  </a:lnTo>
                  <a:lnTo>
                    <a:pt x="398" y="100"/>
                  </a:lnTo>
                  <a:lnTo>
                    <a:pt x="399" y="115"/>
                  </a:lnTo>
                  <a:lnTo>
                    <a:pt x="399" y="130"/>
                  </a:lnTo>
                  <a:lnTo>
                    <a:pt x="396" y="145"/>
                  </a:lnTo>
                  <a:lnTo>
                    <a:pt x="396" y="145"/>
                  </a:lnTo>
                  <a:lnTo>
                    <a:pt x="391" y="161"/>
                  </a:lnTo>
                  <a:lnTo>
                    <a:pt x="383" y="175"/>
                  </a:lnTo>
                  <a:lnTo>
                    <a:pt x="374" y="188"/>
                  </a:lnTo>
                  <a:lnTo>
                    <a:pt x="363" y="201"/>
                  </a:lnTo>
                  <a:lnTo>
                    <a:pt x="362" y="201"/>
                  </a:lnTo>
                  <a:lnTo>
                    <a:pt x="210" y="353"/>
                  </a:lnTo>
                  <a:lnTo>
                    <a:pt x="210" y="353"/>
                  </a:lnTo>
                  <a:lnTo>
                    <a:pt x="206" y="356"/>
                  </a:lnTo>
                  <a:lnTo>
                    <a:pt x="200" y="357"/>
                  </a:lnTo>
                  <a:lnTo>
                    <a:pt x="194" y="356"/>
                  </a:lnTo>
                  <a:lnTo>
                    <a:pt x="189" y="353"/>
                  </a:lnTo>
                  <a:lnTo>
                    <a:pt x="189" y="353"/>
                  </a:lnTo>
                  <a:lnTo>
                    <a:pt x="189" y="353"/>
                  </a:lnTo>
                  <a:close/>
                  <a:moveTo>
                    <a:pt x="218" y="54"/>
                  </a:moveTo>
                  <a:lnTo>
                    <a:pt x="218" y="54"/>
                  </a:lnTo>
                  <a:lnTo>
                    <a:pt x="169" y="103"/>
                  </a:lnTo>
                  <a:lnTo>
                    <a:pt x="169" y="103"/>
                  </a:lnTo>
                  <a:lnTo>
                    <a:pt x="165" y="105"/>
                  </a:lnTo>
                  <a:lnTo>
                    <a:pt x="162" y="105"/>
                  </a:lnTo>
                  <a:lnTo>
                    <a:pt x="159" y="105"/>
                  </a:lnTo>
                  <a:lnTo>
                    <a:pt x="156" y="103"/>
                  </a:lnTo>
                  <a:lnTo>
                    <a:pt x="156" y="103"/>
                  </a:lnTo>
                  <a:lnTo>
                    <a:pt x="154" y="100"/>
                  </a:lnTo>
                  <a:lnTo>
                    <a:pt x="154" y="97"/>
                  </a:lnTo>
                  <a:lnTo>
                    <a:pt x="154" y="93"/>
                  </a:lnTo>
                  <a:lnTo>
                    <a:pt x="156" y="90"/>
                  </a:lnTo>
                  <a:lnTo>
                    <a:pt x="187" y="58"/>
                  </a:lnTo>
                  <a:lnTo>
                    <a:pt x="186" y="58"/>
                  </a:lnTo>
                  <a:lnTo>
                    <a:pt x="186" y="58"/>
                  </a:lnTo>
                  <a:lnTo>
                    <a:pt x="176" y="50"/>
                  </a:lnTo>
                  <a:lnTo>
                    <a:pt x="165" y="42"/>
                  </a:lnTo>
                  <a:lnTo>
                    <a:pt x="154" y="37"/>
                  </a:lnTo>
                  <a:lnTo>
                    <a:pt x="143" y="32"/>
                  </a:lnTo>
                  <a:lnTo>
                    <a:pt x="143" y="32"/>
                  </a:lnTo>
                  <a:lnTo>
                    <a:pt x="131" y="30"/>
                  </a:lnTo>
                  <a:lnTo>
                    <a:pt x="120" y="30"/>
                  </a:lnTo>
                  <a:lnTo>
                    <a:pt x="108" y="31"/>
                  </a:lnTo>
                  <a:lnTo>
                    <a:pt x="96" y="33"/>
                  </a:lnTo>
                  <a:lnTo>
                    <a:pt x="96" y="33"/>
                  </a:lnTo>
                  <a:lnTo>
                    <a:pt x="85" y="38"/>
                  </a:lnTo>
                  <a:lnTo>
                    <a:pt x="75" y="43"/>
                  </a:lnTo>
                  <a:lnTo>
                    <a:pt x="67" y="50"/>
                  </a:lnTo>
                  <a:lnTo>
                    <a:pt x="58" y="56"/>
                  </a:lnTo>
                  <a:lnTo>
                    <a:pt x="58" y="56"/>
                  </a:lnTo>
                  <a:lnTo>
                    <a:pt x="50" y="65"/>
                  </a:lnTo>
                  <a:lnTo>
                    <a:pt x="45" y="74"/>
                  </a:lnTo>
                  <a:lnTo>
                    <a:pt x="39" y="83"/>
                  </a:lnTo>
                  <a:lnTo>
                    <a:pt x="35" y="93"/>
                  </a:lnTo>
                  <a:lnTo>
                    <a:pt x="35" y="93"/>
                  </a:lnTo>
                  <a:lnTo>
                    <a:pt x="32" y="105"/>
                  </a:lnTo>
                  <a:lnTo>
                    <a:pt x="31" y="116"/>
                  </a:lnTo>
                  <a:lnTo>
                    <a:pt x="32" y="127"/>
                  </a:lnTo>
                  <a:lnTo>
                    <a:pt x="33" y="138"/>
                  </a:lnTo>
                  <a:lnTo>
                    <a:pt x="33" y="138"/>
                  </a:lnTo>
                  <a:lnTo>
                    <a:pt x="37" y="149"/>
                  </a:lnTo>
                  <a:lnTo>
                    <a:pt x="43" y="160"/>
                  </a:lnTo>
                  <a:lnTo>
                    <a:pt x="50" y="169"/>
                  </a:lnTo>
                  <a:lnTo>
                    <a:pt x="58" y="179"/>
                  </a:lnTo>
                  <a:lnTo>
                    <a:pt x="200" y="320"/>
                  </a:lnTo>
                  <a:lnTo>
                    <a:pt x="341" y="180"/>
                  </a:lnTo>
                  <a:lnTo>
                    <a:pt x="342" y="179"/>
                  </a:lnTo>
                  <a:lnTo>
                    <a:pt x="342" y="179"/>
                  </a:lnTo>
                  <a:lnTo>
                    <a:pt x="350" y="169"/>
                  </a:lnTo>
                  <a:lnTo>
                    <a:pt x="357" y="160"/>
                  </a:lnTo>
                  <a:lnTo>
                    <a:pt x="362" y="149"/>
                  </a:lnTo>
                  <a:lnTo>
                    <a:pt x="367" y="138"/>
                  </a:lnTo>
                  <a:lnTo>
                    <a:pt x="367" y="138"/>
                  </a:lnTo>
                  <a:lnTo>
                    <a:pt x="369" y="127"/>
                  </a:lnTo>
                  <a:lnTo>
                    <a:pt x="369" y="116"/>
                  </a:lnTo>
                  <a:lnTo>
                    <a:pt x="368" y="105"/>
                  </a:lnTo>
                  <a:lnTo>
                    <a:pt x="364" y="93"/>
                  </a:lnTo>
                  <a:lnTo>
                    <a:pt x="364" y="93"/>
                  </a:lnTo>
                  <a:lnTo>
                    <a:pt x="364" y="93"/>
                  </a:lnTo>
                  <a:lnTo>
                    <a:pt x="361" y="83"/>
                  </a:lnTo>
                  <a:lnTo>
                    <a:pt x="356" y="74"/>
                  </a:lnTo>
                  <a:lnTo>
                    <a:pt x="349" y="65"/>
                  </a:lnTo>
                  <a:lnTo>
                    <a:pt x="342" y="56"/>
                  </a:lnTo>
                  <a:lnTo>
                    <a:pt x="342" y="56"/>
                  </a:lnTo>
                  <a:lnTo>
                    <a:pt x="333" y="50"/>
                  </a:lnTo>
                  <a:lnTo>
                    <a:pt x="324" y="43"/>
                  </a:lnTo>
                  <a:lnTo>
                    <a:pt x="314" y="38"/>
                  </a:lnTo>
                  <a:lnTo>
                    <a:pt x="304" y="33"/>
                  </a:lnTo>
                  <a:lnTo>
                    <a:pt x="304" y="33"/>
                  </a:lnTo>
                  <a:lnTo>
                    <a:pt x="292" y="31"/>
                  </a:lnTo>
                  <a:lnTo>
                    <a:pt x="281" y="30"/>
                  </a:lnTo>
                  <a:lnTo>
                    <a:pt x="269" y="30"/>
                  </a:lnTo>
                  <a:lnTo>
                    <a:pt x="258" y="32"/>
                  </a:lnTo>
                  <a:lnTo>
                    <a:pt x="258" y="32"/>
                  </a:lnTo>
                  <a:lnTo>
                    <a:pt x="247" y="36"/>
                  </a:lnTo>
                  <a:lnTo>
                    <a:pt x="237" y="41"/>
                  </a:lnTo>
                  <a:lnTo>
                    <a:pt x="227" y="47"/>
                  </a:lnTo>
                  <a:lnTo>
                    <a:pt x="218" y="54"/>
                  </a:lnTo>
                  <a:lnTo>
                    <a:pt x="218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050" name="Picture 2" descr="C:\Users\bjpea\OneDrive\바탕 화면\프로젝트 소웨공\1. 첫로그인화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86" y="1870233"/>
            <a:ext cx="4030114" cy="267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타원 35"/>
          <p:cNvSpPr/>
          <p:nvPr/>
        </p:nvSpPr>
        <p:spPr>
          <a:xfrm>
            <a:off x="1012655" y="2415136"/>
            <a:ext cx="254546" cy="25454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200"/>
              </a:spcBef>
            </a:pP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80474" y="4923889"/>
            <a:ext cx="10792999" cy="1775204"/>
            <a:chOff x="948286" y="4265683"/>
            <a:chExt cx="10792999" cy="2095678"/>
          </a:xfrm>
        </p:grpSpPr>
        <p:sp>
          <p:nvSpPr>
            <p:cNvPr id="45" name="직사각형 44"/>
            <p:cNvSpPr/>
            <p:nvPr/>
          </p:nvSpPr>
          <p:spPr>
            <a:xfrm>
              <a:off x="1022211" y="4315783"/>
              <a:ext cx="10719074" cy="19378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endParaRPr>
            </a:p>
          </p:txBody>
        </p:sp>
        <p:cxnSp>
          <p:nvCxnSpPr>
            <p:cNvPr id="103" name="직선 연결선 102"/>
            <p:cNvCxnSpPr/>
            <p:nvPr/>
          </p:nvCxnSpPr>
          <p:spPr>
            <a:xfrm>
              <a:off x="1022211" y="4265683"/>
              <a:ext cx="1071907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그룹 34"/>
            <p:cNvGrpSpPr/>
            <p:nvPr/>
          </p:nvGrpSpPr>
          <p:grpSpPr>
            <a:xfrm>
              <a:off x="1286790" y="4454614"/>
              <a:ext cx="1660233" cy="1660233"/>
              <a:chOff x="1294301" y="4010761"/>
              <a:chExt cx="1826256" cy="1826256"/>
            </a:xfrm>
          </p:grpSpPr>
          <p:sp>
            <p:nvSpPr>
              <p:cNvPr id="30" name="도넛 29"/>
              <p:cNvSpPr/>
              <p:nvPr/>
            </p:nvSpPr>
            <p:spPr>
              <a:xfrm>
                <a:off x="1294301" y="4010761"/>
                <a:ext cx="1826256" cy="1826256"/>
              </a:xfrm>
              <a:prstGeom prst="donut">
                <a:avLst>
                  <a:gd name="adj" fmla="val 2375"/>
                </a:avLst>
              </a:prstGeom>
              <a:solidFill>
                <a:srgbClr val="A7B5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타원 136"/>
              <p:cNvSpPr/>
              <p:nvPr/>
            </p:nvSpPr>
            <p:spPr>
              <a:xfrm>
                <a:off x="1483402" y="4199862"/>
                <a:ext cx="1448055" cy="1448055"/>
              </a:xfrm>
              <a:prstGeom prst="ellipse">
                <a:avLst/>
              </a:prstGeom>
              <a:gradFill flip="none" rotWithShape="1">
                <a:gsLst>
                  <a:gs pos="0">
                    <a:srgbClr val="7D92A2"/>
                  </a:gs>
                  <a:gs pos="97000">
                    <a:srgbClr val="7D92A2">
                      <a:lumMod val="90000"/>
                    </a:srgbClr>
                  </a:gs>
                </a:gsLst>
                <a:lin ang="2700000" scaled="1"/>
                <a:tileRect/>
              </a:gradFill>
              <a:ln w="635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spcBef>
                    <a:spcPts val="200"/>
                  </a:spcBef>
                </a:pPr>
                <a:endParaRPr lang="ko-KR" altLang="en-US" sz="2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39" name="원호 138"/>
            <p:cNvSpPr/>
            <p:nvPr/>
          </p:nvSpPr>
          <p:spPr>
            <a:xfrm rot="16200000">
              <a:off x="1189007" y="4024962"/>
              <a:ext cx="2095678" cy="2577120"/>
            </a:xfrm>
            <a:prstGeom prst="arc">
              <a:avLst>
                <a:gd name="adj1" fmla="val 2634107"/>
                <a:gd name="adj2" fmla="val 8189268"/>
              </a:avLst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2" name="그룹 141"/>
            <p:cNvGrpSpPr/>
            <p:nvPr/>
          </p:nvGrpSpPr>
          <p:grpSpPr>
            <a:xfrm>
              <a:off x="3274371" y="4713067"/>
              <a:ext cx="2871608" cy="290671"/>
              <a:chOff x="2488097" y="2601020"/>
              <a:chExt cx="2373221" cy="240225"/>
            </a:xfrm>
          </p:grpSpPr>
          <p:sp>
            <p:nvSpPr>
              <p:cNvPr id="143" name="TextBox 142"/>
              <p:cNvSpPr txBox="1"/>
              <p:nvPr/>
            </p:nvSpPr>
            <p:spPr>
              <a:xfrm flipH="1">
                <a:off x="2794644" y="2601020"/>
                <a:ext cx="2066674" cy="24022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altLang="ko-KR" sz="1600" b="1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First Log in Screen Picture</a:t>
                </a:r>
                <a:endPara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44" name="타원 143"/>
              <p:cNvSpPr/>
              <p:nvPr/>
            </p:nvSpPr>
            <p:spPr>
              <a:xfrm>
                <a:off x="2488097" y="2606219"/>
                <a:ext cx="210369" cy="21037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635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spcBef>
                    <a:spcPts val="200"/>
                  </a:spcBef>
                </a:pPr>
                <a:r>
                  <a:rPr lang="en-US" altLang="ko-KR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  <a:endParaRPr lang="ko-KR" altLang="en-US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3307265" y="5587336"/>
              <a:ext cx="2435591" cy="290671"/>
              <a:chOff x="2488097" y="2601020"/>
              <a:chExt cx="2012882" cy="240225"/>
            </a:xfrm>
          </p:grpSpPr>
          <p:sp>
            <p:nvSpPr>
              <p:cNvPr id="146" name="TextBox 145"/>
              <p:cNvSpPr txBox="1"/>
              <p:nvPr/>
            </p:nvSpPr>
            <p:spPr>
              <a:xfrm flipH="1">
                <a:off x="2794644" y="2601020"/>
                <a:ext cx="1706335" cy="24022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US" altLang="ko-KR" sz="1600" b="1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Log in Failure Picture </a:t>
                </a:r>
                <a:endPara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47" name="타원 146"/>
              <p:cNvSpPr/>
              <p:nvPr/>
            </p:nvSpPr>
            <p:spPr>
              <a:xfrm>
                <a:off x="2488097" y="2606219"/>
                <a:ext cx="210369" cy="21037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635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spcBef>
                    <a:spcPts val="200"/>
                  </a:spcBef>
                </a:pPr>
                <a:r>
                  <a:rPr lang="en-US" altLang="ko-KR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endParaRPr lang="ko-KR" altLang="en-US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7" name="Freeform 525"/>
            <p:cNvSpPr>
              <a:spLocks noEditPoints="1"/>
            </p:cNvSpPr>
            <p:nvPr/>
          </p:nvSpPr>
          <p:spPr bwMode="auto">
            <a:xfrm>
              <a:off x="1772615" y="5052125"/>
              <a:ext cx="688583" cy="465211"/>
            </a:xfrm>
            <a:custGeom>
              <a:avLst/>
              <a:gdLst>
                <a:gd name="T0" fmla="*/ 317 w 345"/>
                <a:gd name="T1" fmla="*/ 10 h 292"/>
                <a:gd name="T2" fmla="*/ 288 w 345"/>
                <a:gd name="T3" fmla="*/ 1 h 292"/>
                <a:gd name="T4" fmla="*/ 63 w 345"/>
                <a:gd name="T5" fmla="*/ 0 h 292"/>
                <a:gd name="T6" fmla="*/ 27 w 345"/>
                <a:gd name="T7" fmla="*/ 10 h 292"/>
                <a:gd name="T8" fmla="*/ 18 w 345"/>
                <a:gd name="T9" fmla="*/ 18 h 292"/>
                <a:gd name="T10" fmla="*/ 4 w 345"/>
                <a:gd name="T11" fmla="*/ 39 h 292"/>
                <a:gd name="T12" fmla="*/ 0 w 345"/>
                <a:gd name="T13" fmla="*/ 63 h 292"/>
                <a:gd name="T14" fmla="*/ 1 w 345"/>
                <a:gd name="T15" fmla="*/ 241 h 292"/>
                <a:gd name="T16" fmla="*/ 17 w 345"/>
                <a:gd name="T17" fmla="*/ 272 h 292"/>
                <a:gd name="T18" fmla="*/ 18 w 345"/>
                <a:gd name="T19" fmla="*/ 273 h 292"/>
                <a:gd name="T20" fmla="*/ 50 w 345"/>
                <a:gd name="T21" fmla="*/ 291 h 292"/>
                <a:gd name="T22" fmla="*/ 282 w 345"/>
                <a:gd name="T23" fmla="*/ 292 h 292"/>
                <a:gd name="T24" fmla="*/ 306 w 345"/>
                <a:gd name="T25" fmla="*/ 286 h 292"/>
                <a:gd name="T26" fmla="*/ 327 w 345"/>
                <a:gd name="T27" fmla="*/ 273 h 292"/>
                <a:gd name="T28" fmla="*/ 340 w 345"/>
                <a:gd name="T29" fmla="*/ 253 h 292"/>
                <a:gd name="T30" fmla="*/ 345 w 345"/>
                <a:gd name="T31" fmla="*/ 229 h 292"/>
                <a:gd name="T32" fmla="*/ 344 w 345"/>
                <a:gd name="T33" fmla="*/ 56 h 292"/>
                <a:gd name="T34" fmla="*/ 335 w 345"/>
                <a:gd name="T35" fmla="*/ 28 h 292"/>
                <a:gd name="T36" fmla="*/ 318 w 345"/>
                <a:gd name="T37" fmla="*/ 229 h 292"/>
                <a:gd name="T38" fmla="*/ 315 w 345"/>
                <a:gd name="T39" fmla="*/ 243 h 292"/>
                <a:gd name="T40" fmla="*/ 307 w 345"/>
                <a:gd name="T41" fmla="*/ 255 h 292"/>
                <a:gd name="T42" fmla="*/ 295 w 345"/>
                <a:gd name="T43" fmla="*/ 263 h 292"/>
                <a:gd name="T44" fmla="*/ 63 w 345"/>
                <a:gd name="T45" fmla="*/ 265 h 292"/>
                <a:gd name="T46" fmla="*/ 49 w 345"/>
                <a:gd name="T47" fmla="*/ 263 h 292"/>
                <a:gd name="T48" fmla="*/ 37 w 345"/>
                <a:gd name="T49" fmla="*/ 254 h 292"/>
                <a:gd name="T50" fmla="*/ 29 w 345"/>
                <a:gd name="T51" fmla="*/ 243 h 292"/>
                <a:gd name="T52" fmla="*/ 26 w 345"/>
                <a:gd name="T53" fmla="*/ 63 h 292"/>
                <a:gd name="T54" fmla="*/ 29 w 345"/>
                <a:gd name="T55" fmla="*/ 48 h 292"/>
                <a:gd name="T56" fmla="*/ 37 w 345"/>
                <a:gd name="T57" fmla="*/ 38 h 292"/>
                <a:gd name="T58" fmla="*/ 49 w 345"/>
                <a:gd name="T59" fmla="*/ 29 h 292"/>
                <a:gd name="T60" fmla="*/ 282 w 345"/>
                <a:gd name="T61" fmla="*/ 27 h 292"/>
                <a:gd name="T62" fmla="*/ 297 w 345"/>
                <a:gd name="T63" fmla="*/ 29 h 292"/>
                <a:gd name="T64" fmla="*/ 307 w 345"/>
                <a:gd name="T65" fmla="*/ 38 h 292"/>
                <a:gd name="T66" fmla="*/ 317 w 345"/>
                <a:gd name="T67" fmla="*/ 56 h 292"/>
                <a:gd name="T68" fmla="*/ 176 w 345"/>
                <a:gd name="T69" fmla="*/ 102 h 292"/>
                <a:gd name="T70" fmla="*/ 110 w 345"/>
                <a:gd name="T71" fmla="*/ 64 h 292"/>
                <a:gd name="T72" fmla="*/ 104 w 345"/>
                <a:gd name="T73" fmla="*/ 64 h 292"/>
                <a:gd name="T74" fmla="*/ 100 w 345"/>
                <a:gd name="T75" fmla="*/ 71 h 292"/>
                <a:gd name="T76" fmla="*/ 100 w 345"/>
                <a:gd name="T77" fmla="*/ 220 h 292"/>
                <a:gd name="T78" fmla="*/ 102 w 345"/>
                <a:gd name="T79" fmla="*/ 227 h 292"/>
                <a:gd name="T80" fmla="*/ 112 w 345"/>
                <a:gd name="T81" fmla="*/ 228 h 292"/>
                <a:gd name="T82" fmla="*/ 240 w 345"/>
                <a:gd name="T83" fmla="*/ 153 h 292"/>
                <a:gd name="T84" fmla="*/ 244 w 345"/>
                <a:gd name="T85" fmla="*/ 149 h 292"/>
                <a:gd name="T86" fmla="*/ 243 w 345"/>
                <a:gd name="T87" fmla="*/ 141 h 292"/>
                <a:gd name="T88" fmla="*/ 168 w 345"/>
                <a:gd name="T89" fmla="*/ 177 h 292"/>
                <a:gd name="T90" fmla="*/ 168 w 345"/>
                <a:gd name="T91" fmla="*/ 115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5" h="292">
                  <a:moveTo>
                    <a:pt x="327" y="18"/>
                  </a:moveTo>
                  <a:lnTo>
                    <a:pt x="327" y="18"/>
                  </a:lnTo>
                  <a:lnTo>
                    <a:pt x="317" y="10"/>
                  </a:lnTo>
                  <a:lnTo>
                    <a:pt x="306" y="5"/>
                  </a:lnTo>
                  <a:lnTo>
                    <a:pt x="294" y="1"/>
                  </a:lnTo>
                  <a:lnTo>
                    <a:pt x="288" y="1"/>
                  </a:lnTo>
                  <a:lnTo>
                    <a:pt x="282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50" y="1"/>
                  </a:lnTo>
                  <a:lnTo>
                    <a:pt x="38" y="5"/>
                  </a:lnTo>
                  <a:lnTo>
                    <a:pt x="27" y="10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10" y="28"/>
                  </a:lnTo>
                  <a:lnTo>
                    <a:pt x="4" y="39"/>
                  </a:lnTo>
                  <a:lnTo>
                    <a:pt x="1" y="51"/>
                  </a:lnTo>
                  <a:lnTo>
                    <a:pt x="0" y="56"/>
                  </a:lnTo>
                  <a:lnTo>
                    <a:pt x="0" y="63"/>
                  </a:lnTo>
                  <a:lnTo>
                    <a:pt x="0" y="229"/>
                  </a:lnTo>
                  <a:lnTo>
                    <a:pt x="0" y="229"/>
                  </a:lnTo>
                  <a:lnTo>
                    <a:pt x="1" y="241"/>
                  </a:lnTo>
                  <a:lnTo>
                    <a:pt x="4" y="253"/>
                  </a:lnTo>
                  <a:lnTo>
                    <a:pt x="10" y="264"/>
                  </a:lnTo>
                  <a:lnTo>
                    <a:pt x="17" y="272"/>
                  </a:lnTo>
                  <a:lnTo>
                    <a:pt x="18" y="273"/>
                  </a:lnTo>
                  <a:lnTo>
                    <a:pt x="18" y="273"/>
                  </a:lnTo>
                  <a:lnTo>
                    <a:pt x="18" y="273"/>
                  </a:lnTo>
                  <a:lnTo>
                    <a:pt x="27" y="281"/>
                  </a:lnTo>
                  <a:lnTo>
                    <a:pt x="38" y="286"/>
                  </a:lnTo>
                  <a:lnTo>
                    <a:pt x="50" y="291"/>
                  </a:lnTo>
                  <a:lnTo>
                    <a:pt x="56" y="291"/>
                  </a:lnTo>
                  <a:lnTo>
                    <a:pt x="63" y="292"/>
                  </a:lnTo>
                  <a:lnTo>
                    <a:pt x="282" y="292"/>
                  </a:lnTo>
                  <a:lnTo>
                    <a:pt x="282" y="292"/>
                  </a:lnTo>
                  <a:lnTo>
                    <a:pt x="294" y="291"/>
                  </a:lnTo>
                  <a:lnTo>
                    <a:pt x="306" y="286"/>
                  </a:lnTo>
                  <a:lnTo>
                    <a:pt x="316" y="281"/>
                  </a:lnTo>
                  <a:lnTo>
                    <a:pt x="326" y="273"/>
                  </a:lnTo>
                  <a:lnTo>
                    <a:pt x="327" y="273"/>
                  </a:lnTo>
                  <a:lnTo>
                    <a:pt x="327" y="273"/>
                  </a:lnTo>
                  <a:lnTo>
                    <a:pt x="335" y="264"/>
                  </a:lnTo>
                  <a:lnTo>
                    <a:pt x="340" y="253"/>
                  </a:lnTo>
                  <a:lnTo>
                    <a:pt x="343" y="241"/>
                  </a:lnTo>
                  <a:lnTo>
                    <a:pt x="344" y="235"/>
                  </a:lnTo>
                  <a:lnTo>
                    <a:pt x="345" y="229"/>
                  </a:lnTo>
                  <a:lnTo>
                    <a:pt x="345" y="63"/>
                  </a:lnTo>
                  <a:lnTo>
                    <a:pt x="345" y="63"/>
                  </a:lnTo>
                  <a:lnTo>
                    <a:pt x="344" y="56"/>
                  </a:lnTo>
                  <a:lnTo>
                    <a:pt x="343" y="51"/>
                  </a:lnTo>
                  <a:lnTo>
                    <a:pt x="340" y="39"/>
                  </a:lnTo>
                  <a:lnTo>
                    <a:pt x="335" y="28"/>
                  </a:lnTo>
                  <a:lnTo>
                    <a:pt x="327" y="18"/>
                  </a:lnTo>
                  <a:lnTo>
                    <a:pt x="327" y="18"/>
                  </a:lnTo>
                  <a:close/>
                  <a:moveTo>
                    <a:pt x="318" y="229"/>
                  </a:moveTo>
                  <a:lnTo>
                    <a:pt x="318" y="229"/>
                  </a:lnTo>
                  <a:lnTo>
                    <a:pt x="317" y="235"/>
                  </a:lnTo>
                  <a:lnTo>
                    <a:pt x="315" y="243"/>
                  </a:lnTo>
                  <a:lnTo>
                    <a:pt x="312" y="248"/>
                  </a:lnTo>
                  <a:lnTo>
                    <a:pt x="307" y="254"/>
                  </a:lnTo>
                  <a:lnTo>
                    <a:pt x="307" y="255"/>
                  </a:lnTo>
                  <a:lnTo>
                    <a:pt x="307" y="255"/>
                  </a:lnTo>
                  <a:lnTo>
                    <a:pt x="302" y="259"/>
                  </a:lnTo>
                  <a:lnTo>
                    <a:pt x="295" y="263"/>
                  </a:lnTo>
                  <a:lnTo>
                    <a:pt x="289" y="265"/>
                  </a:lnTo>
                  <a:lnTo>
                    <a:pt x="282" y="265"/>
                  </a:lnTo>
                  <a:lnTo>
                    <a:pt x="63" y="265"/>
                  </a:lnTo>
                  <a:lnTo>
                    <a:pt x="63" y="265"/>
                  </a:lnTo>
                  <a:lnTo>
                    <a:pt x="55" y="265"/>
                  </a:lnTo>
                  <a:lnTo>
                    <a:pt x="49" y="263"/>
                  </a:lnTo>
                  <a:lnTo>
                    <a:pt x="42" y="258"/>
                  </a:lnTo>
                  <a:lnTo>
                    <a:pt x="37" y="254"/>
                  </a:lnTo>
                  <a:lnTo>
                    <a:pt x="37" y="254"/>
                  </a:lnTo>
                  <a:lnTo>
                    <a:pt x="37" y="254"/>
                  </a:lnTo>
                  <a:lnTo>
                    <a:pt x="32" y="248"/>
                  </a:lnTo>
                  <a:lnTo>
                    <a:pt x="29" y="243"/>
                  </a:lnTo>
                  <a:lnTo>
                    <a:pt x="27" y="235"/>
                  </a:lnTo>
                  <a:lnTo>
                    <a:pt x="26" y="229"/>
                  </a:lnTo>
                  <a:lnTo>
                    <a:pt x="26" y="63"/>
                  </a:lnTo>
                  <a:lnTo>
                    <a:pt x="26" y="63"/>
                  </a:lnTo>
                  <a:lnTo>
                    <a:pt x="27" y="56"/>
                  </a:lnTo>
                  <a:lnTo>
                    <a:pt x="29" y="48"/>
                  </a:lnTo>
                  <a:lnTo>
                    <a:pt x="32" y="43"/>
                  </a:lnTo>
                  <a:lnTo>
                    <a:pt x="37" y="38"/>
                  </a:lnTo>
                  <a:lnTo>
                    <a:pt x="37" y="38"/>
                  </a:lnTo>
                  <a:lnTo>
                    <a:pt x="37" y="38"/>
                  </a:lnTo>
                  <a:lnTo>
                    <a:pt x="42" y="32"/>
                  </a:lnTo>
                  <a:lnTo>
                    <a:pt x="49" y="29"/>
                  </a:lnTo>
                  <a:lnTo>
                    <a:pt x="55" y="27"/>
                  </a:lnTo>
                  <a:lnTo>
                    <a:pt x="63" y="27"/>
                  </a:lnTo>
                  <a:lnTo>
                    <a:pt x="282" y="27"/>
                  </a:lnTo>
                  <a:lnTo>
                    <a:pt x="282" y="27"/>
                  </a:lnTo>
                  <a:lnTo>
                    <a:pt x="289" y="27"/>
                  </a:lnTo>
                  <a:lnTo>
                    <a:pt x="297" y="29"/>
                  </a:lnTo>
                  <a:lnTo>
                    <a:pt x="302" y="32"/>
                  </a:lnTo>
                  <a:lnTo>
                    <a:pt x="307" y="38"/>
                  </a:lnTo>
                  <a:lnTo>
                    <a:pt x="307" y="38"/>
                  </a:lnTo>
                  <a:lnTo>
                    <a:pt x="312" y="43"/>
                  </a:lnTo>
                  <a:lnTo>
                    <a:pt x="315" y="48"/>
                  </a:lnTo>
                  <a:lnTo>
                    <a:pt x="317" y="56"/>
                  </a:lnTo>
                  <a:lnTo>
                    <a:pt x="318" y="63"/>
                  </a:lnTo>
                  <a:lnTo>
                    <a:pt x="318" y="229"/>
                  </a:lnTo>
                  <a:close/>
                  <a:moveTo>
                    <a:pt x="176" y="102"/>
                  </a:moveTo>
                  <a:lnTo>
                    <a:pt x="112" y="65"/>
                  </a:lnTo>
                  <a:lnTo>
                    <a:pt x="112" y="65"/>
                  </a:lnTo>
                  <a:lnTo>
                    <a:pt x="110" y="64"/>
                  </a:lnTo>
                  <a:lnTo>
                    <a:pt x="107" y="63"/>
                  </a:lnTo>
                  <a:lnTo>
                    <a:pt x="107" y="63"/>
                  </a:lnTo>
                  <a:lnTo>
                    <a:pt x="104" y="64"/>
                  </a:lnTo>
                  <a:lnTo>
                    <a:pt x="102" y="65"/>
                  </a:lnTo>
                  <a:lnTo>
                    <a:pt x="100" y="68"/>
                  </a:lnTo>
                  <a:lnTo>
                    <a:pt x="100" y="71"/>
                  </a:lnTo>
                  <a:lnTo>
                    <a:pt x="100" y="220"/>
                  </a:lnTo>
                  <a:lnTo>
                    <a:pt x="100" y="220"/>
                  </a:lnTo>
                  <a:lnTo>
                    <a:pt x="100" y="220"/>
                  </a:lnTo>
                  <a:lnTo>
                    <a:pt x="101" y="224"/>
                  </a:lnTo>
                  <a:lnTo>
                    <a:pt x="101" y="224"/>
                  </a:lnTo>
                  <a:lnTo>
                    <a:pt x="102" y="227"/>
                  </a:lnTo>
                  <a:lnTo>
                    <a:pt x="105" y="228"/>
                  </a:lnTo>
                  <a:lnTo>
                    <a:pt x="108" y="229"/>
                  </a:lnTo>
                  <a:lnTo>
                    <a:pt x="112" y="228"/>
                  </a:lnTo>
                  <a:lnTo>
                    <a:pt x="176" y="190"/>
                  </a:lnTo>
                  <a:lnTo>
                    <a:pt x="240" y="153"/>
                  </a:lnTo>
                  <a:lnTo>
                    <a:pt x="240" y="153"/>
                  </a:lnTo>
                  <a:lnTo>
                    <a:pt x="242" y="152"/>
                  </a:lnTo>
                  <a:lnTo>
                    <a:pt x="244" y="149"/>
                  </a:lnTo>
                  <a:lnTo>
                    <a:pt x="244" y="149"/>
                  </a:lnTo>
                  <a:lnTo>
                    <a:pt x="245" y="146"/>
                  </a:lnTo>
                  <a:lnTo>
                    <a:pt x="244" y="144"/>
                  </a:lnTo>
                  <a:lnTo>
                    <a:pt x="243" y="141"/>
                  </a:lnTo>
                  <a:lnTo>
                    <a:pt x="241" y="139"/>
                  </a:lnTo>
                  <a:lnTo>
                    <a:pt x="176" y="102"/>
                  </a:lnTo>
                  <a:close/>
                  <a:moveTo>
                    <a:pt x="168" y="177"/>
                  </a:moveTo>
                  <a:lnTo>
                    <a:pt x="115" y="207"/>
                  </a:lnTo>
                  <a:lnTo>
                    <a:pt x="115" y="84"/>
                  </a:lnTo>
                  <a:lnTo>
                    <a:pt x="168" y="115"/>
                  </a:lnTo>
                  <a:lnTo>
                    <a:pt x="222" y="146"/>
                  </a:lnTo>
                  <a:lnTo>
                    <a:pt x="168" y="1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051" name="Picture 3" descr="C:\Users\bjpea\OneDrive\바탕 화면\프로젝트 소웨공\1-1.로그인실패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330" y="1872642"/>
            <a:ext cx="4032000" cy="26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/>
          <p:cNvSpPr/>
          <p:nvPr/>
        </p:nvSpPr>
        <p:spPr>
          <a:xfrm>
            <a:off x="5375002" y="2384330"/>
            <a:ext cx="254547" cy="21562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200"/>
              </a:spcBef>
            </a:pP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05700" y="3389267"/>
            <a:ext cx="1175768" cy="1004933"/>
          </a:xfrm>
          <a:prstGeom prst="rect">
            <a:avLst/>
          </a:prstGeom>
          <a:noFill/>
          <a:ln w="22225">
            <a:solidFill>
              <a:srgbClr val="C00000">
                <a:alpha val="6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41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87BA953-D210-9341-B88C-F820BED5AFAE}"/>
              </a:ext>
            </a:extLst>
          </p:cNvPr>
          <p:cNvSpPr/>
          <p:nvPr/>
        </p:nvSpPr>
        <p:spPr>
          <a:xfrm>
            <a:off x="7533451" y="1045969"/>
            <a:ext cx="141911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5000" b="1" dirty="0">
                <a:solidFill>
                  <a:schemeClr val="bg1"/>
                </a:solidFill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2</a:t>
            </a:r>
            <a:endParaRPr lang="en-US" altLang="ko-KR" sz="15000" b="1" dirty="0">
              <a:solidFill>
                <a:schemeClr val="bg1"/>
              </a:solidFill>
              <a:effectLst/>
              <a:latin typeface="Arial" panose="020B0604020202020204" pitchFamily="34" charset="0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C772466-49A2-EF46-88B9-124A6AD8A146}"/>
              </a:ext>
            </a:extLst>
          </p:cNvPr>
          <p:cNvSpPr/>
          <p:nvPr/>
        </p:nvSpPr>
        <p:spPr>
          <a:xfrm>
            <a:off x="5857506" y="2513583"/>
            <a:ext cx="19453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3000" b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Chapter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6E297C5-0229-8D4E-8A1A-554309B2FC46}"/>
              </a:ext>
            </a:extLst>
          </p:cNvPr>
          <p:cNvSpPr/>
          <p:nvPr/>
        </p:nvSpPr>
        <p:spPr>
          <a:xfrm>
            <a:off x="8633926" y="1484831"/>
            <a:ext cx="3697774" cy="19389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Choose the date 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And flight type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992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직사각형 233"/>
          <p:cNvSpPr/>
          <p:nvPr/>
        </p:nvSpPr>
        <p:spPr>
          <a:xfrm>
            <a:off x="698500" y="4174670"/>
            <a:ext cx="11493500" cy="1261457"/>
          </a:xfrm>
          <a:prstGeom prst="rect">
            <a:avLst/>
          </a:prstGeom>
          <a:gradFill flip="none" rotWithShape="1">
            <a:gsLst>
              <a:gs pos="17000">
                <a:schemeClr val="tx1">
                  <a:alpha val="0"/>
                </a:schemeClr>
              </a:gs>
              <a:gs pos="100000">
                <a:schemeClr val="tx1">
                  <a:alpha val="1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dirty="0" err="1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11785599" y="6253680"/>
            <a:ext cx="352425" cy="365125"/>
          </a:xfrm>
        </p:spPr>
        <p:txBody>
          <a:bodyPr/>
          <a:lstStyle/>
          <a:p>
            <a:fld id="{2F0E8159-3402-E141-942D-6DE8B2571451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0FA2A55-C96F-0F48-8CF6-3363D7CB48C2}"/>
              </a:ext>
            </a:extLst>
          </p:cNvPr>
          <p:cNvSpPr/>
          <p:nvPr/>
        </p:nvSpPr>
        <p:spPr>
          <a:xfrm>
            <a:off x="794093" y="555174"/>
            <a:ext cx="5482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800" b="1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CHAPTER2 Choose the date and flight type</a:t>
            </a:r>
            <a:endParaRPr lang="en-US" altLang="ko-KR" sz="1800" b="1" i="0" dirty="0">
              <a:solidFill>
                <a:schemeClr val="bg1"/>
              </a:solidFill>
              <a:effectLst/>
              <a:latin typeface="Arial" panose="020B0604020202020204" pitchFamily="34" charset="0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40081" y="1916384"/>
            <a:ext cx="4493519" cy="4941617"/>
            <a:chOff x="1589616" y="2505774"/>
            <a:chExt cx="2033918" cy="2940583"/>
          </a:xfrm>
        </p:grpSpPr>
        <p:grpSp>
          <p:nvGrpSpPr>
            <p:cNvPr id="169" name="그룹 168"/>
            <p:cNvGrpSpPr/>
            <p:nvPr/>
          </p:nvGrpSpPr>
          <p:grpSpPr>
            <a:xfrm>
              <a:off x="1589616" y="3379941"/>
              <a:ext cx="2033918" cy="2066416"/>
              <a:chOff x="3116550" y="3104655"/>
              <a:chExt cx="1680924" cy="1707782"/>
            </a:xfrm>
          </p:grpSpPr>
          <p:grpSp>
            <p:nvGrpSpPr>
              <p:cNvPr id="170" name="그룹 169"/>
              <p:cNvGrpSpPr/>
              <p:nvPr/>
            </p:nvGrpSpPr>
            <p:grpSpPr>
              <a:xfrm>
                <a:off x="3116550" y="3104655"/>
                <a:ext cx="1680924" cy="1707782"/>
                <a:chOff x="3116550" y="3104655"/>
                <a:chExt cx="1680924" cy="1707782"/>
              </a:xfrm>
            </p:grpSpPr>
            <p:sp>
              <p:nvSpPr>
                <p:cNvPr id="172" name="육각형 171"/>
                <p:cNvSpPr/>
                <p:nvPr/>
              </p:nvSpPr>
              <p:spPr>
                <a:xfrm>
                  <a:off x="3184366" y="3204477"/>
                  <a:ext cx="1545292" cy="1556671"/>
                </a:xfrm>
                <a:prstGeom prst="hexagon">
                  <a:avLst/>
                </a:prstGeom>
                <a:gradFill flip="none" rotWithShape="1">
                  <a:gsLst>
                    <a:gs pos="0">
                      <a:srgbClr val="3CA3CE">
                        <a:lumMod val="80000"/>
                        <a:lumOff val="20000"/>
                      </a:srgbClr>
                    </a:gs>
                    <a:gs pos="73000">
                      <a:srgbClr val="3CA3CE"/>
                    </a:gs>
                  </a:gsLst>
                  <a:lin ang="2700000" scaled="1"/>
                  <a:tileRect/>
                </a:gradFill>
                <a:ln w="635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648000" rIns="0" bIns="0" rtlCol="0" anchor="ctr"/>
                <a:lstStyle/>
                <a:p>
                  <a:pPr algn="ctr">
                    <a:spcBef>
                      <a:spcPts val="200"/>
                    </a:spcBef>
                  </a:pPr>
                  <a:endParaRPr lang="ko-KR" altLang="en-US" sz="22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73" name="육각형 172"/>
                <p:cNvSpPr/>
                <p:nvPr/>
              </p:nvSpPr>
              <p:spPr>
                <a:xfrm>
                  <a:off x="3116550" y="3104655"/>
                  <a:ext cx="1680924" cy="1707782"/>
                </a:xfrm>
                <a:prstGeom prst="hexagon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</a:endParaRPr>
                </a:p>
              </p:txBody>
            </p:sp>
          </p:grpSp>
          <p:sp>
            <p:nvSpPr>
              <p:cNvPr id="171" name="TextBox 170"/>
              <p:cNvSpPr txBox="1"/>
              <p:nvPr/>
            </p:nvSpPr>
            <p:spPr>
              <a:xfrm flipH="1">
                <a:off x="3672843" y="4247501"/>
                <a:ext cx="568338" cy="25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ko-KR" altLang="en-US" sz="20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</a:rPr>
                  <a:t>텍스트</a:t>
                </a:r>
                <a:endParaRPr lang="ko-KR" altLang="en-US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8" name="Freeform 465"/>
            <p:cNvSpPr>
              <a:spLocks noEditPoints="1"/>
            </p:cNvSpPr>
            <p:nvPr/>
          </p:nvSpPr>
          <p:spPr bwMode="auto">
            <a:xfrm>
              <a:off x="2448823" y="4168194"/>
              <a:ext cx="315505" cy="370190"/>
            </a:xfrm>
            <a:custGeom>
              <a:avLst/>
              <a:gdLst>
                <a:gd name="T0" fmla="*/ 55 w 302"/>
                <a:gd name="T1" fmla="*/ 41 h 353"/>
                <a:gd name="T2" fmla="*/ 32 w 302"/>
                <a:gd name="T3" fmla="*/ 36 h 353"/>
                <a:gd name="T4" fmla="*/ 32 w 302"/>
                <a:gd name="T5" fmla="*/ 32 h 353"/>
                <a:gd name="T6" fmla="*/ 42 w 302"/>
                <a:gd name="T7" fmla="*/ 29 h 353"/>
                <a:gd name="T8" fmla="*/ 289 w 302"/>
                <a:gd name="T9" fmla="*/ 28 h 353"/>
                <a:gd name="T10" fmla="*/ 301 w 302"/>
                <a:gd name="T11" fmla="*/ 20 h 353"/>
                <a:gd name="T12" fmla="*/ 301 w 302"/>
                <a:gd name="T13" fmla="*/ 9 h 353"/>
                <a:gd name="T14" fmla="*/ 289 w 302"/>
                <a:gd name="T15" fmla="*/ 0 h 353"/>
                <a:gd name="T16" fmla="*/ 45 w 302"/>
                <a:gd name="T17" fmla="*/ 2 h 353"/>
                <a:gd name="T18" fmla="*/ 20 w 302"/>
                <a:gd name="T19" fmla="*/ 8 h 353"/>
                <a:gd name="T20" fmla="*/ 6 w 302"/>
                <a:gd name="T21" fmla="*/ 19 h 353"/>
                <a:gd name="T22" fmla="*/ 0 w 302"/>
                <a:gd name="T23" fmla="*/ 34 h 353"/>
                <a:gd name="T24" fmla="*/ 1 w 302"/>
                <a:gd name="T25" fmla="*/ 323 h 353"/>
                <a:gd name="T26" fmla="*/ 12 w 302"/>
                <a:gd name="T27" fmla="*/ 341 h 353"/>
                <a:gd name="T28" fmla="*/ 27 w 302"/>
                <a:gd name="T29" fmla="*/ 348 h 353"/>
                <a:gd name="T30" fmla="*/ 55 w 302"/>
                <a:gd name="T31" fmla="*/ 353 h 353"/>
                <a:gd name="T32" fmla="*/ 295 w 302"/>
                <a:gd name="T33" fmla="*/ 352 h 353"/>
                <a:gd name="T34" fmla="*/ 302 w 302"/>
                <a:gd name="T35" fmla="*/ 340 h 353"/>
                <a:gd name="T36" fmla="*/ 301 w 302"/>
                <a:gd name="T37" fmla="*/ 49 h 353"/>
                <a:gd name="T38" fmla="*/ 289 w 302"/>
                <a:gd name="T39" fmla="*/ 41 h 353"/>
                <a:gd name="T40" fmla="*/ 55 w 302"/>
                <a:gd name="T41" fmla="*/ 325 h 353"/>
                <a:gd name="T42" fmla="*/ 37 w 302"/>
                <a:gd name="T43" fmla="*/ 323 h 353"/>
                <a:gd name="T44" fmla="*/ 27 w 302"/>
                <a:gd name="T45" fmla="*/ 319 h 353"/>
                <a:gd name="T46" fmla="*/ 41 w 302"/>
                <a:gd name="T47" fmla="*/ 67 h 353"/>
                <a:gd name="T48" fmla="*/ 276 w 302"/>
                <a:gd name="T49" fmla="*/ 325 h 353"/>
                <a:gd name="T50" fmla="*/ 89 w 302"/>
                <a:gd name="T51" fmla="*/ 271 h 353"/>
                <a:gd name="T52" fmla="*/ 91 w 302"/>
                <a:gd name="T53" fmla="*/ 279 h 353"/>
                <a:gd name="T54" fmla="*/ 96 w 302"/>
                <a:gd name="T55" fmla="*/ 282 h 353"/>
                <a:gd name="T56" fmla="*/ 151 w 302"/>
                <a:gd name="T57" fmla="*/ 244 h 353"/>
                <a:gd name="T58" fmla="*/ 205 w 302"/>
                <a:gd name="T59" fmla="*/ 282 h 353"/>
                <a:gd name="T60" fmla="*/ 212 w 302"/>
                <a:gd name="T61" fmla="*/ 280 h 353"/>
                <a:gd name="T62" fmla="*/ 214 w 302"/>
                <a:gd name="T63" fmla="*/ 271 h 353"/>
                <a:gd name="T64" fmla="*/ 245 w 302"/>
                <a:gd name="T65" fmla="*/ 177 h 353"/>
                <a:gd name="T66" fmla="*/ 248 w 302"/>
                <a:gd name="T67" fmla="*/ 169 h 353"/>
                <a:gd name="T68" fmla="*/ 244 w 302"/>
                <a:gd name="T69" fmla="*/ 162 h 353"/>
                <a:gd name="T70" fmla="*/ 160 w 302"/>
                <a:gd name="T71" fmla="*/ 103 h 353"/>
                <a:gd name="T72" fmla="*/ 155 w 302"/>
                <a:gd name="T73" fmla="*/ 97 h 353"/>
                <a:gd name="T74" fmla="*/ 148 w 302"/>
                <a:gd name="T75" fmla="*/ 98 h 353"/>
                <a:gd name="T76" fmla="*/ 125 w 302"/>
                <a:gd name="T77" fmla="*/ 161 h 353"/>
                <a:gd name="T78" fmla="*/ 60 w 302"/>
                <a:gd name="T79" fmla="*/ 162 h 353"/>
                <a:gd name="T80" fmla="*/ 56 w 302"/>
                <a:gd name="T81" fmla="*/ 168 h 353"/>
                <a:gd name="T82" fmla="*/ 59 w 302"/>
                <a:gd name="T83" fmla="*/ 177 h 353"/>
                <a:gd name="T84" fmla="*/ 131 w 302"/>
                <a:gd name="T85" fmla="*/ 178 h 353"/>
                <a:gd name="T86" fmla="*/ 137 w 302"/>
                <a:gd name="T87" fmla="*/ 174 h 353"/>
                <a:gd name="T88" fmla="*/ 164 w 302"/>
                <a:gd name="T89" fmla="*/ 172 h 353"/>
                <a:gd name="T90" fmla="*/ 168 w 302"/>
                <a:gd name="T91" fmla="*/ 177 h 353"/>
                <a:gd name="T92" fmla="*/ 216 w 302"/>
                <a:gd name="T93" fmla="*/ 178 h 353"/>
                <a:gd name="T94" fmla="*/ 179 w 302"/>
                <a:gd name="T95" fmla="*/ 205 h 353"/>
                <a:gd name="T96" fmla="*/ 177 w 302"/>
                <a:gd name="T97" fmla="*/ 211 h 353"/>
                <a:gd name="T98" fmla="*/ 157 w 302"/>
                <a:gd name="T99" fmla="*/ 227 h 353"/>
                <a:gd name="T100" fmla="*/ 149 w 302"/>
                <a:gd name="T101" fmla="*/ 225 h 353"/>
                <a:gd name="T102" fmla="*/ 112 w 302"/>
                <a:gd name="T103" fmla="*/ 253 h 353"/>
                <a:gd name="T104" fmla="*/ 126 w 302"/>
                <a:gd name="T105" fmla="*/ 209 h 353"/>
                <a:gd name="T106" fmla="*/ 123 w 302"/>
                <a:gd name="T107" fmla="*/ 203 h 353"/>
                <a:gd name="T108" fmla="*/ 88 w 302"/>
                <a:gd name="T109" fmla="*/ 178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02" h="353">
                  <a:moveTo>
                    <a:pt x="289" y="41"/>
                  </a:moveTo>
                  <a:lnTo>
                    <a:pt x="55" y="41"/>
                  </a:lnTo>
                  <a:lnTo>
                    <a:pt x="55" y="41"/>
                  </a:lnTo>
                  <a:lnTo>
                    <a:pt x="42" y="40"/>
                  </a:lnTo>
                  <a:lnTo>
                    <a:pt x="37" y="39"/>
                  </a:lnTo>
                  <a:lnTo>
                    <a:pt x="32" y="36"/>
                  </a:lnTo>
                  <a:lnTo>
                    <a:pt x="32" y="36"/>
                  </a:lnTo>
                  <a:lnTo>
                    <a:pt x="27" y="34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37" y="31"/>
                  </a:lnTo>
                  <a:lnTo>
                    <a:pt x="42" y="29"/>
                  </a:lnTo>
                  <a:lnTo>
                    <a:pt x="55" y="28"/>
                  </a:lnTo>
                  <a:lnTo>
                    <a:pt x="289" y="28"/>
                  </a:lnTo>
                  <a:lnTo>
                    <a:pt x="289" y="28"/>
                  </a:lnTo>
                  <a:lnTo>
                    <a:pt x="295" y="27"/>
                  </a:lnTo>
                  <a:lnTo>
                    <a:pt x="299" y="23"/>
                  </a:lnTo>
                  <a:lnTo>
                    <a:pt x="301" y="20"/>
                  </a:lnTo>
                  <a:lnTo>
                    <a:pt x="302" y="15"/>
                  </a:lnTo>
                  <a:lnTo>
                    <a:pt x="302" y="15"/>
                  </a:lnTo>
                  <a:lnTo>
                    <a:pt x="301" y="9"/>
                  </a:lnTo>
                  <a:lnTo>
                    <a:pt x="299" y="5"/>
                  </a:lnTo>
                  <a:lnTo>
                    <a:pt x="295" y="2"/>
                  </a:lnTo>
                  <a:lnTo>
                    <a:pt x="289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45" y="2"/>
                  </a:lnTo>
                  <a:lnTo>
                    <a:pt x="36" y="3"/>
                  </a:lnTo>
                  <a:lnTo>
                    <a:pt x="27" y="5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2" y="14"/>
                  </a:lnTo>
                  <a:lnTo>
                    <a:pt x="6" y="19"/>
                  </a:lnTo>
                  <a:lnTo>
                    <a:pt x="2" y="27"/>
                  </a:lnTo>
                  <a:lnTo>
                    <a:pt x="1" y="30"/>
                  </a:lnTo>
                  <a:lnTo>
                    <a:pt x="0" y="34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1" y="323"/>
                  </a:lnTo>
                  <a:lnTo>
                    <a:pt x="2" y="328"/>
                  </a:lnTo>
                  <a:lnTo>
                    <a:pt x="6" y="334"/>
                  </a:lnTo>
                  <a:lnTo>
                    <a:pt x="12" y="341"/>
                  </a:lnTo>
                  <a:lnTo>
                    <a:pt x="20" y="345"/>
                  </a:lnTo>
                  <a:lnTo>
                    <a:pt x="20" y="345"/>
                  </a:lnTo>
                  <a:lnTo>
                    <a:pt x="27" y="348"/>
                  </a:lnTo>
                  <a:lnTo>
                    <a:pt x="36" y="350"/>
                  </a:lnTo>
                  <a:lnTo>
                    <a:pt x="45" y="353"/>
                  </a:lnTo>
                  <a:lnTo>
                    <a:pt x="55" y="353"/>
                  </a:lnTo>
                  <a:lnTo>
                    <a:pt x="289" y="353"/>
                  </a:lnTo>
                  <a:lnTo>
                    <a:pt x="289" y="353"/>
                  </a:lnTo>
                  <a:lnTo>
                    <a:pt x="295" y="352"/>
                  </a:lnTo>
                  <a:lnTo>
                    <a:pt x="299" y="348"/>
                  </a:lnTo>
                  <a:lnTo>
                    <a:pt x="301" y="345"/>
                  </a:lnTo>
                  <a:lnTo>
                    <a:pt x="302" y="340"/>
                  </a:lnTo>
                  <a:lnTo>
                    <a:pt x="302" y="55"/>
                  </a:lnTo>
                  <a:lnTo>
                    <a:pt x="302" y="55"/>
                  </a:lnTo>
                  <a:lnTo>
                    <a:pt x="301" y="49"/>
                  </a:lnTo>
                  <a:lnTo>
                    <a:pt x="299" y="45"/>
                  </a:lnTo>
                  <a:lnTo>
                    <a:pt x="295" y="42"/>
                  </a:lnTo>
                  <a:lnTo>
                    <a:pt x="289" y="41"/>
                  </a:lnTo>
                  <a:lnTo>
                    <a:pt x="289" y="41"/>
                  </a:lnTo>
                  <a:close/>
                  <a:moveTo>
                    <a:pt x="276" y="325"/>
                  </a:moveTo>
                  <a:lnTo>
                    <a:pt x="55" y="325"/>
                  </a:lnTo>
                  <a:lnTo>
                    <a:pt x="55" y="325"/>
                  </a:lnTo>
                  <a:lnTo>
                    <a:pt x="42" y="324"/>
                  </a:lnTo>
                  <a:lnTo>
                    <a:pt x="37" y="323"/>
                  </a:lnTo>
                  <a:lnTo>
                    <a:pt x="32" y="321"/>
                  </a:lnTo>
                  <a:lnTo>
                    <a:pt x="32" y="321"/>
                  </a:lnTo>
                  <a:lnTo>
                    <a:pt x="27" y="319"/>
                  </a:lnTo>
                  <a:lnTo>
                    <a:pt x="27" y="64"/>
                  </a:lnTo>
                  <a:lnTo>
                    <a:pt x="27" y="64"/>
                  </a:lnTo>
                  <a:lnTo>
                    <a:pt x="41" y="67"/>
                  </a:lnTo>
                  <a:lnTo>
                    <a:pt x="55" y="68"/>
                  </a:lnTo>
                  <a:lnTo>
                    <a:pt x="276" y="68"/>
                  </a:lnTo>
                  <a:lnTo>
                    <a:pt x="276" y="325"/>
                  </a:lnTo>
                  <a:close/>
                  <a:moveTo>
                    <a:pt x="109" y="212"/>
                  </a:moveTo>
                  <a:lnTo>
                    <a:pt x="89" y="271"/>
                  </a:lnTo>
                  <a:lnTo>
                    <a:pt x="89" y="271"/>
                  </a:lnTo>
                  <a:lnTo>
                    <a:pt x="89" y="271"/>
                  </a:lnTo>
                  <a:lnTo>
                    <a:pt x="89" y="274"/>
                  </a:lnTo>
                  <a:lnTo>
                    <a:pt x="91" y="279"/>
                  </a:lnTo>
                  <a:lnTo>
                    <a:pt x="91" y="279"/>
                  </a:lnTo>
                  <a:lnTo>
                    <a:pt x="93" y="281"/>
                  </a:lnTo>
                  <a:lnTo>
                    <a:pt x="96" y="282"/>
                  </a:lnTo>
                  <a:lnTo>
                    <a:pt x="99" y="281"/>
                  </a:lnTo>
                  <a:lnTo>
                    <a:pt x="101" y="280"/>
                  </a:lnTo>
                  <a:lnTo>
                    <a:pt x="151" y="244"/>
                  </a:lnTo>
                  <a:lnTo>
                    <a:pt x="201" y="280"/>
                  </a:lnTo>
                  <a:lnTo>
                    <a:pt x="201" y="280"/>
                  </a:lnTo>
                  <a:lnTo>
                    <a:pt x="205" y="282"/>
                  </a:lnTo>
                  <a:lnTo>
                    <a:pt x="209" y="281"/>
                  </a:lnTo>
                  <a:lnTo>
                    <a:pt x="209" y="281"/>
                  </a:lnTo>
                  <a:lnTo>
                    <a:pt x="212" y="280"/>
                  </a:lnTo>
                  <a:lnTo>
                    <a:pt x="213" y="278"/>
                  </a:lnTo>
                  <a:lnTo>
                    <a:pt x="214" y="274"/>
                  </a:lnTo>
                  <a:lnTo>
                    <a:pt x="214" y="271"/>
                  </a:lnTo>
                  <a:lnTo>
                    <a:pt x="195" y="212"/>
                  </a:lnTo>
                  <a:lnTo>
                    <a:pt x="245" y="177"/>
                  </a:lnTo>
                  <a:lnTo>
                    <a:pt x="245" y="177"/>
                  </a:lnTo>
                  <a:lnTo>
                    <a:pt x="247" y="173"/>
                  </a:lnTo>
                  <a:lnTo>
                    <a:pt x="248" y="169"/>
                  </a:lnTo>
                  <a:lnTo>
                    <a:pt x="248" y="169"/>
                  </a:lnTo>
                  <a:lnTo>
                    <a:pt x="248" y="167"/>
                  </a:lnTo>
                  <a:lnTo>
                    <a:pt x="246" y="164"/>
                  </a:lnTo>
                  <a:lnTo>
                    <a:pt x="244" y="162"/>
                  </a:lnTo>
                  <a:lnTo>
                    <a:pt x="241" y="161"/>
                  </a:lnTo>
                  <a:lnTo>
                    <a:pt x="179" y="161"/>
                  </a:lnTo>
                  <a:lnTo>
                    <a:pt x="160" y="103"/>
                  </a:lnTo>
                  <a:lnTo>
                    <a:pt x="160" y="103"/>
                  </a:lnTo>
                  <a:lnTo>
                    <a:pt x="158" y="99"/>
                  </a:lnTo>
                  <a:lnTo>
                    <a:pt x="155" y="97"/>
                  </a:lnTo>
                  <a:lnTo>
                    <a:pt x="155" y="97"/>
                  </a:lnTo>
                  <a:lnTo>
                    <a:pt x="151" y="97"/>
                  </a:lnTo>
                  <a:lnTo>
                    <a:pt x="148" y="98"/>
                  </a:lnTo>
                  <a:lnTo>
                    <a:pt x="146" y="99"/>
                  </a:lnTo>
                  <a:lnTo>
                    <a:pt x="144" y="103"/>
                  </a:lnTo>
                  <a:lnTo>
                    <a:pt x="125" y="161"/>
                  </a:lnTo>
                  <a:lnTo>
                    <a:pt x="63" y="161"/>
                  </a:lnTo>
                  <a:lnTo>
                    <a:pt x="63" y="161"/>
                  </a:lnTo>
                  <a:lnTo>
                    <a:pt x="60" y="162"/>
                  </a:lnTo>
                  <a:lnTo>
                    <a:pt x="57" y="165"/>
                  </a:lnTo>
                  <a:lnTo>
                    <a:pt x="57" y="165"/>
                  </a:lnTo>
                  <a:lnTo>
                    <a:pt x="56" y="168"/>
                  </a:lnTo>
                  <a:lnTo>
                    <a:pt x="56" y="171"/>
                  </a:lnTo>
                  <a:lnTo>
                    <a:pt x="57" y="173"/>
                  </a:lnTo>
                  <a:lnTo>
                    <a:pt x="59" y="177"/>
                  </a:lnTo>
                  <a:lnTo>
                    <a:pt x="109" y="212"/>
                  </a:lnTo>
                  <a:close/>
                  <a:moveTo>
                    <a:pt x="131" y="178"/>
                  </a:moveTo>
                  <a:lnTo>
                    <a:pt x="131" y="178"/>
                  </a:lnTo>
                  <a:lnTo>
                    <a:pt x="134" y="178"/>
                  </a:lnTo>
                  <a:lnTo>
                    <a:pt x="136" y="177"/>
                  </a:lnTo>
                  <a:lnTo>
                    <a:pt x="137" y="174"/>
                  </a:lnTo>
                  <a:lnTo>
                    <a:pt x="138" y="172"/>
                  </a:lnTo>
                  <a:lnTo>
                    <a:pt x="151" y="132"/>
                  </a:lnTo>
                  <a:lnTo>
                    <a:pt x="164" y="172"/>
                  </a:lnTo>
                  <a:lnTo>
                    <a:pt x="164" y="172"/>
                  </a:lnTo>
                  <a:lnTo>
                    <a:pt x="167" y="174"/>
                  </a:lnTo>
                  <a:lnTo>
                    <a:pt x="168" y="177"/>
                  </a:lnTo>
                  <a:lnTo>
                    <a:pt x="171" y="178"/>
                  </a:lnTo>
                  <a:lnTo>
                    <a:pt x="173" y="178"/>
                  </a:lnTo>
                  <a:lnTo>
                    <a:pt x="216" y="178"/>
                  </a:lnTo>
                  <a:lnTo>
                    <a:pt x="181" y="203"/>
                  </a:lnTo>
                  <a:lnTo>
                    <a:pt x="181" y="203"/>
                  </a:lnTo>
                  <a:lnTo>
                    <a:pt x="179" y="205"/>
                  </a:lnTo>
                  <a:lnTo>
                    <a:pt x="177" y="207"/>
                  </a:lnTo>
                  <a:lnTo>
                    <a:pt x="177" y="209"/>
                  </a:lnTo>
                  <a:lnTo>
                    <a:pt x="177" y="211"/>
                  </a:lnTo>
                  <a:lnTo>
                    <a:pt x="192" y="253"/>
                  </a:lnTo>
                  <a:lnTo>
                    <a:pt x="157" y="227"/>
                  </a:lnTo>
                  <a:lnTo>
                    <a:pt x="157" y="227"/>
                  </a:lnTo>
                  <a:lnTo>
                    <a:pt x="155" y="225"/>
                  </a:lnTo>
                  <a:lnTo>
                    <a:pt x="151" y="225"/>
                  </a:lnTo>
                  <a:lnTo>
                    <a:pt x="149" y="225"/>
                  </a:lnTo>
                  <a:lnTo>
                    <a:pt x="147" y="227"/>
                  </a:lnTo>
                  <a:lnTo>
                    <a:pt x="147" y="228"/>
                  </a:lnTo>
                  <a:lnTo>
                    <a:pt x="112" y="253"/>
                  </a:lnTo>
                  <a:lnTo>
                    <a:pt x="126" y="211"/>
                  </a:lnTo>
                  <a:lnTo>
                    <a:pt x="126" y="211"/>
                  </a:lnTo>
                  <a:lnTo>
                    <a:pt x="126" y="209"/>
                  </a:lnTo>
                  <a:lnTo>
                    <a:pt x="126" y="207"/>
                  </a:lnTo>
                  <a:lnTo>
                    <a:pt x="124" y="205"/>
                  </a:lnTo>
                  <a:lnTo>
                    <a:pt x="123" y="203"/>
                  </a:lnTo>
                  <a:lnTo>
                    <a:pt x="123" y="203"/>
                  </a:lnTo>
                  <a:lnTo>
                    <a:pt x="123" y="203"/>
                  </a:lnTo>
                  <a:lnTo>
                    <a:pt x="88" y="178"/>
                  </a:lnTo>
                  <a:lnTo>
                    <a:pt x="131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타원 213"/>
            <p:cNvSpPr/>
            <p:nvPr/>
          </p:nvSpPr>
          <p:spPr>
            <a:xfrm>
              <a:off x="1802971" y="3277423"/>
              <a:ext cx="392434" cy="392434"/>
            </a:xfrm>
            <a:prstGeom prst="ellipse">
              <a:avLst/>
            </a:prstGeom>
            <a:gradFill flip="none" rotWithShape="1">
              <a:gsLst>
                <a:gs pos="0">
                  <a:srgbClr val="3CA3CE">
                    <a:lumMod val="80000"/>
                    <a:lumOff val="20000"/>
                  </a:srgbClr>
                </a:gs>
                <a:gs pos="73000">
                  <a:srgbClr val="3CA3CE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200"/>
                </a:spcBef>
              </a:pPr>
              <a:r>
                <a:rPr lang="en-US" altLang="ko-KR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endPara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 flipH="1">
              <a:off x="2458558" y="2804380"/>
              <a:ext cx="296034" cy="219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altLang="ko-KR" sz="24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CA3CE"/>
                  </a:solidFill>
                </a:rPr>
                <a:t>Date</a:t>
              </a:r>
              <a:endPara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A3CE"/>
                </a:solidFill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 flipH="1">
              <a:off x="1637937" y="2505774"/>
              <a:ext cx="1729041" cy="1648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Choose the date of </a:t>
              </a:r>
              <a:r>
                <a:rPr lang="en-US" altLang="ko-KR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filght</a:t>
              </a:r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you want.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29" name="직선 연결선 228"/>
            <p:cNvCxnSpPr/>
            <p:nvPr/>
          </p:nvCxnSpPr>
          <p:spPr>
            <a:xfrm>
              <a:off x="2606575" y="3211620"/>
              <a:ext cx="0" cy="4987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/>
          <p:cNvGrpSpPr/>
          <p:nvPr/>
        </p:nvGrpSpPr>
        <p:grpSpPr>
          <a:xfrm>
            <a:off x="7987140" y="1459294"/>
            <a:ext cx="4204856" cy="5398708"/>
            <a:chOff x="5364789" y="1758127"/>
            <a:chExt cx="2033918" cy="3688231"/>
          </a:xfrm>
        </p:grpSpPr>
        <p:grpSp>
          <p:nvGrpSpPr>
            <p:cNvPr id="179" name="그룹 178"/>
            <p:cNvGrpSpPr/>
            <p:nvPr/>
          </p:nvGrpSpPr>
          <p:grpSpPr>
            <a:xfrm>
              <a:off x="5364789" y="3073992"/>
              <a:ext cx="2033918" cy="2372366"/>
              <a:chOff x="3116550" y="2851804"/>
              <a:chExt cx="1680924" cy="1960633"/>
            </a:xfrm>
          </p:grpSpPr>
          <p:grpSp>
            <p:nvGrpSpPr>
              <p:cNvPr id="180" name="그룹 179"/>
              <p:cNvGrpSpPr/>
              <p:nvPr/>
            </p:nvGrpSpPr>
            <p:grpSpPr>
              <a:xfrm>
                <a:off x="3116550" y="2851804"/>
                <a:ext cx="1680924" cy="1960633"/>
                <a:chOff x="3116550" y="2851804"/>
                <a:chExt cx="1680924" cy="1960633"/>
              </a:xfrm>
            </p:grpSpPr>
            <p:sp>
              <p:nvSpPr>
                <p:cNvPr id="182" name="육각형 181"/>
                <p:cNvSpPr/>
                <p:nvPr/>
              </p:nvSpPr>
              <p:spPr>
                <a:xfrm>
                  <a:off x="3184366" y="3007926"/>
                  <a:ext cx="1545292" cy="1753222"/>
                </a:xfrm>
                <a:prstGeom prst="hexagon">
                  <a:avLst/>
                </a:prstGeom>
                <a:gradFill flip="none" rotWithShape="1">
                  <a:gsLst>
                    <a:gs pos="0">
                      <a:srgbClr val="3CA3CE">
                        <a:lumMod val="80000"/>
                        <a:lumOff val="20000"/>
                      </a:srgbClr>
                    </a:gs>
                    <a:gs pos="73000">
                      <a:srgbClr val="3CA3CE"/>
                    </a:gs>
                  </a:gsLst>
                  <a:lin ang="2700000" scaled="1"/>
                  <a:tileRect/>
                </a:gradFill>
                <a:ln w="635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648000" rIns="0" bIns="0" rtlCol="0" anchor="ctr"/>
                <a:lstStyle/>
                <a:p>
                  <a:pPr algn="ctr">
                    <a:spcBef>
                      <a:spcPts val="200"/>
                    </a:spcBef>
                  </a:pPr>
                  <a:endParaRPr lang="ko-KR" altLang="en-US" sz="22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83" name="육각형 182"/>
                <p:cNvSpPr/>
                <p:nvPr/>
              </p:nvSpPr>
              <p:spPr>
                <a:xfrm>
                  <a:off x="3116550" y="2851804"/>
                  <a:ext cx="1680924" cy="1960633"/>
                </a:xfrm>
                <a:prstGeom prst="hexagon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</a:endParaRPr>
                </a:p>
              </p:txBody>
            </p:sp>
          </p:grpSp>
          <p:sp>
            <p:nvSpPr>
              <p:cNvPr id="181" name="TextBox 180"/>
              <p:cNvSpPr txBox="1"/>
              <p:nvPr/>
            </p:nvSpPr>
            <p:spPr>
              <a:xfrm flipH="1">
                <a:off x="3672843" y="4247501"/>
                <a:ext cx="568338" cy="25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ko-KR" altLang="en-US" sz="20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</a:rPr>
                  <a:t>텍스트</a:t>
                </a:r>
                <a:endParaRPr lang="ko-KR" altLang="en-US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7" name="Freeform 296"/>
            <p:cNvSpPr>
              <a:spLocks noEditPoints="1"/>
            </p:cNvSpPr>
            <p:nvPr/>
          </p:nvSpPr>
          <p:spPr bwMode="auto">
            <a:xfrm>
              <a:off x="6184865" y="4154476"/>
              <a:ext cx="393766" cy="397627"/>
            </a:xfrm>
            <a:custGeom>
              <a:avLst/>
              <a:gdLst>
                <a:gd name="T0" fmla="*/ 247 w 411"/>
                <a:gd name="T1" fmla="*/ 5 h 411"/>
                <a:gd name="T2" fmla="*/ 320 w 411"/>
                <a:gd name="T3" fmla="*/ 35 h 411"/>
                <a:gd name="T4" fmla="*/ 352 w 411"/>
                <a:gd name="T5" fmla="*/ 61 h 411"/>
                <a:gd name="T6" fmla="*/ 394 w 411"/>
                <a:gd name="T7" fmla="*/ 127 h 411"/>
                <a:gd name="T8" fmla="*/ 411 w 411"/>
                <a:gd name="T9" fmla="*/ 206 h 411"/>
                <a:gd name="T10" fmla="*/ 402 w 411"/>
                <a:gd name="T11" fmla="*/ 267 h 411"/>
                <a:gd name="T12" fmla="*/ 364 w 411"/>
                <a:gd name="T13" fmla="*/ 336 h 411"/>
                <a:gd name="T14" fmla="*/ 336 w 411"/>
                <a:gd name="T15" fmla="*/ 365 h 411"/>
                <a:gd name="T16" fmla="*/ 266 w 411"/>
                <a:gd name="T17" fmla="*/ 402 h 411"/>
                <a:gd name="T18" fmla="*/ 205 w 411"/>
                <a:gd name="T19" fmla="*/ 411 h 411"/>
                <a:gd name="T20" fmla="*/ 126 w 411"/>
                <a:gd name="T21" fmla="*/ 395 h 411"/>
                <a:gd name="T22" fmla="*/ 61 w 411"/>
                <a:gd name="T23" fmla="*/ 350 h 411"/>
                <a:gd name="T24" fmla="*/ 36 w 411"/>
                <a:gd name="T25" fmla="*/ 320 h 411"/>
                <a:gd name="T26" fmla="*/ 4 w 411"/>
                <a:gd name="T27" fmla="*/ 247 h 411"/>
                <a:gd name="T28" fmla="*/ 1 w 411"/>
                <a:gd name="T29" fmla="*/ 185 h 411"/>
                <a:gd name="T30" fmla="*/ 25 w 411"/>
                <a:gd name="T31" fmla="*/ 108 h 411"/>
                <a:gd name="T32" fmla="*/ 61 w 411"/>
                <a:gd name="T33" fmla="*/ 60 h 411"/>
                <a:gd name="T34" fmla="*/ 75 w 411"/>
                <a:gd name="T35" fmla="*/ 47 h 411"/>
                <a:gd name="T36" fmla="*/ 144 w 411"/>
                <a:gd name="T37" fmla="*/ 9 h 411"/>
                <a:gd name="T38" fmla="*/ 205 w 411"/>
                <a:gd name="T39" fmla="*/ 0 h 411"/>
                <a:gd name="T40" fmla="*/ 222 w 411"/>
                <a:gd name="T41" fmla="*/ 65 h 411"/>
                <a:gd name="T42" fmla="*/ 217 w 411"/>
                <a:gd name="T43" fmla="*/ 53 h 411"/>
                <a:gd name="T44" fmla="*/ 200 w 411"/>
                <a:gd name="T45" fmla="*/ 49 h 411"/>
                <a:gd name="T46" fmla="*/ 190 w 411"/>
                <a:gd name="T47" fmla="*/ 65 h 411"/>
                <a:gd name="T48" fmla="*/ 191 w 411"/>
                <a:gd name="T49" fmla="*/ 211 h 411"/>
                <a:gd name="T50" fmla="*/ 295 w 411"/>
                <a:gd name="T51" fmla="*/ 221 h 411"/>
                <a:gd name="T52" fmla="*/ 310 w 411"/>
                <a:gd name="T53" fmla="*/ 211 h 411"/>
                <a:gd name="T54" fmla="*/ 306 w 411"/>
                <a:gd name="T55" fmla="*/ 195 h 411"/>
                <a:gd name="T56" fmla="*/ 328 w 411"/>
                <a:gd name="T57" fmla="*/ 83 h 411"/>
                <a:gd name="T58" fmla="*/ 303 w 411"/>
                <a:gd name="T59" fmla="*/ 61 h 411"/>
                <a:gd name="T60" fmla="*/ 240 w 411"/>
                <a:gd name="T61" fmla="*/ 35 h 411"/>
                <a:gd name="T62" fmla="*/ 188 w 411"/>
                <a:gd name="T63" fmla="*/ 33 h 411"/>
                <a:gd name="T64" fmla="*/ 123 w 411"/>
                <a:gd name="T65" fmla="*/ 53 h 411"/>
                <a:gd name="T66" fmla="*/ 82 w 411"/>
                <a:gd name="T67" fmla="*/ 83 h 411"/>
                <a:gd name="T68" fmla="*/ 53 w 411"/>
                <a:gd name="T69" fmla="*/ 123 h 411"/>
                <a:gd name="T70" fmla="*/ 32 w 411"/>
                <a:gd name="T71" fmla="*/ 187 h 411"/>
                <a:gd name="T72" fmla="*/ 36 w 411"/>
                <a:gd name="T73" fmla="*/ 241 h 411"/>
                <a:gd name="T74" fmla="*/ 62 w 411"/>
                <a:gd name="T75" fmla="*/ 303 h 411"/>
                <a:gd name="T76" fmla="*/ 82 w 411"/>
                <a:gd name="T77" fmla="*/ 329 h 411"/>
                <a:gd name="T78" fmla="*/ 123 w 411"/>
                <a:gd name="T79" fmla="*/ 358 h 411"/>
                <a:gd name="T80" fmla="*/ 188 w 411"/>
                <a:gd name="T81" fmla="*/ 379 h 411"/>
                <a:gd name="T82" fmla="*/ 240 w 411"/>
                <a:gd name="T83" fmla="*/ 375 h 411"/>
                <a:gd name="T84" fmla="*/ 302 w 411"/>
                <a:gd name="T85" fmla="*/ 350 h 411"/>
                <a:gd name="T86" fmla="*/ 328 w 411"/>
                <a:gd name="T87" fmla="*/ 329 h 411"/>
                <a:gd name="T88" fmla="*/ 365 w 411"/>
                <a:gd name="T89" fmla="*/ 273 h 411"/>
                <a:gd name="T90" fmla="*/ 379 w 411"/>
                <a:gd name="T91" fmla="*/ 206 h 411"/>
                <a:gd name="T92" fmla="*/ 372 w 411"/>
                <a:gd name="T93" fmla="*/ 155 h 411"/>
                <a:gd name="T94" fmla="*/ 340 w 411"/>
                <a:gd name="T95" fmla="*/ 9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1" h="411">
                  <a:moveTo>
                    <a:pt x="205" y="0"/>
                  </a:moveTo>
                  <a:lnTo>
                    <a:pt x="205" y="0"/>
                  </a:lnTo>
                  <a:lnTo>
                    <a:pt x="227" y="2"/>
                  </a:lnTo>
                  <a:lnTo>
                    <a:pt x="247" y="5"/>
                  </a:lnTo>
                  <a:lnTo>
                    <a:pt x="266" y="9"/>
                  </a:lnTo>
                  <a:lnTo>
                    <a:pt x="286" y="17"/>
                  </a:lnTo>
                  <a:lnTo>
                    <a:pt x="303" y="25"/>
                  </a:lnTo>
                  <a:lnTo>
                    <a:pt x="320" y="35"/>
                  </a:lnTo>
                  <a:lnTo>
                    <a:pt x="336" y="47"/>
                  </a:lnTo>
                  <a:lnTo>
                    <a:pt x="351" y="60"/>
                  </a:lnTo>
                  <a:lnTo>
                    <a:pt x="352" y="61"/>
                  </a:lnTo>
                  <a:lnTo>
                    <a:pt x="352" y="61"/>
                  </a:lnTo>
                  <a:lnTo>
                    <a:pt x="365" y="77"/>
                  </a:lnTo>
                  <a:lnTo>
                    <a:pt x="376" y="92"/>
                  </a:lnTo>
                  <a:lnTo>
                    <a:pt x="387" y="108"/>
                  </a:lnTo>
                  <a:lnTo>
                    <a:pt x="394" y="127"/>
                  </a:lnTo>
                  <a:lnTo>
                    <a:pt x="402" y="145"/>
                  </a:lnTo>
                  <a:lnTo>
                    <a:pt x="406" y="165"/>
                  </a:lnTo>
                  <a:lnTo>
                    <a:pt x="410" y="185"/>
                  </a:lnTo>
                  <a:lnTo>
                    <a:pt x="411" y="206"/>
                  </a:lnTo>
                  <a:lnTo>
                    <a:pt x="411" y="206"/>
                  </a:lnTo>
                  <a:lnTo>
                    <a:pt x="410" y="227"/>
                  </a:lnTo>
                  <a:lnTo>
                    <a:pt x="406" y="247"/>
                  </a:lnTo>
                  <a:lnTo>
                    <a:pt x="402" y="267"/>
                  </a:lnTo>
                  <a:lnTo>
                    <a:pt x="394" y="285"/>
                  </a:lnTo>
                  <a:lnTo>
                    <a:pt x="386" y="304"/>
                  </a:lnTo>
                  <a:lnTo>
                    <a:pt x="376" y="320"/>
                  </a:lnTo>
                  <a:lnTo>
                    <a:pt x="364" y="336"/>
                  </a:lnTo>
                  <a:lnTo>
                    <a:pt x="351" y="350"/>
                  </a:lnTo>
                  <a:lnTo>
                    <a:pt x="350" y="352"/>
                  </a:lnTo>
                  <a:lnTo>
                    <a:pt x="350" y="352"/>
                  </a:lnTo>
                  <a:lnTo>
                    <a:pt x="336" y="365"/>
                  </a:lnTo>
                  <a:lnTo>
                    <a:pt x="319" y="377"/>
                  </a:lnTo>
                  <a:lnTo>
                    <a:pt x="303" y="386"/>
                  </a:lnTo>
                  <a:lnTo>
                    <a:pt x="285" y="395"/>
                  </a:lnTo>
                  <a:lnTo>
                    <a:pt x="266" y="402"/>
                  </a:lnTo>
                  <a:lnTo>
                    <a:pt x="247" y="407"/>
                  </a:lnTo>
                  <a:lnTo>
                    <a:pt x="226" y="410"/>
                  </a:lnTo>
                  <a:lnTo>
                    <a:pt x="205" y="411"/>
                  </a:lnTo>
                  <a:lnTo>
                    <a:pt x="205" y="411"/>
                  </a:lnTo>
                  <a:lnTo>
                    <a:pt x="185" y="410"/>
                  </a:lnTo>
                  <a:lnTo>
                    <a:pt x="164" y="407"/>
                  </a:lnTo>
                  <a:lnTo>
                    <a:pt x="144" y="402"/>
                  </a:lnTo>
                  <a:lnTo>
                    <a:pt x="126" y="395"/>
                  </a:lnTo>
                  <a:lnTo>
                    <a:pt x="107" y="386"/>
                  </a:lnTo>
                  <a:lnTo>
                    <a:pt x="91" y="375"/>
                  </a:lnTo>
                  <a:lnTo>
                    <a:pt x="75" y="365"/>
                  </a:lnTo>
                  <a:lnTo>
                    <a:pt x="61" y="350"/>
                  </a:lnTo>
                  <a:lnTo>
                    <a:pt x="61" y="350"/>
                  </a:lnTo>
                  <a:lnTo>
                    <a:pt x="61" y="350"/>
                  </a:lnTo>
                  <a:lnTo>
                    <a:pt x="48" y="336"/>
                  </a:lnTo>
                  <a:lnTo>
                    <a:pt x="36" y="320"/>
                  </a:lnTo>
                  <a:lnTo>
                    <a:pt x="25" y="304"/>
                  </a:lnTo>
                  <a:lnTo>
                    <a:pt x="16" y="285"/>
                  </a:lnTo>
                  <a:lnTo>
                    <a:pt x="10" y="267"/>
                  </a:lnTo>
                  <a:lnTo>
                    <a:pt x="4" y="247"/>
                  </a:lnTo>
                  <a:lnTo>
                    <a:pt x="1" y="227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1" y="185"/>
                  </a:lnTo>
                  <a:lnTo>
                    <a:pt x="4" y="165"/>
                  </a:lnTo>
                  <a:lnTo>
                    <a:pt x="10" y="145"/>
                  </a:lnTo>
                  <a:lnTo>
                    <a:pt x="16" y="125"/>
                  </a:lnTo>
                  <a:lnTo>
                    <a:pt x="25" y="108"/>
                  </a:lnTo>
                  <a:lnTo>
                    <a:pt x="36" y="91"/>
                  </a:lnTo>
                  <a:lnTo>
                    <a:pt x="48" y="75"/>
                  </a:lnTo>
                  <a:lnTo>
                    <a:pt x="61" y="60"/>
                  </a:lnTo>
                  <a:lnTo>
                    <a:pt x="61" y="60"/>
                  </a:lnTo>
                  <a:lnTo>
                    <a:pt x="61" y="60"/>
                  </a:lnTo>
                  <a:lnTo>
                    <a:pt x="61" y="60"/>
                  </a:lnTo>
                  <a:lnTo>
                    <a:pt x="61" y="60"/>
                  </a:lnTo>
                  <a:lnTo>
                    <a:pt x="75" y="47"/>
                  </a:lnTo>
                  <a:lnTo>
                    <a:pt x="91" y="35"/>
                  </a:lnTo>
                  <a:lnTo>
                    <a:pt x="107" y="25"/>
                  </a:lnTo>
                  <a:lnTo>
                    <a:pt x="126" y="17"/>
                  </a:lnTo>
                  <a:lnTo>
                    <a:pt x="144" y="9"/>
                  </a:lnTo>
                  <a:lnTo>
                    <a:pt x="164" y="5"/>
                  </a:lnTo>
                  <a:lnTo>
                    <a:pt x="185" y="2"/>
                  </a:lnTo>
                  <a:lnTo>
                    <a:pt x="205" y="0"/>
                  </a:lnTo>
                  <a:lnTo>
                    <a:pt x="205" y="0"/>
                  </a:lnTo>
                  <a:close/>
                  <a:moveTo>
                    <a:pt x="295" y="190"/>
                  </a:moveTo>
                  <a:lnTo>
                    <a:pt x="295" y="190"/>
                  </a:lnTo>
                  <a:lnTo>
                    <a:pt x="222" y="190"/>
                  </a:lnTo>
                  <a:lnTo>
                    <a:pt x="222" y="65"/>
                  </a:lnTo>
                  <a:lnTo>
                    <a:pt x="222" y="65"/>
                  </a:lnTo>
                  <a:lnTo>
                    <a:pt x="222" y="61"/>
                  </a:lnTo>
                  <a:lnTo>
                    <a:pt x="220" y="58"/>
                  </a:lnTo>
                  <a:lnTo>
                    <a:pt x="217" y="53"/>
                  </a:lnTo>
                  <a:lnTo>
                    <a:pt x="212" y="49"/>
                  </a:lnTo>
                  <a:lnTo>
                    <a:pt x="205" y="48"/>
                  </a:lnTo>
                  <a:lnTo>
                    <a:pt x="205" y="48"/>
                  </a:lnTo>
                  <a:lnTo>
                    <a:pt x="200" y="49"/>
                  </a:lnTo>
                  <a:lnTo>
                    <a:pt x="194" y="53"/>
                  </a:lnTo>
                  <a:lnTo>
                    <a:pt x="191" y="58"/>
                  </a:lnTo>
                  <a:lnTo>
                    <a:pt x="190" y="61"/>
                  </a:lnTo>
                  <a:lnTo>
                    <a:pt x="190" y="65"/>
                  </a:lnTo>
                  <a:lnTo>
                    <a:pt x="190" y="205"/>
                  </a:lnTo>
                  <a:lnTo>
                    <a:pt x="190" y="206"/>
                  </a:lnTo>
                  <a:lnTo>
                    <a:pt x="190" y="206"/>
                  </a:lnTo>
                  <a:lnTo>
                    <a:pt x="191" y="211"/>
                  </a:lnTo>
                  <a:lnTo>
                    <a:pt x="194" y="217"/>
                  </a:lnTo>
                  <a:lnTo>
                    <a:pt x="200" y="220"/>
                  </a:lnTo>
                  <a:lnTo>
                    <a:pt x="205" y="221"/>
                  </a:lnTo>
                  <a:lnTo>
                    <a:pt x="295" y="221"/>
                  </a:lnTo>
                  <a:lnTo>
                    <a:pt x="295" y="221"/>
                  </a:lnTo>
                  <a:lnTo>
                    <a:pt x="301" y="220"/>
                  </a:lnTo>
                  <a:lnTo>
                    <a:pt x="306" y="217"/>
                  </a:lnTo>
                  <a:lnTo>
                    <a:pt x="310" y="211"/>
                  </a:lnTo>
                  <a:lnTo>
                    <a:pt x="311" y="206"/>
                  </a:lnTo>
                  <a:lnTo>
                    <a:pt x="311" y="206"/>
                  </a:lnTo>
                  <a:lnTo>
                    <a:pt x="310" y="199"/>
                  </a:lnTo>
                  <a:lnTo>
                    <a:pt x="306" y="195"/>
                  </a:lnTo>
                  <a:lnTo>
                    <a:pt x="301" y="191"/>
                  </a:lnTo>
                  <a:lnTo>
                    <a:pt x="295" y="190"/>
                  </a:lnTo>
                  <a:lnTo>
                    <a:pt x="295" y="190"/>
                  </a:lnTo>
                  <a:close/>
                  <a:moveTo>
                    <a:pt x="328" y="83"/>
                  </a:moveTo>
                  <a:lnTo>
                    <a:pt x="328" y="83"/>
                  </a:lnTo>
                  <a:lnTo>
                    <a:pt x="328" y="83"/>
                  </a:lnTo>
                  <a:lnTo>
                    <a:pt x="316" y="72"/>
                  </a:lnTo>
                  <a:lnTo>
                    <a:pt x="303" y="61"/>
                  </a:lnTo>
                  <a:lnTo>
                    <a:pt x="288" y="53"/>
                  </a:lnTo>
                  <a:lnTo>
                    <a:pt x="273" y="46"/>
                  </a:lnTo>
                  <a:lnTo>
                    <a:pt x="257" y="40"/>
                  </a:lnTo>
                  <a:lnTo>
                    <a:pt x="240" y="35"/>
                  </a:lnTo>
                  <a:lnTo>
                    <a:pt x="224" y="33"/>
                  </a:lnTo>
                  <a:lnTo>
                    <a:pt x="205" y="32"/>
                  </a:lnTo>
                  <a:lnTo>
                    <a:pt x="205" y="32"/>
                  </a:lnTo>
                  <a:lnTo>
                    <a:pt x="188" y="33"/>
                  </a:lnTo>
                  <a:lnTo>
                    <a:pt x="170" y="35"/>
                  </a:lnTo>
                  <a:lnTo>
                    <a:pt x="154" y="40"/>
                  </a:lnTo>
                  <a:lnTo>
                    <a:pt x="138" y="46"/>
                  </a:lnTo>
                  <a:lnTo>
                    <a:pt x="123" y="53"/>
                  </a:lnTo>
                  <a:lnTo>
                    <a:pt x="108" y="61"/>
                  </a:lnTo>
                  <a:lnTo>
                    <a:pt x="95" y="72"/>
                  </a:lnTo>
                  <a:lnTo>
                    <a:pt x="82" y="83"/>
                  </a:lnTo>
                  <a:lnTo>
                    <a:pt x="82" y="83"/>
                  </a:lnTo>
                  <a:lnTo>
                    <a:pt x="82" y="83"/>
                  </a:lnTo>
                  <a:lnTo>
                    <a:pt x="72" y="95"/>
                  </a:lnTo>
                  <a:lnTo>
                    <a:pt x="62" y="108"/>
                  </a:lnTo>
                  <a:lnTo>
                    <a:pt x="53" y="123"/>
                  </a:lnTo>
                  <a:lnTo>
                    <a:pt x="45" y="138"/>
                  </a:lnTo>
                  <a:lnTo>
                    <a:pt x="40" y="154"/>
                  </a:lnTo>
                  <a:lnTo>
                    <a:pt x="36" y="171"/>
                  </a:lnTo>
                  <a:lnTo>
                    <a:pt x="32" y="187"/>
                  </a:lnTo>
                  <a:lnTo>
                    <a:pt x="31" y="206"/>
                  </a:lnTo>
                  <a:lnTo>
                    <a:pt x="31" y="206"/>
                  </a:lnTo>
                  <a:lnTo>
                    <a:pt x="32" y="223"/>
                  </a:lnTo>
                  <a:lnTo>
                    <a:pt x="36" y="241"/>
                  </a:lnTo>
                  <a:lnTo>
                    <a:pt x="40" y="257"/>
                  </a:lnTo>
                  <a:lnTo>
                    <a:pt x="45" y="273"/>
                  </a:lnTo>
                  <a:lnTo>
                    <a:pt x="53" y="288"/>
                  </a:lnTo>
                  <a:lnTo>
                    <a:pt x="62" y="303"/>
                  </a:lnTo>
                  <a:lnTo>
                    <a:pt x="72" y="316"/>
                  </a:lnTo>
                  <a:lnTo>
                    <a:pt x="82" y="329"/>
                  </a:lnTo>
                  <a:lnTo>
                    <a:pt x="82" y="329"/>
                  </a:lnTo>
                  <a:lnTo>
                    <a:pt x="82" y="329"/>
                  </a:lnTo>
                  <a:lnTo>
                    <a:pt x="82" y="329"/>
                  </a:lnTo>
                  <a:lnTo>
                    <a:pt x="95" y="340"/>
                  </a:lnTo>
                  <a:lnTo>
                    <a:pt x="108" y="349"/>
                  </a:lnTo>
                  <a:lnTo>
                    <a:pt x="123" y="358"/>
                  </a:lnTo>
                  <a:lnTo>
                    <a:pt x="138" y="366"/>
                  </a:lnTo>
                  <a:lnTo>
                    <a:pt x="154" y="371"/>
                  </a:lnTo>
                  <a:lnTo>
                    <a:pt x="170" y="375"/>
                  </a:lnTo>
                  <a:lnTo>
                    <a:pt x="188" y="379"/>
                  </a:lnTo>
                  <a:lnTo>
                    <a:pt x="205" y="380"/>
                  </a:lnTo>
                  <a:lnTo>
                    <a:pt x="205" y="380"/>
                  </a:lnTo>
                  <a:lnTo>
                    <a:pt x="223" y="379"/>
                  </a:lnTo>
                  <a:lnTo>
                    <a:pt x="240" y="375"/>
                  </a:lnTo>
                  <a:lnTo>
                    <a:pt x="256" y="372"/>
                  </a:lnTo>
                  <a:lnTo>
                    <a:pt x="273" y="366"/>
                  </a:lnTo>
                  <a:lnTo>
                    <a:pt x="288" y="359"/>
                  </a:lnTo>
                  <a:lnTo>
                    <a:pt x="302" y="350"/>
                  </a:lnTo>
                  <a:lnTo>
                    <a:pt x="315" y="341"/>
                  </a:lnTo>
                  <a:lnTo>
                    <a:pt x="328" y="330"/>
                  </a:lnTo>
                  <a:lnTo>
                    <a:pt x="328" y="329"/>
                  </a:lnTo>
                  <a:lnTo>
                    <a:pt x="328" y="329"/>
                  </a:lnTo>
                  <a:lnTo>
                    <a:pt x="340" y="316"/>
                  </a:lnTo>
                  <a:lnTo>
                    <a:pt x="350" y="303"/>
                  </a:lnTo>
                  <a:lnTo>
                    <a:pt x="359" y="288"/>
                  </a:lnTo>
                  <a:lnTo>
                    <a:pt x="365" y="273"/>
                  </a:lnTo>
                  <a:lnTo>
                    <a:pt x="372" y="257"/>
                  </a:lnTo>
                  <a:lnTo>
                    <a:pt x="376" y="241"/>
                  </a:lnTo>
                  <a:lnTo>
                    <a:pt x="378" y="223"/>
                  </a:lnTo>
                  <a:lnTo>
                    <a:pt x="379" y="206"/>
                  </a:lnTo>
                  <a:lnTo>
                    <a:pt x="379" y="206"/>
                  </a:lnTo>
                  <a:lnTo>
                    <a:pt x="378" y="188"/>
                  </a:lnTo>
                  <a:lnTo>
                    <a:pt x="376" y="171"/>
                  </a:lnTo>
                  <a:lnTo>
                    <a:pt x="372" y="155"/>
                  </a:lnTo>
                  <a:lnTo>
                    <a:pt x="366" y="138"/>
                  </a:lnTo>
                  <a:lnTo>
                    <a:pt x="359" y="123"/>
                  </a:lnTo>
                  <a:lnTo>
                    <a:pt x="350" y="109"/>
                  </a:lnTo>
                  <a:lnTo>
                    <a:pt x="340" y="96"/>
                  </a:lnTo>
                  <a:lnTo>
                    <a:pt x="329" y="83"/>
                  </a:lnTo>
                  <a:lnTo>
                    <a:pt x="328" y="83"/>
                  </a:lnTo>
                  <a:lnTo>
                    <a:pt x="328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" name="TextBox 220"/>
            <p:cNvSpPr txBox="1"/>
            <p:nvPr/>
          </p:nvSpPr>
          <p:spPr>
            <a:xfrm flipH="1">
              <a:off x="6154559" y="2563861"/>
              <a:ext cx="454375" cy="25231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altLang="ko-KR" sz="24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CA3CE"/>
                  </a:solidFill>
                </a:rPr>
                <a:t>Failure</a:t>
              </a:r>
              <a:endPara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A3CE"/>
                </a:solidFill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 flipH="1">
              <a:off x="6381731" y="1758127"/>
              <a:ext cx="31" cy="18923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spcBef>
                  <a:spcPts val="600"/>
                </a:spcBef>
              </a:pP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30" name="직선 연결선 229"/>
            <p:cNvCxnSpPr/>
            <p:nvPr/>
          </p:nvCxnSpPr>
          <p:spPr>
            <a:xfrm>
              <a:off x="6381748" y="3009749"/>
              <a:ext cx="0" cy="700591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타원 215"/>
            <p:cNvSpPr/>
            <p:nvPr/>
          </p:nvSpPr>
          <p:spPr>
            <a:xfrm>
              <a:off x="6792917" y="2930018"/>
              <a:ext cx="392434" cy="392434"/>
            </a:xfrm>
            <a:prstGeom prst="ellipse">
              <a:avLst/>
            </a:prstGeom>
            <a:gradFill flip="none" rotWithShape="1">
              <a:gsLst>
                <a:gs pos="0">
                  <a:srgbClr val="3CA3CE">
                    <a:lumMod val="80000"/>
                    <a:lumOff val="20000"/>
                  </a:srgbClr>
                </a:gs>
                <a:gs pos="73000">
                  <a:srgbClr val="3CA3CE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200"/>
                </a:spcBef>
              </a:pPr>
              <a:r>
                <a:rPr lang="en-US" altLang="ko-KR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endPara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298948" y="1148650"/>
            <a:ext cx="4622487" cy="5443522"/>
            <a:chOff x="3506469" y="2606546"/>
            <a:chExt cx="2033918" cy="3438368"/>
          </a:xfrm>
        </p:grpSpPr>
        <p:grpSp>
          <p:nvGrpSpPr>
            <p:cNvPr id="174" name="그룹 173"/>
            <p:cNvGrpSpPr/>
            <p:nvPr/>
          </p:nvGrpSpPr>
          <p:grpSpPr>
            <a:xfrm>
              <a:off x="3506469" y="2747371"/>
              <a:ext cx="2033918" cy="2045579"/>
              <a:chOff x="3116550" y="3306264"/>
              <a:chExt cx="1680924" cy="1690561"/>
            </a:xfrm>
          </p:grpSpPr>
          <p:grpSp>
            <p:nvGrpSpPr>
              <p:cNvPr id="175" name="그룹 174"/>
              <p:cNvGrpSpPr/>
              <p:nvPr/>
            </p:nvGrpSpPr>
            <p:grpSpPr>
              <a:xfrm>
                <a:off x="3116550" y="3306264"/>
                <a:ext cx="1680924" cy="1690561"/>
                <a:chOff x="3116550" y="3306264"/>
                <a:chExt cx="1680924" cy="1690561"/>
              </a:xfrm>
            </p:grpSpPr>
            <p:sp>
              <p:nvSpPr>
                <p:cNvPr id="177" name="육각형 176"/>
                <p:cNvSpPr/>
                <p:nvPr/>
              </p:nvSpPr>
              <p:spPr>
                <a:xfrm>
                  <a:off x="3184366" y="3429000"/>
                  <a:ext cx="1545292" cy="1482155"/>
                </a:xfrm>
                <a:prstGeom prst="hexagon">
                  <a:avLst/>
                </a:prstGeom>
                <a:gradFill flip="none" rotWithShape="1">
                  <a:gsLst>
                    <a:gs pos="0">
                      <a:srgbClr val="7D92A2"/>
                    </a:gs>
                    <a:gs pos="97000">
                      <a:srgbClr val="7D92A2">
                        <a:lumMod val="90000"/>
                      </a:srgbClr>
                    </a:gs>
                  </a:gsLst>
                  <a:lin ang="2700000" scaled="1"/>
                  <a:tileRect/>
                </a:gradFill>
                <a:ln w="635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648000" rIns="0" bIns="0" rtlCol="0" anchor="ctr"/>
                <a:lstStyle/>
                <a:p>
                  <a:pPr algn="ctr">
                    <a:spcBef>
                      <a:spcPts val="200"/>
                    </a:spcBef>
                  </a:pPr>
                  <a:endParaRPr lang="ko-KR" altLang="en-US" sz="22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78" name="육각형 177"/>
                <p:cNvSpPr/>
                <p:nvPr/>
              </p:nvSpPr>
              <p:spPr>
                <a:xfrm>
                  <a:off x="3116550" y="3306264"/>
                  <a:ext cx="1680924" cy="1690561"/>
                </a:xfrm>
                <a:prstGeom prst="hexagon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</a:endParaRPr>
                </a:p>
              </p:txBody>
            </p:sp>
          </p:grpSp>
          <p:sp>
            <p:nvSpPr>
              <p:cNvPr id="176" name="TextBox 175"/>
              <p:cNvSpPr txBox="1"/>
              <p:nvPr/>
            </p:nvSpPr>
            <p:spPr>
              <a:xfrm flipH="1">
                <a:off x="3672843" y="4247501"/>
                <a:ext cx="568338" cy="25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ko-KR" altLang="en-US" sz="20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</a:rPr>
                  <a:t>텍스트</a:t>
                </a:r>
                <a:endParaRPr lang="ko-KR" altLang="en-US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5" name="Freeform 9"/>
            <p:cNvSpPr>
              <a:spLocks noEditPoints="1"/>
            </p:cNvSpPr>
            <p:nvPr/>
          </p:nvSpPr>
          <p:spPr bwMode="auto">
            <a:xfrm>
              <a:off x="4322976" y="3256144"/>
              <a:ext cx="400904" cy="405213"/>
            </a:xfrm>
            <a:custGeom>
              <a:avLst/>
              <a:gdLst>
                <a:gd name="T0" fmla="*/ 224 w 374"/>
                <a:gd name="T1" fmla="*/ 3 h 374"/>
                <a:gd name="T2" fmla="*/ 292 w 374"/>
                <a:gd name="T3" fmla="*/ 32 h 374"/>
                <a:gd name="T4" fmla="*/ 320 w 374"/>
                <a:gd name="T5" fmla="*/ 56 h 374"/>
                <a:gd name="T6" fmla="*/ 360 w 374"/>
                <a:gd name="T7" fmla="*/ 115 h 374"/>
                <a:gd name="T8" fmla="*/ 374 w 374"/>
                <a:gd name="T9" fmla="*/ 187 h 374"/>
                <a:gd name="T10" fmla="*/ 369 w 374"/>
                <a:gd name="T11" fmla="*/ 232 h 374"/>
                <a:gd name="T12" fmla="*/ 355 w 374"/>
                <a:gd name="T13" fmla="*/ 271 h 374"/>
                <a:gd name="T14" fmla="*/ 341 w 374"/>
                <a:gd name="T15" fmla="*/ 360 h 374"/>
                <a:gd name="T16" fmla="*/ 327 w 374"/>
                <a:gd name="T17" fmla="*/ 374 h 374"/>
                <a:gd name="T18" fmla="*/ 168 w 374"/>
                <a:gd name="T19" fmla="*/ 374 h 374"/>
                <a:gd name="T20" fmla="*/ 98 w 374"/>
                <a:gd name="T21" fmla="*/ 352 h 374"/>
                <a:gd name="T22" fmla="*/ 55 w 374"/>
                <a:gd name="T23" fmla="*/ 320 h 374"/>
                <a:gd name="T24" fmla="*/ 32 w 374"/>
                <a:gd name="T25" fmla="*/ 291 h 374"/>
                <a:gd name="T26" fmla="*/ 4 w 374"/>
                <a:gd name="T27" fmla="*/ 225 h 374"/>
                <a:gd name="T28" fmla="*/ 0 w 374"/>
                <a:gd name="T29" fmla="*/ 169 h 374"/>
                <a:gd name="T30" fmla="*/ 22 w 374"/>
                <a:gd name="T31" fmla="*/ 98 h 374"/>
                <a:gd name="T32" fmla="*/ 55 w 374"/>
                <a:gd name="T33" fmla="*/ 54 h 374"/>
                <a:gd name="T34" fmla="*/ 98 w 374"/>
                <a:gd name="T35" fmla="*/ 23 h 374"/>
                <a:gd name="T36" fmla="*/ 168 w 374"/>
                <a:gd name="T37" fmla="*/ 1 h 374"/>
                <a:gd name="T38" fmla="*/ 281 w 374"/>
                <a:gd name="T39" fmla="*/ 150 h 374"/>
                <a:gd name="T40" fmla="*/ 288 w 374"/>
                <a:gd name="T41" fmla="*/ 145 h 374"/>
                <a:gd name="T42" fmla="*/ 286 w 374"/>
                <a:gd name="T43" fmla="*/ 135 h 374"/>
                <a:gd name="T44" fmla="*/ 94 w 374"/>
                <a:gd name="T45" fmla="*/ 133 h 374"/>
                <a:gd name="T46" fmla="*/ 85 w 374"/>
                <a:gd name="T47" fmla="*/ 141 h 374"/>
                <a:gd name="T48" fmla="*/ 91 w 374"/>
                <a:gd name="T49" fmla="*/ 149 h 374"/>
                <a:gd name="T50" fmla="*/ 281 w 374"/>
                <a:gd name="T51" fmla="*/ 196 h 374"/>
                <a:gd name="T52" fmla="*/ 288 w 374"/>
                <a:gd name="T53" fmla="*/ 190 h 374"/>
                <a:gd name="T54" fmla="*/ 286 w 374"/>
                <a:gd name="T55" fmla="*/ 182 h 374"/>
                <a:gd name="T56" fmla="*/ 94 w 374"/>
                <a:gd name="T57" fmla="*/ 178 h 374"/>
                <a:gd name="T58" fmla="*/ 85 w 374"/>
                <a:gd name="T59" fmla="*/ 187 h 374"/>
                <a:gd name="T60" fmla="*/ 91 w 374"/>
                <a:gd name="T61" fmla="*/ 196 h 374"/>
                <a:gd name="T62" fmla="*/ 281 w 374"/>
                <a:gd name="T63" fmla="*/ 243 h 374"/>
                <a:gd name="T64" fmla="*/ 288 w 374"/>
                <a:gd name="T65" fmla="*/ 237 h 374"/>
                <a:gd name="T66" fmla="*/ 286 w 374"/>
                <a:gd name="T67" fmla="*/ 227 h 374"/>
                <a:gd name="T68" fmla="*/ 94 w 374"/>
                <a:gd name="T69" fmla="*/ 225 h 374"/>
                <a:gd name="T70" fmla="*/ 85 w 374"/>
                <a:gd name="T71" fmla="*/ 234 h 374"/>
                <a:gd name="T72" fmla="*/ 91 w 374"/>
                <a:gd name="T73" fmla="*/ 241 h 374"/>
                <a:gd name="T74" fmla="*/ 299 w 374"/>
                <a:gd name="T75" fmla="*/ 75 h 374"/>
                <a:gd name="T76" fmla="*/ 248 w 374"/>
                <a:gd name="T77" fmla="*/ 41 h 374"/>
                <a:gd name="T78" fmla="*/ 187 w 374"/>
                <a:gd name="T79" fmla="*/ 28 h 374"/>
                <a:gd name="T80" fmla="*/ 140 w 374"/>
                <a:gd name="T81" fmla="*/ 36 h 374"/>
                <a:gd name="T82" fmla="*/ 86 w 374"/>
                <a:gd name="T83" fmla="*/ 65 h 374"/>
                <a:gd name="T84" fmla="*/ 75 w 374"/>
                <a:gd name="T85" fmla="*/ 75 h 374"/>
                <a:gd name="T86" fmla="*/ 41 w 374"/>
                <a:gd name="T87" fmla="*/ 125 h 374"/>
                <a:gd name="T88" fmla="*/ 29 w 374"/>
                <a:gd name="T89" fmla="*/ 187 h 374"/>
                <a:gd name="T90" fmla="*/ 36 w 374"/>
                <a:gd name="T91" fmla="*/ 235 h 374"/>
                <a:gd name="T92" fmla="*/ 65 w 374"/>
                <a:gd name="T93" fmla="*/ 288 h 374"/>
                <a:gd name="T94" fmla="*/ 86 w 374"/>
                <a:gd name="T95" fmla="*/ 310 h 374"/>
                <a:gd name="T96" fmla="*/ 140 w 374"/>
                <a:gd name="T97" fmla="*/ 338 h 374"/>
                <a:gd name="T98" fmla="*/ 312 w 374"/>
                <a:gd name="T99" fmla="*/ 346 h 374"/>
                <a:gd name="T100" fmla="*/ 313 w 374"/>
                <a:gd name="T101" fmla="*/ 285 h 374"/>
                <a:gd name="T102" fmla="*/ 328 w 374"/>
                <a:gd name="T103" fmla="*/ 260 h 374"/>
                <a:gd name="T104" fmla="*/ 341 w 374"/>
                <a:gd name="T105" fmla="*/ 225 h 374"/>
                <a:gd name="T106" fmla="*/ 345 w 374"/>
                <a:gd name="T107" fmla="*/ 187 h 374"/>
                <a:gd name="T108" fmla="*/ 333 w 374"/>
                <a:gd name="T109" fmla="*/ 126 h 374"/>
                <a:gd name="T110" fmla="*/ 299 w 374"/>
                <a:gd name="T111" fmla="*/ 76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4" h="374">
                  <a:moveTo>
                    <a:pt x="187" y="0"/>
                  </a:moveTo>
                  <a:lnTo>
                    <a:pt x="187" y="0"/>
                  </a:lnTo>
                  <a:lnTo>
                    <a:pt x="206" y="1"/>
                  </a:lnTo>
                  <a:lnTo>
                    <a:pt x="224" y="3"/>
                  </a:lnTo>
                  <a:lnTo>
                    <a:pt x="243" y="9"/>
                  </a:lnTo>
                  <a:lnTo>
                    <a:pt x="260" y="15"/>
                  </a:lnTo>
                  <a:lnTo>
                    <a:pt x="277" y="23"/>
                  </a:lnTo>
                  <a:lnTo>
                    <a:pt x="292" y="32"/>
                  </a:lnTo>
                  <a:lnTo>
                    <a:pt x="306" y="43"/>
                  </a:lnTo>
                  <a:lnTo>
                    <a:pt x="319" y="54"/>
                  </a:lnTo>
                  <a:lnTo>
                    <a:pt x="320" y="56"/>
                  </a:lnTo>
                  <a:lnTo>
                    <a:pt x="320" y="56"/>
                  </a:lnTo>
                  <a:lnTo>
                    <a:pt x="332" y="69"/>
                  </a:lnTo>
                  <a:lnTo>
                    <a:pt x="343" y="84"/>
                  </a:lnTo>
                  <a:lnTo>
                    <a:pt x="352" y="99"/>
                  </a:lnTo>
                  <a:lnTo>
                    <a:pt x="360" y="115"/>
                  </a:lnTo>
                  <a:lnTo>
                    <a:pt x="366" y="132"/>
                  </a:lnTo>
                  <a:lnTo>
                    <a:pt x="370" y="150"/>
                  </a:lnTo>
                  <a:lnTo>
                    <a:pt x="373" y="169"/>
                  </a:lnTo>
                  <a:lnTo>
                    <a:pt x="374" y="187"/>
                  </a:lnTo>
                  <a:lnTo>
                    <a:pt x="374" y="187"/>
                  </a:lnTo>
                  <a:lnTo>
                    <a:pt x="373" y="202"/>
                  </a:lnTo>
                  <a:lnTo>
                    <a:pt x="372" y="218"/>
                  </a:lnTo>
                  <a:lnTo>
                    <a:pt x="369" y="232"/>
                  </a:lnTo>
                  <a:lnTo>
                    <a:pt x="365" y="246"/>
                  </a:lnTo>
                  <a:lnTo>
                    <a:pt x="365" y="246"/>
                  </a:lnTo>
                  <a:lnTo>
                    <a:pt x="360" y="258"/>
                  </a:lnTo>
                  <a:lnTo>
                    <a:pt x="355" y="271"/>
                  </a:lnTo>
                  <a:lnTo>
                    <a:pt x="348" y="283"/>
                  </a:lnTo>
                  <a:lnTo>
                    <a:pt x="341" y="294"/>
                  </a:lnTo>
                  <a:lnTo>
                    <a:pt x="341" y="360"/>
                  </a:lnTo>
                  <a:lnTo>
                    <a:pt x="341" y="360"/>
                  </a:lnTo>
                  <a:lnTo>
                    <a:pt x="340" y="365"/>
                  </a:lnTo>
                  <a:lnTo>
                    <a:pt x="336" y="371"/>
                  </a:lnTo>
                  <a:lnTo>
                    <a:pt x="332" y="373"/>
                  </a:lnTo>
                  <a:lnTo>
                    <a:pt x="327" y="374"/>
                  </a:lnTo>
                  <a:lnTo>
                    <a:pt x="327" y="374"/>
                  </a:lnTo>
                  <a:lnTo>
                    <a:pt x="187" y="374"/>
                  </a:lnTo>
                  <a:lnTo>
                    <a:pt x="187" y="374"/>
                  </a:lnTo>
                  <a:lnTo>
                    <a:pt x="168" y="374"/>
                  </a:lnTo>
                  <a:lnTo>
                    <a:pt x="149" y="371"/>
                  </a:lnTo>
                  <a:lnTo>
                    <a:pt x="132" y="366"/>
                  </a:lnTo>
                  <a:lnTo>
                    <a:pt x="115" y="360"/>
                  </a:lnTo>
                  <a:lnTo>
                    <a:pt x="98" y="352"/>
                  </a:lnTo>
                  <a:lnTo>
                    <a:pt x="82" y="343"/>
                  </a:lnTo>
                  <a:lnTo>
                    <a:pt x="68" y="332"/>
                  </a:lnTo>
                  <a:lnTo>
                    <a:pt x="55" y="320"/>
                  </a:lnTo>
                  <a:lnTo>
                    <a:pt x="55" y="320"/>
                  </a:lnTo>
                  <a:lnTo>
                    <a:pt x="55" y="320"/>
                  </a:lnTo>
                  <a:lnTo>
                    <a:pt x="55" y="320"/>
                  </a:lnTo>
                  <a:lnTo>
                    <a:pt x="43" y="307"/>
                  </a:lnTo>
                  <a:lnTo>
                    <a:pt x="32" y="291"/>
                  </a:lnTo>
                  <a:lnTo>
                    <a:pt x="22" y="276"/>
                  </a:lnTo>
                  <a:lnTo>
                    <a:pt x="15" y="260"/>
                  </a:lnTo>
                  <a:lnTo>
                    <a:pt x="8" y="243"/>
                  </a:lnTo>
                  <a:lnTo>
                    <a:pt x="4" y="225"/>
                  </a:lnTo>
                  <a:lnTo>
                    <a:pt x="0" y="207"/>
                  </a:lnTo>
                  <a:lnTo>
                    <a:pt x="0" y="187"/>
                  </a:lnTo>
                  <a:lnTo>
                    <a:pt x="0" y="187"/>
                  </a:lnTo>
                  <a:lnTo>
                    <a:pt x="0" y="169"/>
                  </a:lnTo>
                  <a:lnTo>
                    <a:pt x="4" y="150"/>
                  </a:lnTo>
                  <a:lnTo>
                    <a:pt x="8" y="132"/>
                  </a:lnTo>
                  <a:lnTo>
                    <a:pt x="15" y="114"/>
                  </a:lnTo>
                  <a:lnTo>
                    <a:pt x="22" y="98"/>
                  </a:lnTo>
                  <a:lnTo>
                    <a:pt x="32" y="83"/>
                  </a:lnTo>
                  <a:lnTo>
                    <a:pt x="43" y="69"/>
                  </a:lnTo>
                  <a:lnTo>
                    <a:pt x="55" y="54"/>
                  </a:lnTo>
                  <a:lnTo>
                    <a:pt x="55" y="54"/>
                  </a:lnTo>
                  <a:lnTo>
                    <a:pt x="55" y="54"/>
                  </a:lnTo>
                  <a:lnTo>
                    <a:pt x="68" y="43"/>
                  </a:lnTo>
                  <a:lnTo>
                    <a:pt x="82" y="32"/>
                  </a:lnTo>
                  <a:lnTo>
                    <a:pt x="98" y="23"/>
                  </a:lnTo>
                  <a:lnTo>
                    <a:pt x="115" y="15"/>
                  </a:lnTo>
                  <a:lnTo>
                    <a:pt x="131" y="9"/>
                  </a:lnTo>
                  <a:lnTo>
                    <a:pt x="149" y="3"/>
                  </a:lnTo>
                  <a:lnTo>
                    <a:pt x="168" y="1"/>
                  </a:lnTo>
                  <a:lnTo>
                    <a:pt x="187" y="0"/>
                  </a:lnTo>
                  <a:lnTo>
                    <a:pt x="187" y="0"/>
                  </a:lnTo>
                  <a:close/>
                  <a:moveTo>
                    <a:pt x="94" y="150"/>
                  </a:moveTo>
                  <a:lnTo>
                    <a:pt x="281" y="150"/>
                  </a:lnTo>
                  <a:lnTo>
                    <a:pt x="281" y="150"/>
                  </a:lnTo>
                  <a:lnTo>
                    <a:pt x="284" y="149"/>
                  </a:lnTo>
                  <a:lnTo>
                    <a:pt x="286" y="147"/>
                  </a:lnTo>
                  <a:lnTo>
                    <a:pt x="288" y="145"/>
                  </a:lnTo>
                  <a:lnTo>
                    <a:pt x="290" y="141"/>
                  </a:lnTo>
                  <a:lnTo>
                    <a:pt x="290" y="141"/>
                  </a:lnTo>
                  <a:lnTo>
                    <a:pt x="288" y="138"/>
                  </a:lnTo>
                  <a:lnTo>
                    <a:pt x="286" y="135"/>
                  </a:lnTo>
                  <a:lnTo>
                    <a:pt x="284" y="133"/>
                  </a:lnTo>
                  <a:lnTo>
                    <a:pt x="281" y="133"/>
                  </a:lnTo>
                  <a:lnTo>
                    <a:pt x="94" y="133"/>
                  </a:lnTo>
                  <a:lnTo>
                    <a:pt x="94" y="133"/>
                  </a:lnTo>
                  <a:lnTo>
                    <a:pt x="91" y="133"/>
                  </a:lnTo>
                  <a:lnTo>
                    <a:pt x="87" y="135"/>
                  </a:lnTo>
                  <a:lnTo>
                    <a:pt x="86" y="138"/>
                  </a:lnTo>
                  <a:lnTo>
                    <a:pt x="85" y="141"/>
                  </a:lnTo>
                  <a:lnTo>
                    <a:pt x="85" y="141"/>
                  </a:lnTo>
                  <a:lnTo>
                    <a:pt x="86" y="145"/>
                  </a:lnTo>
                  <a:lnTo>
                    <a:pt x="87" y="147"/>
                  </a:lnTo>
                  <a:lnTo>
                    <a:pt x="91" y="149"/>
                  </a:lnTo>
                  <a:lnTo>
                    <a:pt x="94" y="150"/>
                  </a:lnTo>
                  <a:lnTo>
                    <a:pt x="94" y="150"/>
                  </a:lnTo>
                  <a:close/>
                  <a:moveTo>
                    <a:pt x="94" y="196"/>
                  </a:moveTo>
                  <a:lnTo>
                    <a:pt x="281" y="196"/>
                  </a:lnTo>
                  <a:lnTo>
                    <a:pt x="281" y="196"/>
                  </a:lnTo>
                  <a:lnTo>
                    <a:pt x="284" y="196"/>
                  </a:lnTo>
                  <a:lnTo>
                    <a:pt x="286" y="194"/>
                  </a:lnTo>
                  <a:lnTo>
                    <a:pt x="288" y="190"/>
                  </a:lnTo>
                  <a:lnTo>
                    <a:pt x="290" y="187"/>
                  </a:lnTo>
                  <a:lnTo>
                    <a:pt x="290" y="187"/>
                  </a:lnTo>
                  <a:lnTo>
                    <a:pt x="288" y="184"/>
                  </a:lnTo>
                  <a:lnTo>
                    <a:pt x="286" y="182"/>
                  </a:lnTo>
                  <a:lnTo>
                    <a:pt x="284" y="179"/>
                  </a:lnTo>
                  <a:lnTo>
                    <a:pt x="281" y="178"/>
                  </a:lnTo>
                  <a:lnTo>
                    <a:pt x="94" y="178"/>
                  </a:lnTo>
                  <a:lnTo>
                    <a:pt x="94" y="178"/>
                  </a:lnTo>
                  <a:lnTo>
                    <a:pt x="91" y="179"/>
                  </a:lnTo>
                  <a:lnTo>
                    <a:pt x="87" y="182"/>
                  </a:lnTo>
                  <a:lnTo>
                    <a:pt x="86" y="184"/>
                  </a:lnTo>
                  <a:lnTo>
                    <a:pt x="85" y="187"/>
                  </a:lnTo>
                  <a:lnTo>
                    <a:pt x="85" y="187"/>
                  </a:lnTo>
                  <a:lnTo>
                    <a:pt x="86" y="190"/>
                  </a:lnTo>
                  <a:lnTo>
                    <a:pt x="87" y="194"/>
                  </a:lnTo>
                  <a:lnTo>
                    <a:pt x="91" y="196"/>
                  </a:lnTo>
                  <a:lnTo>
                    <a:pt x="94" y="196"/>
                  </a:lnTo>
                  <a:lnTo>
                    <a:pt x="94" y="196"/>
                  </a:lnTo>
                  <a:close/>
                  <a:moveTo>
                    <a:pt x="94" y="243"/>
                  </a:moveTo>
                  <a:lnTo>
                    <a:pt x="281" y="243"/>
                  </a:lnTo>
                  <a:lnTo>
                    <a:pt x="281" y="243"/>
                  </a:lnTo>
                  <a:lnTo>
                    <a:pt x="284" y="241"/>
                  </a:lnTo>
                  <a:lnTo>
                    <a:pt x="286" y="239"/>
                  </a:lnTo>
                  <a:lnTo>
                    <a:pt x="288" y="237"/>
                  </a:lnTo>
                  <a:lnTo>
                    <a:pt x="290" y="234"/>
                  </a:lnTo>
                  <a:lnTo>
                    <a:pt x="290" y="234"/>
                  </a:lnTo>
                  <a:lnTo>
                    <a:pt x="288" y="229"/>
                  </a:lnTo>
                  <a:lnTo>
                    <a:pt x="286" y="227"/>
                  </a:lnTo>
                  <a:lnTo>
                    <a:pt x="284" y="225"/>
                  </a:lnTo>
                  <a:lnTo>
                    <a:pt x="281" y="225"/>
                  </a:lnTo>
                  <a:lnTo>
                    <a:pt x="94" y="225"/>
                  </a:lnTo>
                  <a:lnTo>
                    <a:pt x="94" y="225"/>
                  </a:lnTo>
                  <a:lnTo>
                    <a:pt x="91" y="225"/>
                  </a:lnTo>
                  <a:lnTo>
                    <a:pt x="87" y="227"/>
                  </a:lnTo>
                  <a:lnTo>
                    <a:pt x="86" y="229"/>
                  </a:lnTo>
                  <a:lnTo>
                    <a:pt x="85" y="234"/>
                  </a:lnTo>
                  <a:lnTo>
                    <a:pt x="85" y="234"/>
                  </a:lnTo>
                  <a:lnTo>
                    <a:pt x="86" y="237"/>
                  </a:lnTo>
                  <a:lnTo>
                    <a:pt x="87" y="239"/>
                  </a:lnTo>
                  <a:lnTo>
                    <a:pt x="91" y="241"/>
                  </a:lnTo>
                  <a:lnTo>
                    <a:pt x="94" y="243"/>
                  </a:lnTo>
                  <a:lnTo>
                    <a:pt x="94" y="243"/>
                  </a:lnTo>
                  <a:close/>
                  <a:moveTo>
                    <a:pt x="299" y="75"/>
                  </a:moveTo>
                  <a:lnTo>
                    <a:pt x="299" y="75"/>
                  </a:lnTo>
                  <a:lnTo>
                    <a:pt x="287" y="65"/>
                  </a:lnTo>
                  <a:lnTo>
                    <a:pt x="275" y="56"/>
                  </a:lnTo>
                  <a:lnTo>
                    <a:pt x="262" y="48"/>
                  </a:lnTo>
                  <a:lnTo>
                    <a:pt x="248" y="41"/>
                  </a:lnTo>
                  <a:lnTo>
                    <a:pt x="234" y="36"/>
                  </a:lnTo>
                  <a:lnTo>
                    <a:pt x="219" y="32"/>
                  </a:lnTo>
                  <a:lnTo>
                    <a:pt x="204" y="29"/>
                  </a:lnTo>
                  <a:lnTo>
                    <a:pt x="187" y="28"/>
                  </a:lnTo>
                  <a:lnTo>
                    <a:pt x="187" y="28"/>
                  </a:lnTo>
                  <a:lnTo>
                    <a:pt x="171" y="29"/>
                  </a:lnTo>
                  <a:lnTo>
                    <a:pt x="155" y="32"/>
                  </a:lnTo>
                  <a:lnTo>
                    <a:pt x="140" y="36"/>
                  </a:lnTo>
                  <a:lnTo>
                    <a:pt x="125" y="41"/>
                  </a:lnTo>
                  <a:lnTo>
                    <a:pt x="111" y="48"/>
                  </a:lnTo>
                  <a:lnTo>
                    <a:pt x="98" y="56"/>
                  </a:lnTo>
                  <a:lnTo>
                    <a:pt x="86" y="65"/>
                  </a:lnTo>
                  <a:lnTo>
                    <a:pt x="75" y="75"/>
                  </a:lnTo>
                  <a:lnTo>
                    <a:pt x="75" y="75"/>
                  </a:lnTo>
                  <a:lnTo>
                    <a:pt x="75" y="75"/>
                  </a:lnTo>
                  <a:lnTo>
                    <a:pt x="75" y="75"/>
                  </a:lnTo>
                  <a:lnTo>
                    <a:pt x="65" y="86"/>
                  </a:lnTo>
                  <a:lnTo>
                    <a:pt x="56" y="99"/>
                  </a:lnTo>
                  <a:lnTo>
                    <a:pt x="48" y="112"/>
                  </a:lnTo>
                  <a:lnTo>
                    <a:pt x="41" y="125"/>
                  </a:lnTo>
                  <a:lnTo>
                    <a:pt x="36" y="140"/>
                  </a:lnTo>
                  <a:lnTo>
                    <a:pt x="32" y="156"/>
                  </a:lnTo>
                  <a:lnTo>
                    <a:pt x="30" y="171"/>
                  </a:lnTo>
                  <a:lnTo>
                    <a:pt x="29" y="187"/>
                  </a:lnTo>
                  <a:lnTo>
                    <a:pt x="29" y="187"/>
                  </a:lnTo>
                  <a:lnTo>
                    <a:pt x="30" y="203"/>
                  </a:lnTo>
                  <a:lnTo>
                    <a:pt x="32" y="220"/>
                  </a:lnTo>
                  <a:lnTo>
                    <a:pt x="36" y="235"/>
                  </a:lnTo>
                  <a:lnTo>
                    <a:pt x="41" y="249"/>
                  </a:lnTo>
                  <a:lnTo>
                    <a:pt x="48" y="263"/>
                  </a:lnTo>
                  <a:lnTo>
                    <a:pt x="56" y="276"/>
                  </a:lnTo>
                  <a:lnTo>
                    <a:pt x="65" y="288"/>
                  </a:lnTo>
                  <a:lnTo>
                    <a:pt x="75" y="299"/>
                  </a:lnTo>
                  <a:lnTo>
                    <a:pt x="75" y="299"/>
                  </a:lnTo>
                  <a:lnTo>
                    <a:pt x="75" y="299"/>
                  </a:lnTo>
                  <a:lnTo>
                    <a:pt x="86" y="310"/>
                  </a:lnTo>
                  <a:lnTo>
                    <a:pt x="98" y="319"/>
                  </a:lnTo>
                  <a:lnTo>
                    <a:pt x="111" y="326"/>
                  </a:lnTo>
                  <a:lnTo>
                    <a:pt x="125" y="333"/>
                  </a:lnTo>
                  <a:lnTo>
                    <a:pt x="140" y="338"/>
                  </a:lnTo>
                  <a:lnTo>
                    <a:pt x="155" y="343"/>
                  </a:lnTo>
                  <a:lnTo>
                    <a:pt x="171" y="345"/>
                  </a:lnTo>
                  <a:lnTo>
                    <a:pt x="187" y="346"/>
                  </a:lnTo>
                  <a:lnTo>
                    <a:pt x="312" y="346"/>
                  </a:lnTo>
                  <a:lnTo>
                    <a:pt x="312" y="289"/>
                  </a:lnTo>
                  <a:lnTo>
                    <a:pt x="312" y="289"/>
                  </a:lnTo>
                  <a:lnTo>
                    <a:pt x="312" y="289"/>
                  </a:lnTo>
                  <a:lnTo>
                    <a:pt x="313" y="285"/>
                  </a:lnTo>
                  <a:lnTo>
                    <a:pt x="315" y="281"/>
                  </a:lnTo>
                  <a:lnTo>
                    <a:pt x="315" y="281"/>
                  </a:lnTo>
                  <a:lnTo>
                    <a:pt x="322" y="271"/>
                  </a:lnTo>
                  <a:lnTo>
                    <a:pt x="328" y="260"/>
                  </a:lnTo>
                  <a:lnTo>
                    <a:pt x="333" y="248"/>
                  </a:lnTo>
                  <a:lnTo>
                    <a:pt x="337" y="236"/>
                  </a:lnTo>
                  <a:lnTo>
                    <a:pt x="337" y="236"/>
                  </a:lnTo>
                  <a:lnTo>
                    <a:pt x="341" y="225"/>
                  </a:lnTo>
                  <a:lnTo>
                    <a:pt x="344" y="212"/>
                  </a:lnTo>
                  <a:lnTo>
                    <a:pt x="345" y="200"/>
                  </a:lnTo>
                  <a:lnTo>
                    <a:pt x="345" y="187"/>
                  </a:lnTo>
                  <a:lnTo>
                    <a:pt x="345" y="187"/>
                  </a:lnTo>
                  <a:lnTo>
                    <a:pt x="345" y="171"/>
                  </a:lnTo>
                  <a:lnTo>
                    <a:pt x="343" y="156"/>
                  </a:lnTo>
                  <a:lnTo>
                    <a:pt x="338" y="140"/>
                  </a:lnTo>
                  <a:lnTo>
                    <a:pt x="333" y="126"/>
                  </a:lnTo>
                  <a:lnTo>
                    <a:pt x="327" y="112"/>
                  </a:lnTo>
                  <a:lnTo>
                    <a:pt x="319" y="99"/>
                  </a:lnTo>
                  <a:lnTo>
                    <a:pt x="310" y="87"/>
                  </a:lnTo>
                  <a:lnTo>
                    <a:pt x="299" y="76"/>
                  </a:lnTo>
                  <a:lnTo>
                    <a:pt x="299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TextBox 224"/>
            <p:cNvSpPr txBox="1"/>
            <p:nvPr/>
          </p:nvSpPr>
          <p:spPr>
            <a:xfrm flipH="1">
              <a:off x="4334049" y="5443075"/>
              <a:ext cx="378762" cy="23328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altLang="ko-KR" sz="24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607686"/>
                  </a:solidFill>
                </a:rPr>
                <a:t>Airline</a:t>
              </a:r>
              <a:endPara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07686"/>
                </a:solidFill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 flipH="1">
              <a:off x="3845257" y="5869949"/>
              <a:ext cx="1356349" cy="1749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Choose the airline you want.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33" name="직선 연결선 232"/>
            <p:cNvCxnSpPr/>
            <p:nvPr/>
          </p:nvCxnSpPr>
          <p:spPr>
            <a:xfrm>
              <a:off x="4523428" y="4569839"/>
              <a:ext cx="0" cy="700591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타원 214"/>
            <p:cNvSpPr/>
            <p:nvPr/>
          </p:nvSpPr>
          <p:spPr>
            <a:xfrm>
              <a:off x="4254636" y="2606546"/>
              <a:ext cx="392434" cy="392434"/>
            </a:xfrm>
            <a:prstGeom prst="ellipse">
              <a:avLst/>
            </a:prstGeom>
            <a:gradFill flip="none" rotWithShape="1">
              <a:gsLst>
                <a:gs pos="0">
                  <a:srgbClr val="7D92A2"/>
                </a:gs>
                <a:gs pos="75000">
                  <a:srgbClr val="607686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200"/>
                </a:spcBef>
              </a:pPr>
              <a:r>
                <a:rPr lang="en-US" altLang="ko-KR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3074" name="Picture 2" descr="C:\Users\bjpea\OneDrive\바탕 화면\프로젝트 소웨공\2.날짜비행기정하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859" y="3940643"/>
            <a:ext cx="2864740" cy="264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bjpea\OneDrive\바탕 화면\프로젝트 소웨공\2-1. 선택한것표시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394" y="1731871"/>
            <a:ext cx="2865600" cy="264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bjpea\OneDrive\바탕 화면\프로젝트 소웨공\2-2.항공기선택안한경우.PNG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771" y="3972805"/>
            <a:ext cx="2865600" cy="264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 flipH="1">
            <a:off x="8303916" y="1512949"/>
            <a:ext cx="3664465" cy="8925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If you press the Next button </a:t>
            </a:r>
          </a:p>
          <a:p>
            <a:pPr algn="ctr">
              <a:spcBef>
                <a:spcPts val="600"/>
              </a:spcBef>
            </a:pP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Without </a:t>
            </a:r>
            <a:r>
              <a:rPr lang="en-US" altLang="ko-KR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cheking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 the Airline </a:t>
            </a:r>
            <a:r>
              <a:rPr lang="en-US" altLang="ko-KR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B0F0"/>
                </a:solidFill>
              </a:rPr>
              <a:t>CheckBox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</a:p>
          <a:p>
            <a:pPr algn="ctr">
              <a:spcBef>
                <a:spcPts val="600"/>
              </a:spcBef>
            </a:pP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B0F0"/>
                </a:solidFill>
              </a:rPr>
              <a:t>The </a:t>
            </a:r>
            <a:r>
              <a:rPr lang="en-US" altLang="ko-KR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B0F0"/>
                </a:solidFill>
              </a:rPr>
              <a:t>MessageBox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B0F0"/>
                </a:solidFill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will appear.</a:t>
            </a:r>
          </a:p>
        </p:txBody>
      </p:sp>
    </p:spTree>
    <p:extLst>
      <p:ext uri="{BB962C8B-B14F-4D97-AF65-F5344CB8AC3E}">
        <p14:creationId xmlns:p14="http://schemas.microsoft.com/office/powerpoint/2010/main" val="358274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87BA953-D210-9341-B88C-F820BED5AFAE}"/>
              </a:ext>
            </a:extLst>
          </p:cNvPr>
          <p:cNvSpPr/>
          <p:nvPr/>
        </p:nvSpPr>
        <p:spPr>
          <a:xfrm>
            <a:off x="7533451" y="1045969"/>
            <a:ext cx="141911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5000" b="1" dirty="0">
                <a:solidFill>
                  <a:schemeClr val="bg1"/>
                </a:solidFill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3</a:t>
            </a:r>
            <a:endParaRPr lang="en-US" altLang="ko-KR" sz="15000" b="1" dirty="0">
              <a:solidFill>
                <a:schemeClr val="bg1"/>
              </a:solidFill>
              <a:effectLst/>
              <a:latin typeface="Arial" panose="020B0604020202020204" pitchFamily="34" charset="0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C772466-49A2-EF46-88B9-124A6AD8A146}"/>
              </a:ext>
            </a:extLst>
          </p:cNvPr>
          <p:cNvSpPr/>
          <p:nvPr/>
        </p:nvSpPr>
        <p:spPr>
          <a:xfrm>
            <a:off x="5857506" y="2513583"/>
            <a:ext cx="19453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3000" b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Chapter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6E297C5-0229-8D4E-8A1A-554309B2FC46}"/>
              </a:ext>
            </a:extLst>
          </p:cNvPr>
          <p:cNvSpPr/>
          <p:nvPr/>
        </p:nvSpPr>
        <p:spPr>
          <a:xfrm>
            <a:off x="8633926" y="1484831"/>
            <a:ext cx="3697774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Choose your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Destination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54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801" y="3191124"/>
            <a:ext cx="11061697" cy="366651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28504"/>
          <a:stretch/>
        </p:blipFill>
        <p:spPr>
          <a:xfrm flipH="1">
            <a:off x="571499" y="3057390"/>
            <a:ext cx="11496676" cy="29147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0FA2A55-C96F-0F48-8CF6-3363D7CB48C2}"/>
              </a:ext>
            </a:extLst>
          </p:cNvPr>
          <p:cNvSpPr/>
          <p:nvPr/>
        </p:nvSpPr>
        <p:spPr>
          <a:xfrm>
            <a:off x="794093" y="555174"/>
            <a:ext cx="5482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800" b="1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CHAPTER3  Choose your Destination</a:t>
            </a:r>
            <a:endParaRPr lang="en-US" altLang="ko-KR" sz="1800" b="1" i="0" dirty="0">
              <a:solidFill>
                <a:schemeClr val="bg1"/>
              </a:solidFill>
              <a:effectLst/>
              <a:latin typeface="Arial" panose="020B0604020202020204" pitchFamily="34" charset="0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12" name="직사각형 3">
            <a:extLst>
              <a:ext uri="{FF2B5EF4-FFF2-40B4-BE49-F238E27FC236}">
                <a16:creationId xmlns:a16="http://schemas.microsoft.com/office/drawing/2014/main" xmlns="" id="{A3FAB405-6D3F-F94F-A984-A528808E9F34}"/>
              </a:ext>
            </a:extLst>
          </p:cNvPr>
          <p:cNvSpPr/>
          <p:nvPr/>
        </p:nvSpPr>
        <p:spPr>
          <a:xfrm>
            <a:off x="11744324" y="5981702"/>
            <a:ext cx="447675" cy="90487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4294967295"/>
          </p:nvPr>
        </p:nvSpPr>
        <p:spPr>
          <a:xfrm>
            <a:off x="11785599" y="6253680"/>
            <a:ext cx="352425" cy="365125"/>
          </a:xfrm>
        </p:spPr>
        <p:txBody>
          <a:bodyPr/>
          <a:lstStyle/>
          <a:p>
            <a:fld id="{2F0E8159-3402-E141-942D-6DE8B2571451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3238" y="2154564"/>
            <a:ext cx="11633198" cy="3831573"/>
          </a:xfrm>
          <a:prstGeom prst="rect">
            <a:avLst/>
          </a:prstGeom>
          <a:solidFill>
            <a:srgbClr val="3CA3C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698642" y="1461359"/>
            <a:ext cx="5390693" cy="677108"/>
            <a:chOff x="3651055" y="1892246"/>
            <a:chExt cx="5390693" cy="677108"/>
          </a:xfrm>
        </p:grpSpPr>
        <p:sp>
          <p:nvSpPr>
            <p:cNvPr id="14" name="TextBox 13"/>
            <p:cNvSpPr txBox="1"/>
            <p:nvPr/>
          </p:nvSpPr>
          <p:spPr>
            <a:xfrm>
              <a:off x="4342998" y="1892246"/>
              <a:ext cx="4023537" cy="6771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Choose your destination</a:t>
              </a:r>
            </a:p>
            <a:p>
              <a:pPr algn="ctr"/>
              <a:r>
                <a:rPr lang="en-US" altLang="ko-KR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B0F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(Rank means The popular destination)</a:t>
              </a:r>
              <a:endPara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 rot="2700000">
              <a:off x="8815700" y="1938332"/>
              <a:ext cx="133042" cy="319054"/>
              <a:chOff x="8714725" y="1793275"/>
              <a:chExt cx="209015" cy="501248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8714725" y="1938418"/>
                <a:ext cx="63871" cy="356105"/>
              </a:xfrm>
              <a:prstGeom prst="roundRect">
                <a:avLst>
                  <a:gd name="adj" fmla="val 50000"/>
                </a:avLst>
              </a:prstGeom>
              <a:solidFill>
                <a:srgbClr val="3CA3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8859869" y="1793275"/>
                <a:ext cx="63871" cy="356105"/>
              </a:xfrm>
              <a:prstGeom prst="roundRect">
                <a:avLst>
                  <a:gd name="adj" fmla="val 50000"/>
                </a:avLst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2700000">
              <a:off x="3744061" y="1938333"/>
              <a:ext cx="133042" cy="319054"/>
              <a:chOff x="8714725" y="1793275"/>
              <a:chExt cx="209015" cy="501248"/>
            </a:xfrm>
          </p:grpSpPr>
          <p:sp>
            <p:nvSpPr>
              <p:cNvPr id="19" name="모서리가 둥근 직사각형 18"/>
              <p:cNvSpPr/>
              <p:nvPr/>
            </p:nvSpPr>
            <p:spPr>
              <a:xfrm>
                <a:off x="8714725" y="1938418"/>
                <a:ext cx="63871" cy="356105"/>
              </a:xfrm>
              <a:prstGeom prst="roundRect">
                <a:avLst>
                  <a:gd name="adj" fmla="val 50000"/>
                </a:avLst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8859869" y="1793275"/>
                <a:ext cx="63871" cy="356105"/>
              </a:xfrm>
              <a:prstGeom prst="roundRect">
                <a:avLst>
                  <a:gd name="adj" fmla="val 50000"/>
                </a:avLst>
              </a:prstGeom>
              <a:solidFill>
                <a:srgbClr val="3CA3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타원 21"/>
          <p:cNvSpPr/>
          <p:nvPr/>
        </p:nvSpPr>
        <p:spPr>
          <a:xfrm>
            <a:off x="7641410" y="2298701"/>
            <a:ext cx="4013197" cy="35433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97000">
                <a:schemeClr val="bg1">
                  <a:lumMod val="95000"/>
                </a:schemeClr>
              </a:gs>
            </a:gsLst>
            <a:lin ang="2700000" scaled="1"/>
            <a:tileRect/>
          </a:gradFill>
          <a:ln w="76200">
            <a:solidFill>
              <a:srgbClr val="48CB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84000" rIns="0" bIns="0" rtlCol="0" anchor="ctr"/>
          <a:lstStyle/>
          <a:p>
            <a:pPr algn="ctr">
              <a:spcBef>
                <a:spcPts val="200"/>
              </a:spcBef>
            </a:pP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92841" y="2298701"/>
            <a:ext cx="4216401" cy="3543300"/>
          </a:xfrm>
          <a:prstGeom prst="ellipse">
            <a:avLst/>
          </a:prstGeom>
          <a:gradFill flip="none" rotWithShape="1">
            <a:gsLst>
              <a:gs pos="0">
                <a:srgbClr val="3CA3CE">
                  <a:lumMod val="80000"/>
                  <a:lumOff val="20000"/>
                </a:srgbClr>
              </a:gs>
              <a:gs pos="100000">
                <a:srgbClr val="3CA3CE">
                  <a:lumMod val="85000"/>
                </a:srgbClr>
              </a:gs>
              <a:gs pos="70000">
                <a:srgbClr val="3CA3CE"/>
              </a:gs>
            </a:gsLst>
            <a:lin ang="2700000" scaled="1"/>
            <a:tileRect/>
          </a:gra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84000" rIns="0" bIns="0" rtlCol="0" anchor="ctr"/>
          <a:lstStyle/>
          <a:p>
            <a:pPr algn="ctr">
              <a:spcBef>
                <a:spcPts val="200"/>
              </a:spcBef>
            </a:pP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5655944" y="4049295"/>
            <a:ext cx="1242060" cy="685733"/>
            <a:chOff x="3886200" y="3939540"/>
            <a:chExt cx="1242060" cy="685733"/>
          </a:xfrm>
        </p:grpSpPr>
        <p:sp>
          <p:nvSpPr>
            <p:cNvPr id="8" name="자유형 7"/>
            <p:cNvSpPr/>
            <p:nvPr/>
          </p:nvSpPr>
          <p:spPr>
            <a:xfrm>
              <a:off x="3886200" y="3939540"/>
              <a:ext cx="1242060" cy="220980"/>
            </a:xfrm>
            <a:custGeom>
              <a:avLst/>
              <a:gdLst>
                <a:gd name="connsiteX0" fmla="*/ 0 w 1242060"/>
                <a:gd name="connsiteY0" fmla="*/ 220980 h 220980"/>
                <a:gd name="connsiteX1" fmla="*/ 1242060 w 1242060"/>
                <a:gd name="connsiteY1" fmla="*/ 220980 h 220980"/>
                <a:gd name="connsiteX2" fmla="*/ 1021080 w 1242060"/>
                <a:gd name="connsiteY2" fmla="*/ 0 h 220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2060" h="220980">
                  <a:moveTo>
                    <a:pt x="0" y="220980"/>
                  </a:moveTo>
                  <a:lnTo>
                    <a:pt x="1242060" y="220980"/>
                  </a:lnTo>
                  <a:lnTo>
                    <a:pt x="1021080" y="0"/>
                  </a:lnTo>
                </a:path>
              </a:pathLst>
            </a:custGeom>
            <a:noFill/>
            <a:ln w="635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84000" rIns="0" bIns="0" rtlCol="0" anchor="ctr"/>
            <a:lstStyle/>
            <a:p>
              <a:pPr algn="ctr">
                <a:spcBef>
                  <a:spcPts val="200"/>
                </a:spcBef>
              </a:pPr>
              <a:endParaRPr lang="ko-KR" altLang="en-US" sz="24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V="1">
              <a:off x="3886200" y="4404293"/>
              <a:ext cx="1242060" cy="220980"/>
            </a:xfrm>
            <a:custGeom>
              <a:avLst/>
              <a:gdLst>
                <a:gd name="connsiteX0" fmla="*/ 0 w 1242060"/>
                <a:gd name="connsiteY0" fmla="*/ 220980 h 220980"/>
                <a:gd name="connsiteX1" fmla="*/ 1242060 w 1242060"/>
                <a:gd name="connsiteY1" fmla="*/ 220980 h 220980"/>
                <a:gd name="connsiteX2" fmla="*/ 1021080 w 1242060"/>
                <a:gd name="connsiteY2" fmla="*/ 0 h 220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2060" h="220980">
                  <a:moveTo>
                    <a:pt x="0" y="220980"/>
                  </a:moveTo>
                  <a:lnTo>
                    <a:pt x="1242060" y="220980"/>
                  </a:lnTo>
                  <a:lnTo>
                    <a:pt x="1021080" y="0"/>
                  </a:lnTo>
                </a:path>
              </a:pathLst>
            </a:custGeom>
            <a:noFill/>
            <a:ln w="635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84000" rIns="0" bIns="0" rtlCol="0" anchor="ctr"/>
            <a:lstStyle/>
            <a:p>
              <a:pPr algn="ctr">
                <a:spcBef>
                  <a:spcPts val="200"/>
                </a:spcBef>
              </a:pPr>
              <a:endParaRPr lang="ko-KR" altLang="en-US" sz="24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6" name="모서리가 둥근 직사각형 35"/>
          <p:cNvSpPr/>
          <p:nvPr/>
        </p:nvSpPr>
        <p:spPr>
          <a:xfrm>
            <a:off x="5709307" y="3319774"/>
            <a:ext cx="1290905" cy="409058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rgbClr val="48CBFF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바른고딕"/>
                <a:ea typeface="나눔바른고딕"/>
              </a:rPr>
              <a:t>Next</a:t>
            </a:r>
            <a:endParaRPr lang="ko-KR" altLang="en-US" dirty="0">
              <a:ln>
                <a:solidFill>
                  <a:srgbClr val="48CBFF">
                    <a:shade val="50000"/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6583282" y="1451528"/>
            <a:ext cx="5390693" cy="615553"/>
            <a:chOff x="3651055" y="1892246"/>
            <a:chExt cx="5390693" cy="615553"/>
          </a:xfrm>
        </p:grpSpPr>
        <p:sp>
          <p:nvSpPr>
            <p:cNvPr id="44" name="TextBox 43"/>
            <p:cNvSpPr txBox="1"/>
            <p:nvPr/>
          </p:nvSpPr>
          <p:spPr>
            <a:xfrm>
              <a:off x="4172279" y="1892246"/>
              <a:ext cx="4364977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20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The selected destination is displayed</a:t>
              </a:r>
            </a:p>
            <a:p>
              <a:pPr algn="ctr"/>
              <a:r>
                <a:rPr lang="en-US" altLang="ko-KR" sz="20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Under </a:t>
              </a:r>
              <a:r>
                <a:rPr lang="en-US" altLang="ko-KR" sz="20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B0F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‘Your Choice’</a:t>
              </a:r>
              <a:endPara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 rot="2700000">
              <a:off x="8815700" y="1938332"/>
              <a:ext cx="133042" cy="319054"/>
              <a:chOff x="8714725" y="1793275"/>
              <a:chExt cx="209015" cy="501248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8714725" y="1938418"/>
                <a:ext cx="63871" cy="356105"/>
              </a:xfrm>
              <a:prstGeom prst="roundRect">
                <a:avLst>
                  <a:gd name="adj" fmla="val 50000"/>
                </a:avLst>
              </a:prstGeom>
              <a:solidFill>
                <a:srgbClr val="3CA3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8859869" y="1793275"/>
                <a:ext cx="63871" cy="356105"/>
              </a:xfrm>
              <a:prstGeom prst="roundRect">
                <a:avLst>
                  <a:gd name="adj" fmla="val 50000"/>
                </a:avLst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 rot="2700000">
              <a:off x="3744061" y="1938333"/>
              <a:ext cx="133042" cy="319054"/>
              <a:chOff x="8714725" y="1793275"/>
              <a:chExt cx="209015" cy="501248"/>
            </a:xfrm>
          </p:grpSpPr>
          <p:sp>
            <p:nvSpPr>
              <p:cNvPr id="47" name="모서리가 둥근 직사각형 46"/>
              <p:cNvSpPr/>
              <p:nvPr/>
            </p:nvSpPr>
            <p:spPr>
              <a:xfrm>
                <a:off x="8714725" y="1938418"/>
                <a:ext cx="63871" cy="356105"/>
              </a:xfrm>
              <a:prstGeom prst="roundRect">
                <a:avLst>
                  <a:gd name="adj" fmla="val 50000"/>
                </a:avLst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모서리가 둥근 직사각형 47"/>
              <p:cNvSpPr/>
              <p:nvPr/>
            </p:nvSpPr>
            <p:spPr>
              <a:xfrm>
                <a:off x="8859869" y="1793275"/>
                <a:ext cx="63871" cy="356105"/>
              </a:xfrm>
              <a:prstGeom prst="roundRect">
                <a:avLst>
                  <a:gd name="adj" fmla="val 50000"/>
                </a:avLst>
              </a:prstGeom>
              <a:solidFill>
                <a:srgbClr val="3CA3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4100" name="Picture 4" descr="C:\Users\bjpea\OneDrive\바탕 화면\프로젝트 소웨공\3-1. 선택한것표시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905" y="2717628"/>
            <a:ext cx="3532271" cy="259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bjpea\OneDrive\바탕 화면\프로젝트 소웨공\3-1. 선택한것표시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698" y="2763965"/>
            <a:ext cx="3532620" cy="259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18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87BA953-D210-9341-B88C-F820BED5AFAE}"/>
              </a:ext>
            </a:extLst>
          </p:cNvPr>
          <p:cNvSpPr/>
          <p:nvPr/>
        </p:nvSpPr>
        <p:spPr>
          <a:xfrm>
            <a:off x="7533451" y="1045969"/>
            <a:ext cx="141911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5000" b="1" dirty="0">
                <a:solidFill>
                  <a:schemeClr val="bg1"/>
                </a:solidFill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4</a:t>
            </a:r>
            <a:endParaRPr lang="en-US" altLang="ko-KR" sz="15000" b="1" dirty="0">
              <a:solidFill>
                <a:schemeClr val="bg1"/>
              </a:solidFill>
              <a:effectLst/>
              <a:latin typeface="Arial" panose="020B0604020202020204" pitchFamily="34" charset="0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C772466-49A2-EF46-88B9-124A6AD8A146}"/>
              </a:ext>
            </a:extLst>
          </p:cNvPr>
          <p:cNvSpPr/>
          <p:nvPr/>
        </p:nvSpPr>
        <p:spPr>
          <a:xfrm>
            <a:off x="5857506" y="2513583"/>
            <a:ext cx="19453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3000" b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Chapter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6E297C5-0229-8D4E-8A1A-554309B2FC46}"/>
              </a:ext>
            </a:extLst>
          </p:cNvPr>
          <p:cNvSpPr/>
          <p:nvPr/>
        </p:nvSpPr>
        <p:spPr>
          <a:xfrm>
            <a:off x="8633926" y="1484831"/>
            <a:ext cx="3697774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Departure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  <a:ea typeface="NanumGothic" panose="020D0604000000000000" pitchFamily="34" charset="-127"/>
                <a:cs typeface="Arial" panose="020B0604020202020204" pitchFamily="34" charset="0"/>
              </a:rPr>
              <a:t>Each Country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09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A7B5C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2000" b="1" dirty="0">
            <a:ln>
              <a:solidFill>
                <a:srgbClr val="48CBFF">
                  <a:shade val="50000"/>
                  <a:alpha val="0"/>
                </a:srgbClr>
              </a:solidFill>
            </a:ln>
            <a:solidFill>
              <a:prstClr val="black">
                <a:lumMod val="95000"/>
                <a:lumOff val="5000"/>
              </a:prstClr>
            </a:solidFill>
            <a:latin typeface="나눔바른고딕"/>
            <a:ea typeface="나눔바른고딕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2564</TotalTime>
  <Words>296</Words>
  <Application>Microsoft Office PowerPoint</Application>
  <PresentationFormat>사용자 지정</PresentationFormat>
  <Paragraphs>104</Paragraphs>
  <Slides>12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[파포장인]PPT템플릿21_항공 여객(25p)</dc:title>
  <dc:creator>파포장인</dc:creator>
  <cp:keywords>파포장인</cp:keywords>
  <cp:lastModifiedBy>bjpearl@naver.com</cp:lastModifiedBy>
  <cp:revision>216</cp:revision>
  <dcterms:created xsi:type="dcterms:W3CDTF">2018-02-02T11:58:17Z</dcterms:created>
  <dcterms:modified xsi:type="dcterms:W3CDTF">2019-11-23T08:50:52Z</dcterms:modified>
  <cp:category>본 문서의 저작권은 파포장인에게 있습니다.</cp:category>
</cp:coreProperties>
</file>