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0.png"/><Relationship Id="rId4" Type="http://schemas.openxmlformats.org/officeDocument/2006/relationships/image" Target="../media/image17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0.png"/><Relationship Id="rId4" Type="http://schemas.openxmlformats.org/officeDocument/2006/relationships/image" Target="../media/image18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0.png"/><Relationship Id="rId4" Type="http://schemas.openxmlformats.org/officeDocument/2006/relationships/image" Target="../media/image18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0.png"/><Relationship Id="rId4" Type="http://schemas.openxmlformats.org/officeDocument/2006/relationships/image" Target="../media/image18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0.png"/><Relationship Id="rId4" Type="http://schemas.openxmlformats.org/officeDocument/2006/relationships/image" Target="../media/image18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1.png"/><Relationship Id="rId4" Type="http://schemas.openxmlformats.org/officeDocument/2006/relationships/image" Target="../media/image1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1.png"/><Relationship Id="rId4" Type="http://schemas.openxmlformats.org/officeDocument/2006/relationships/image" Target="../media/image19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05.png"/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12" Type="http://schemas.openxmlformats.org/officeDocument/2006/relationships/image" Target="../media/image204.png"/><Relationship Id="rId2" Type="http://schemas.openxmlformats.org/officeDocument/2006/relationships/image" Target="../media/image35.png"/><Relationship Id="rId16" Type="http://schemas.openxmlformats.org/officeDocument/2006/relationships/image" Target="../media/image2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8.png"/><Relationship Id="rId11" Type="http://schemas.openxmlformats.org/officeDocument/2006/relationships/image" Target="../media/image203.png"/><Relationship Id="rId5" Type="http://schemas.openxmlformats.org/officeDocument/2006/relationships/image" Target="../media/image197.png"/><Relationship Id="rId15" Type="http://schemas.openxmlformats.org/officeDocument/2006/relationships/image" Target="../media/image207.png"/><Relationship Id="rId10" Type="http://schemas.openxmlformats.org/officeDocument/2006/relationships/image" Target="../media/image202.png"/><Relationship Id="rId4" Type="http://schemas.openxmlformats.org/officeDocument/2006/relationships/image" Target="../media/image196.png"/><Relationship Id="rId9" Type="http://schemas.openxmlformats.org/officeDocument/2006/relationships/image" Target="../media/image201.png"/><Relationship Id="rId14" Type="http://schemas.openxmlformats.org/officeDocument/2006/relationships/image" Target="../media/image20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39" Type="http://schemas.openxmlformats.org/officeDocument/2006/relationships/image" Target="../media/image72.png"/><Relationship Id="rId21" Type="http://schemas.openxmlformats.org/officeDocument/2006/relationships/image" Target="../media/image54.png"/><Relationship Id="rId34" Type="http://schemas.openxmlformats.org/officeDocument/2006/relationships/image" Target="../media/image67.png"/><Relationship Id="rId42" Type="http://schemas.openxmlformats.org/officeDocument/2006/relationships/image" Target="../media/image75.png"/><Relationship Id="rId47" Type="http://schemas.openxmlformats.org/officeDocument/2006/relationships/image" Target="../media/image80.png"/><Relationship Id="rId50" Type="http://schemas.openxmlformats.org/officeDocument/2006/relationships/image" Target="../media/image83.png"/><Relationship Id="rId55" Type="http://schemas.openxmlformats.org/officeDocument/2006/relationships/image" Target="../media/image88.png"/><Relationship Id="rId63" Type="http://schemas.openxmlformats.org/officeDocument/2006/relationships/image" Target="../media/image9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9" Type="http://schemas.openxmlformats.org/officeDocument/2006/relationships/image" Target="../media/image62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32" Type="http://schemas.openxmlformats.org/officeDocument/2006/relationships/image" Target="../media/image65.png"/><Relationship Id="rId37" Type="http://schemas.openxmlformats.org/officeDocument/2006/relationships/image" Target="../media/image70.png"/><Relationship Id="rId40" Type="http://schemas.openxmlformats.org/officeDocument/2006/relationships/image" Target="../media/image73.png"/><Relationship Id="rId45" Type="http://schemas.openxmlformats.org/officeDocument/2006/relationships/image" Target="../media/image78.png"/><Relationship Id="rId53" Type="http://schemas.openxmlformats.org/officeDocument/2006/relationships/image" Target="../media/image86.png"/><Relationship Id="rId58" Type="http://schemas.openxmlformats.org/officeDocument/2006/relationships/image" Target="../media/image91.png"/><Relationship Id="rId5" Type="http://schemas.openxmlformats.org/officeDocument/2006/relationships/image" Target="../media/image38.png"/><Relationship Id="rId61" Type="http://schemas.openxmlformats.org/officeDocument/2006/relationships/image" Target="../media/image94.png"/><Relationship Id="rId19" Type="http://schemas.openxmlformats.org/officeDocument/2006/relationships/image" Target="../media/image5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Relationship Id="rId30" Type="http://schemas.openxmlformats.org/officeDocument/2006/relationships/image" Target="../media/image63.png"/><Relationship Id="rId35" Type="http://schemas.openxmlformats.org/officeDocument/2006/relationships/image" Target="../media/image68.png"/><Relationship Id="rId43" Type="http://schemas.openxmlformats.org/officeDocument/2006/relationships/image" Target="../media/image76.png"/><Relationship Id="rId48" Type="http://schemas.openxmlformats.org/officeDocument/2006/relationships/image" Target="../media/image81.png"/><Relationship Id="rId56" Type="http://schemas.openxmlformats.org/officeDocument/2006/relationships/image" Target="../media/image89.png"/><Relationship Id="rId64" Type="http://schemas.openxmlformats.org/officeDocument/2006/relationships/image" Target="../media/image97.png"/><Relationship Id="rId8" Type="http://schemas.openxmlformats.org/officeDocument/2006/relationships/image" Target="../media/image41.png"/><Relationship Id="rId51" Type="http://schemas.openxmlformats.org/officeDocument/2006/relationships/image" Target="../media/image84.png"/><Relationship Id="rId3" Type="http://schemas.openxmlformats.org/officeDocument/2006/relationships/image" Target="../media/image36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33" Type="http://schemas.openxmlformats.org/officeDocument/2006/relationships/image" Target="../media/image66.png"/><Relationship Id="rId38" Type="http://schemas.openxmlformats.org/officeDocument/2006/relationships/image" Target="../media/image71.png"/><Relationship Id="rId46" Type="http://schemas.openxmlformats.org/officeDocument/2006/relationships/image" Target="../media/image79.png"/><Relationship Id="rId59" Type="http://schemas.openxmlformats.org/officeDocument/2006/relationships/image" Target="../media/image92.png"/><Relationship Id="rId20" Type="http://schemas.openxmlformats.org/officeDocument/2006/relationships/image" Target="../media/image53.png"/><Relationship Id="rId41" Type="http://schemas.openxmlformats.org/officeDocument/2006/relationships/image" Target="../media/image74.png"/><Relationship Id="rId54" Type="http://schemas.openxmlformats.org/officeDocument/2006/relationships/image" Target="../media/image87.png"/><Relationship Id="rId6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36" Type="http://schemas.openxmlformats.org/officeDocument/2006/relationships/image" Target="../media/image69.png"/><Relationship Id="rId49" Type="http://schemas.openxmlformats.org/officeDocument/2006/relationships/image" Target="../media/image82.png"/><Relationship Id="rId57" Type="http://schemas.openxmlformats.org/officeDocument/2006/relationships/image" Target="../media/image90.png"/><Relationship Id="rId10" Type="http://schemas.openxmlformats.org/officeDocument/2006/relationships/image" Target="../media/image43.png"/><Relationship Id="rId31" Type="http://schemas.openxmlformats.org/officeDocument/2006/relationships/image" Target="../media/image64.png"/><Relationship Id="rId44" Type="http://schemas.openxmlformats.org/officeDocument/2006/relationships/image" Target="../media/image77.png"/><Relationship Id="rId52" Type="http://schemas.openxmlformats.org/officeDocument/2006/relationships/image" Target="../media/image85.png"/><Relationship Id="rId60" Type="http://schemas.openxmlformats.org/officeDocument/2006/relationships/image" Target="../media/image9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9.png"/><Relationship Id="rId21" Type="http://schemas.openxmlformats.org/officeDocument/2006/relationships/image" Target="../media/image114.png"/><Relationship Id="rId42" Type="http://schemas.openxmlformats.org/officeDocument/2006/relationships/image" Target="../media/image135.png"/><Relationship Id="rId47" Type="http://schemas.openxmlformats.org/officeDocument/2006/relationships/image" Target="../media/image140.png"/><Relationship Id="rId63" Type="http://schemas.openxmlformats.org/officeDocument/2006/relationships/image" Target="../media/image156.png"/><Relationship Id="rId68" Type="http://schemas.openxmlformats.org/officeDocument/2006/relationships/image" Target="../media/image161.png"/><Relationship Id="rId7" Type="http://schemas.openxmlformats.org/officeDocument/2006/relationships/image" Target="../media/image100.png"/><Relationship Id="rId2" Type="http://schemas.openxmlformats.org/officeDocument/2006/relationships/image" Target="../media/image35.png"/><Relationship Id="rId16" Type="http://schemas.openxmlformats.org/officeDocument/2006/relationships/image" Target="../media/image109.png"/><Relationship Id="rId29" Type="http://schemas.openxmlformats.org/officeDocument/2006/relationships/image" Target="../media/image122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32" Type="http://schemas.openxmlformats.org/officeDocument/2006/relationships/image" Target="../media/image125.png"/><Relationship Id="rId37" Type="http://schemas.openxmlformats.org/officeDocument/2006/relationships/image" Target="../media/image130.png"/><Relationship Id="rId40" Type="http://schemas.openxmlformats.org/officeDocument/2006/relationships/image" Target="../media/image133.png"/><Relationship Id="rId45" Type="http://schemas.openxmlformats.org/officeDocument/2006/relationships/image" Target="../media/image138.png"/><Relationship Id="rId53" Type="http://schemas.openxmlformats.org/officeDocument/2006/relationships/image" Target="../media/image146.png"/><Relationship Id="rId58" Type="http://schemas.openxmlformats.org/officeDocument/2006/relationships/image" Target="../media/image151.png"/><Relationship Id="rId66" Type="http://schemas.openxmlformats.org/officeDocument/2006/relationships/image" Target="../media/image159.png"/><Relationship Id="rId5" Type="http://schemas.openxmlformats.org/officeDocument/2006/relationships/image" Target="../media/image98.png"/><Relationship Id="rId61" Type="http://schemas.openxmlformats.org/officeDocument/2006/relationships/image" Target="../media/image154.png"/><Relationship Id="rId19" Type="http://schemas.openxmlformats.org/officeDocument/2006/relationships/image" Target="../media/image11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Relationship Id="rId30" Type="http://schemas.openxmlformats.org/officeDocument/2006/relationships/image" Target="../media/image123.png"/><Relationship Id="rId35" Type="http://schemas.openxmlformats.org/officeDocument/2006/relationships/image" Target="../media/image128.png"/><Relationship Id="rId43" Type="http://schemas.openxmlformats.org/officeDocument/2006/relationships/image" Target="../media/image136.png"/><Relationship Id="rId48" Type="http://schemas.openxmlformats.org/officeDocument/2006/relationships/image" Target="../media/image141.png"/><Relationship Id="rId56" Type="http://schemas.openxmlformats.org/officeDocument/2006/relationships/image" Target="../media/image149.png"/><Relationship Id="rId64" Type="http://schemas.openxmlformats.org/officeDocument/2006/relationships/image" Target="../media/image157.png"/><Relationship Id="rId69" Type="http://schemas.openxmlformats.org/officeDocument/2006/relationships/image" Target="../media/image162.png"/><Relationship Id="rId8" Type="http://schemas.openxmlformats.org/officeDocument/2006/relationships/image" Target="../media/image101.png"/><Relationship Id="rId51" Type="http://schemas.openxmlformats.org/officeDocument/2006/relationships/image" Target="../media/image144.png"/><Relationship Id="rId3" Type="http://schemas.openxmlformats.org/officeDocument/2006/relationships/image" Target="../media/image36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33" Type="http://schemas.openxmlformats.org/officeDocument/2006/relationships/image" Target="../media/image126.png"/><Relationship Id="rId38" Type="http://schemas.openxmlformats.org/officeDocument/2006/relationships/image" Target="../media/image131.png"/><Relationship Id="rId46" Type="http://schemas.openxmlformats.org/officeDocument/2006/relationships/image" Target="../media/image139.png"/><Relationship Id="rId59" Type="http://schemas.openxmlformats.org/officeDocument/2006/relationships/image" Target="../media/image152.png"/><Relationship Id="rId67" Type="http://schemas.openxmlformats.org/officeDocument/2006/relationships/image" Target="../media/image160.png"/><Relationship Id="rId20" Type="http://schemas.openxmlformats.org/officeDocument/2006/relationships/image" Target="../media/image113.png"/><Relationship Id="rId41" Type="http://schemas.openxmlformats.org/officeDocument/2006/relationships/image" Target="../media/image134.png"/><Relationship Id="rId54" Type="http://schemas.openxmlformats.org/officeDocument/2006/relationships/image" Target="../media/image147.png"/><Relationship Id="rId62" Type="http://schemas.openxmlformats.org/officeDocument/2006/relationships/image" Target="../media/image155.png"/><Relationship Id="rId70" Type="http://schemas.openxmlformats.org/officeDocument/2006/relationships/image" Target="../media/image1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28" Type="http://schemas.openxmlformats.org/officeDocument/2006/relationships/image" Target="../media/image121.png"/><Relationship Id="rId36" Type="http://schemas.openxmlformats.org/officeDocument/2006/relationships/image" Target="../media/image129.png"/><Relationship Id="rId49" Type="http://schemas.openxmlformats.org/officeDocument/2006/relationships/image" Target="../media/image142.png"/><Relationship Id="rId57" Type="http://schemas.openxmlformats.org/officeDocument/2006/relationships/image" Target="../media/image150.png"/><Relationship Id="rId10" Type="http://schemas.openxmlformats.org/officeDocument/2006/relationships/image" Target="../media/image103.png"/><Relationship Id="rId31" Type="http://schemas.openxmlformats.org/officeDocument/2006/relationships/image" Target="../media/image124.png"/><Relationship Id="rId44" Type="http://schemas.openxmlformats.org/officeDocument/2006/relationships/image" Target="../media/image137.png"/><Relationship Id="rId52" Type="http://schemas.openxmlformats.org/officeDocument/2006/relationships/image" Target="../media/image145.png"/><Relationship Id="rId60" Type="http://schemas.openxmlformats.org/officeDocument/2006/relationships/image" Target="../media/image153.png"/><Relationship Id="rId65" Type="http://schemas.openxmlformats.org/officeDocument/2006/relationships/image" Target="../media/image158.png"/><Relationship Id="rId4" Type="http://schemas.openxmlformats.org/officeDocument/2006/relationships/image" Target="../media/image51.png"/><Relationship Id="rId9" Type="http://schemas.openxmlformats.org/officeDocument/2006/relationships/image" Target="../media/image102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9" Type="http://schemas.openxmlformats.org/officeDocument/2006/relationships/image" Target="../media/image132.png"/><Relationship Id="rId34" Type="http://schemas.openxmlformats.org/officeDocument/2006/relationships/image" Target="../media/image127.png"/><Relationship Id="rId50" Type="http://schemas.openxmlformats.org/officeDocument/2006/relationships/image" Target="../media/image143.png"/><Relationship Id="rId55" Type="http://schemas.openxmlformats.org/officeDocument/2006/relationships/image" Target="../media/image1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4.png"/><Relationship Id="rId4" Type="http://schemas.openxmlformats.org/officeDocument/2006/relationships/image" Target="../media/image17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9013" y="2326156"/>
            <a:ext cx="4255120" cy="29981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5336" y="5651412"/>
            <a:ext cx="5816048" cy="9205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42857" y="8922559"/>
            <a:ext cx="462299" cy="462299"/>
            <a:chOff x="9142857" y="8922559"/>
            <a:chExt cx="462299" cy="4622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8922559"/>
              <a:ext cx="462299" cy="4622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2886" y="8922559"/>
            <a:ext cx="462299" cy="462299"/>
            <a:chOff x="9472886" y="8922559"/>
            <a:chExt cx="462299" cy="46229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472886" y="8922559"/>
              <a:ext cx="462299" cy="462299"/>
              <a:chOff x="9472886" y="8922559"/>
              <a:chExt cx="462299" cy="46229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472886" y="8922559"/>
                <a:ext cx="462299" cy="46229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566442" y="9016115"/>
              <a:ext cx="275186" cy="275186"/>
              <a:chOff x="9566442" y="9016115"/>
              <a:chExt cx="275186" cy="275186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566442" y="9016115"/>
                <a:ext cx="275186" cy="275186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29037" y="8860818"/>
            <a:ext cx="4830022" cy="79561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23631" y="8097546"/>
            <a:ext cx="4035193" cy="4035193"/>
            <a:chOff x="1823631" y="8097546"/>
            <a:chExt cx="4035193" cy="40351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23631" y="8097546"/>
              <a:ext cx="4035193" cy="40351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23631" y="4887366"/>
            <a:ext cx="4035193" cy="4035193"/>
            <a:chOff x="1823631" y="4887366"/>
            <a:chExt cx="4035193" cy="403519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823631" y="4887366"/>
              <a:ext cx="4035193" cy="4035193"/>
              <a:chOff x="1823631" y="4887366"/>
              <a:chExt cx="4035193" cy="4035193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823631" y="4887366"/>
                <a:ext cx="4035193" cy="403519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640241" y="5703976"/>
              <a:ext cx="2401973" cy="2401973"/>
              <a:chOff x="2640241" y="5703976"/>
              <a:chExt cx="2401973" cy="240197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640241" y="5703976"/>
                <a:ext cx="2401973" cy="2401973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823631" y="-2004151"/>
            <a:ext cx="4035193" cy="4035193"/>
            <a:chOff x="1823631" y="-2004151"/>
            <a:chExt cx="4035193" cy="4035193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823631" y="-2004151"/>
              <a:ext cx="4035193" cy="4035193"/>
              <a:chOff x="1823631" y="-2004151"/>
              <a:chExt cx="4035193" cy="4035193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823631" y="-2004151"/>
                <a:ext cx="4035193" cy="403519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2640241" y="-1187541"/>
              <a:ext cx="2401973" cy="2401973"/>
              <a:chOff x="2640241" y="-1187541"/>
              <a:chExt cx="2401973" cy="2401973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640241" y="-1187541"/>
                <a:ext cx="2401973" cy="2401973"/>
              </a:xfrm>
              <a:prstGeom prst="rect">
                <a:avLst/>
              </a:prstGeom>
            </p:spPr>
          </p:pic>
        </p:grpSp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88537" y="3676784"/>
            <a:ext cx="6618015" cy="27583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2585" y="-45574"/>
            <a:ext cx="18390885" cy="10376862"/>
            <a:chOff x="-52585" y="-45574"/>
            <a:chExt cx="18390885" cy="10376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2585" y="-45574"/>
              <a:ext cx="18390885" cy="103768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6996" y="3102714"/>
            <a:ext cx="15871723" cy="5981655"/>
            <a:chOff x="1206996" y="3102714"/>
            <a:chExt cx="15871723" cy="59816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996" y="3102714"/>
              <a:ext cx="15871723" cy="59816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0886" y="441882"/>
            <a:ext cx="8054185" cy="1518075"/>
            <a:chOff x="620886" y="441882"/>
            <a:chExt cx="8054185" cy="15180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603" y="1318964"/>
              <a:ext cx="1862397" cy="98384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414" y="251410"/>
              <a:ext cx="3652848" cy="16444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2585" y="-45574"/>
            <a:ext cx="18390885" cy="10376862"/>
            <a:chOff x="-52585" y="-45574"/>
            <a:chExt cx="18390885" cy="10376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2585" y="-45574"/>
              <a:ext cx="18390885" cy="103768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45135" y="2376738"/>
            <a:ext cx="14195443" cy="7248548"/>
            <a:chOff x="2045135" y="2376738"/>
            <a:chExt cx="14195443" cy="72485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5135" y="2376738"/>
              <a:ext cx="14195443" cy="72485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0886" y="441882"/>
            <a:ext cx="8054185" cy="1517462"/>
            <a:chOff x="620886" y="441882"/>
            <a:chExt cx="8054185" cy="15174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603" y="1318965"/>
              <a:ext cx="4688998" cy="983227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414" y="251410"/>
              <a:ext cx="3652848" cy="16444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2585" y="-45574"/>
            <a:ext cx="18390885" cy="10376862"/>
            <a:chOff x="-52585" y="-45574"/>
            <a:chExt cx="18390885" cy="10376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2585" y="-45574"/>
              <a:ext cx="18390885" cy="103768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08261" y="2358456"/>
            <a:ext cx="14869192" cy="6960640"/>
            <a:chOff x="1708261" y="2358456"/>
            <a:chExt cx="14869192" cy="69606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8261" y="2358456"/>
              <a:ext cx="14869192" cy="69606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0886" y="441882"/>
            <a:ext cx="8054185" cy="1536495"/>
            <a:chOff x="620886" y="441882"/>
            <a:chExt cx="8054185" cy="15364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603" y="1318965"/>
              <a:ext cx="5020055" cy="100226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414" y="251410"/>
              <a:ext cx="3652848" cy="16444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2585" y="-45574"/>
            <a:ext cx="18390885" cy="10376862"/>
            <a:chOff x="-52585" y="-45574"/>
            <a:chExt cx="18390885" cy="10376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2585" y="-45574"/>
              <a:ext cx="18390885" cy="103768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3409" y="2396571"/>
            <a:ext cx="16038897" cy="7137309"/>
            <a:chOff x="1123409" y="2396571"/>
            <a:chExt cx="16038897" cy="713730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3409" y="2396571"/>
              <a:ext cx="16038897" cy="71373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0886" y="441882"/>
            <a:ext cx="8054185" cy="1517462"/>
            <a:chOff x="620886" y="441882"/>
            <a:chExt cx="8054185" cy="15174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603" y="1318965"/>
              <a:ext cx="4688998" cy="983227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414" y="251410"/>
              <a:ext cx="3652848" cy="16444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2585" y="-45574"/>
            <a:ext cx="18390885" cy="10376862"/>
            <a:chOff x="-52585" y="-45574"/>
            <a:chExt cx="18390885" cy="10376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2585" y="-45574"/>
              <a:ext cx="18390885" cy="103768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90535" y="2629912"/>
            <a:ext cx="14704645" cy="6947945"/>
            <a:chOff x="1790535" y="2629912"/>
            <a:chExt cx="14704645" cy="69479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0535" y="2629912"/>
              <a:ext cx="14704645" cy="69479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0886" y="441882"/>
            <a:ext cx="8054185" cy="1517462"/>
            <a:chOff x="620886" y="441882"/>
            <a:chExt cx="8054185" cy="15174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603" y="1318965"/>
              <a:ext cx="4688998" cy="983227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414" y="251410"/>
              <a:ext cx="3652848" cy="16444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2585" y="-45574"/>
            <a:ext cx="18390885" cy="10376862"/>
            <a:chOff x="-52585" y="-45574"/>
            <a:chExt cx="18390885" cy="10376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2585" y="-45574"/>
              <a:ext cx="18390885" cy="103768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74352" y="2532571"/>
            <a:ext cx="14982425" cy="6891916"/>
            <a:chOff x="1474352" y="2532571"/>
            <a:chExt cx="14982425" cy="68919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4352" y="2532571"/>
              <a:ext cx="14982425" cy="68919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0886" y="441882"/>
            <a:ext cx="8054185" cy="1517462"/>
            <a:chOff x="620886" y="441882"/>
            <a:chExt cx="8054185" cy="15174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079" y="1280155"/>
              <a:ext cx="6786112" cy="1023779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414" y="251410"/>
              <a:ext cx="4201819" cy="16444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2585" y="-45574"/>
            <a:ext cx="18390885" cy="10376862"/>
            <a:chOff x="-52585" y="-45574"/>
            <a:chExt cx="18390885" cy="10376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2585" y="-45574"/>
              <a:ext cx="18390885" cy="103768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9961" y="2425286"/>
            <a:ext cx="16625792" cy="6743837"/>
            <a:chOff x="829961" y="2425286"/>
            <a:chExt cx="16625792" cy="67438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961" y="2425286"/>
              <a:ext cx="16625792" cy="674383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0886" y="441882"/>
            <a:ext cx="8054185" cy="1517462"/>
            <a:chOff x="620886" y="441882"/>
            <a:chExt cx="8054185" cy="15174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079" y="1280155"/>
              <a:ext cx="6181674" cy="1023779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414" y="251410"/>
              <a:ext cx="4201819" cy="16444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2585" y="-45574"/>
            <a:ext cx="18390885" cy="10376862"/>
            <a:chOff x="-52585" y="-45574"/>
            <a:chExt cx="18390885" cy="10376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2585" y="-45574"/>
              <a:ext cx="18390885" cy="103768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1327" y="4380962"/>
            <a:ext cx="5700949" cy="19809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2585" y="-45574"/>
            <a:ext cx="18390885" cy="10376862"/>
            <a:chOff x="-52585" y="-45574"/>
            <a:chExt cx="18390885" cy="10376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2585" y="-45574"/>
              <a:ext cx="18390885" cy="103768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28732" y="2594387"/>
            <a:ext cx="14428251" cy="6429734"/>
            <a:chOff x="1928732" y="2594387"/>
            <a:chExt cx="14428251" cy="642973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928732" y="2594387"/>
              <a:ext cx="6531416" cy="6429734"/>
              <a:chOff x="1928732" y="2594387"/>
              <a:chExt cx="6531416" cy="6429734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4589607" y="2594387"/>
                <a:ext cx="1148653" cy="1148653"/>
                <a:chOff x="4589607" y="2594387"/>
                <a:chExt cx="1148653" cy="1148653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4589607" y="2594387"/>
                  <a:ext cx="1148653" cy="1148653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928732" y="3008627"/>
                <a:ext cx="6531416" cy="6015494"/>
                <a:chOff x="1928732" y="3008627"/>
                <a:chExt cx="6531416" cy="6015494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928732" y="3008627"/>
                  <a:ext cx="6531416" cy="601549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6" name="그룹 1006"/>
            <p:cNvGrpSpPr/>
            <p:nvPr/>
          </p:nvGrpSpPr>
          <p:grpSpPr>
            <a:xfrm>
              <a:off x="2381242" y="4686413"/>
              <a:ext cx="5626395" cy="3993590"/>
              <a:chOff x="2381242" y="4686413"/>
              <a:chExt cx="5626395" cy="399359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81242" y="4686413"/>
                <a:ext cx="5626395" cy="3993590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73484" y="3495369"/>
              <a:ext cx="4399146" cy="702504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71029" y="3901716"/>
              <a:ext cx="5283124" cy="714610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13359" y="5446527"/>
              <a:ext cx="2955163" cy="817868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49083" y="6201959"/>
              <a:ext cx="5775468" cy="1726268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4945642" y="4891172"/>
              <a:ext cx="497595" cy="497595"/>
              <a:chOff x="4945642" y="4891172"/>
              <a:chExt cx="497595" cy="49759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945642" y="4891172"/>
                <a:ext cx="497595" cy="49759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4937192" y="2842644"/>
              <a:ext cx="464869" cy="500152"/>
              <a:chOff x="4937192" y="2842644"/>
              <a:chExt cx="464869" cy="500152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937192" y="2842644"/>
                <a:ext cx="464869" cy="50015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4937871" y="2810063"/>
              <a:ext cx="513137" cy="486922"/>
              <a:chOff x="4937871" y="2810063"/>
              <a:chExt cx="513137" cy="486922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937871" y="2810063"/>
                <a:ext cx="513137" cy="48692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825567" y="2594387"/>
              <a:ext cx="6531416" cy="6429734"/>
              <a:chOff x="9825567" y="2594387"/>
              <a:chExt cx="6531416" cy="6429734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12486442" y="2594387"/>
                <a:ext cx="1148653" cy="1148653"/>
                <a:chOff x="12486442" y="2594387"/>
                <a:chExt cx="1148653" cy="1148653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2486442" y="2594387"/>
                  <a:ext cx="1148653" cy="1148653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9825567" y="3008627"/>
                <a:ext cx="6531416" cy="6015494"/>
                <a:chOff x="9825567" y="3008627"/>
                <a:chExt cx="6531416" cy="6015494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9825567" y="3008627"/>
                  <a:ext cx="6531416" cy="601549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3" name="그룹 1013"/>
            <p:cNvGrpSpPr/>
            <p:nvPr/>
          </p:nvGrpSpPr>
          <p:grpSpPr>
            <a:xfrm>
              <a:off x="10278077" y="4686413"/>
              <a:ext cx="5626395" cy="3993590"/>
              <a:chOff x="10278077" y="4686413"/>
              <a:chExt cx="5626395" cy="3993590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278077" y="4686413"/>
                <a:ext cx="5626395" cy="3993590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70369" y="3495369"/>
              <a:ext cx="4399117" cy="702504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86033" y="3901718"/>
              <a:ext cx="5074314" cy="714610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12834027" y="2842644"/>
              <a:ext cx="464869" cy="500152"/>
              <a:chOff x="12834027" y="2842644"/>
              <a:chExt cx="464869" cy="500152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834027" y="2842644"/>
                <a:ext cx="464869" cy="500152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2834706" y="2810063"/>
              <a:ext cx="513137" cy="486922"/>
              <a:chOff x="12834706" y="2810063"/>
              <a:chExt cx="513137" cy="486922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834706" y="2810063"/>
                <a:ext cx="513137" cy="486922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2842477" y="4891172"/>
              <a:ext cx="497595" cy="497595"/>
              <a:chOff x="12842477" y="4891172"/>
              <a:chExt cx="497595" cy="497595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2842477" y="4891172"/>
                <a:ext cx="497595" cy="497595"/>
              </a:xfrm>
              <a:prstGeom prst="rect">
                <a:avLst/>
              </a:prstGeom>
            </p:spPr>
          </p:pic>
        </p:grpSp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27462" y="6406879"/>
              <a:ext cx="6583059" cy="1292412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91211" y="5495988"/>
              <a:ext cx="3248848" cy="817868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20891" y="94420"/>
            <a:ext cx="2989609" cy="18042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2585" y="-45574"/>
            <a:ext cx="18390885" cy="10376862"/>
            <a:chOff x="-52585" y="-45574"/>
            <a:chExt cx="18390885" cy="10376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2585" y="-45574"/>
              <a:ext cx="18390885" cy="103768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28080" y="1918402"/>
            <a:ext cx="13629555" cy="6891444"/>
            <a:chOff x="2328080" y="1918402"/>
            <a:chExt cx="13629555" cy="68914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8080" y="1918402"/>
              <a:ext cx="13629555" cy="689144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0891" y="178211"/>
            <a:ext cx="4881114" cy="17164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464" y="697918"/>
            <a:ext cx="1829772" cy="16741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615" y="9155659"/>
            <a:ext cx="1774945" cy="7272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47128"/>
            <a:ext cx="2927559" cy="10256407"/>
            <a:chOff x="0" y="47128"/>
            <a:chExt cx="2927559" cy="1025640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7375976"/>
              <a:ext cx="2927559" cy="2927559"/>
              <a:chOff x="0" y="7375976"/>
              <a:chExt cx="2927559" cy="2927559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0" y="7375976"/>
                <a:ext cx="2927559" cy="292755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5046969"/>
              <a:ext cx="2927559" cy="2927559"/>
              <a:chOff x="0" y="5046969"/>
              <a:chExt cx="2927559" cy="292755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0" y="5046969"/>
                <a:ext cx="2927559" cy="2927559"/>
                <a:chOff x="0" y="5046969"/>
                <a:chExt cx="2927559" cy="2927559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0" y="5046969"/>
                  <a:ext cx="2927559" cy="2927559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592456" y="5639425"/>
                <a:ext cx="1742647" cy="1742647"/>
                <a:chOff x="592456" y="5639425"/>
                <a:chExt cx="1742647" cy="1742647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592456" y="5639425"/>
                  <a:ext cx="1742647" cy="174264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6" name="그룹 1006"/>
            <p:cNvGrpSpPr/>
            <p:nvPr/>
          </p:nvGrpSpPr>
          <p:grpSpPr>
            <a:xfrm>
              <a:off x="0" y="47128"/>
              <a:ext cx="2927559" cy="2927559"/>
              <a:chOff x="0" y="47128"/>
              <a:chExt cx="2927559" cy="2927559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0" y="47128"/>
                <a:ext cx="2927559" cy="2927559"/>
                <a:chOff x="0" y="47128"/>
                <a:chExt cx="2927559" cy="2927559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0" y="47128"/>
                  <a:ext cx="2927559" cy="2927559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592456" y="639584"/>
                <a:ext cx="1742647" cy="1742647"/>
                <a:chOff x="592456" y="639584"/>
                <a:chExt cx="1742647" cy="1742647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592456" y="639584"/>
                  <a:ext cx="1742647" cy="1742647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56174" y="4066288"/>
            <a:ext cx="2028390" cy="134441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68563" y="2408468"/>
            <a:ext cx="1909583" cy="257854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670005" y="3562692"/>
            <a:ext cx="283847" cy="47619"/>
            <a:chOff x="3670005" y="3562692"/>
            <a:chExt cx="283847" cy="4761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5000000">
              <a:off x="3670005" y="3562692"/>
              <a:ext cx="283847" cy="4761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836861" y="2953700"/>
            <a:ext cx="2775348" cy="1751633"/>
            <a:chOff x="7836861" y="2953700"/>
            <a:chExt cx="2775348" cy="175163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60715" y="4088524"/>
              <a:ext cx="1593626" cy="938493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64160" y="2403260"/>
              <a:ext cx="2132653" cy="256463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7766109" y="3550999"/>
              <a:ext cx="282821" cy="47447"/>
              <a:chOff x="7766109" y="3550999"/>
              <a:chExt cx="282821" cy="47447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5000000">
                <a:off x="7766109" y="3550999"/>
                <a:ext cx="282821" cy="4744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11449291" y="2964808"/>
            <a:ext cx="2775356" cy="1737987"/>
            <a:chOff x="11449291" y="2964808"/>
            <a:chExt cx="2775356" cy="173798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673153" y="4099639"/>
              <a:ext cx="2243130" cy="924845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476594" y="2404207"/>
              <a:ext cx="2142176" cy="2595119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11378539" y="3562113"/>
              <a:ext cx="282821" cy="47447"/>
              <a:chOff x="11378539" y="3562113"/>
              <a:chExt cx="282821" cy="47447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5000000">
                <a:off x="11378539" y="3562113"/>
                <a:ext cx="282821" cy="47447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4713536" y="2964808"/>
            <a:ext cx="2775302" cy="1737987"/>
            <a:chOff x="14713536" y="2964808"/>
            <a:chExt cx="2775302" cy="173798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937344" y="4099639"/>
              <a:ext cx="1951883" cy="924845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740821" y="2414360"/>
              <a:ext cx="2132652" cy="2564662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4642783" y="3562113"/>
              <a:ext cx="282821" cy="47447"/>
              <a:chOff x="14642783" y="3562113"/>
              <a:chExt cx="282821" cy="47447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5000000">
                <a:off x="14642783" y="3562113"/>
                <a:ext cx="282821" cy="47447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3843871" y="5483810"/>
            <a:ext cx="3191179" cy="1744076"/>
            <a:chOff x="3843871" y="5483810"/>
            <a:chExt cx="3191179" cy="174407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68555" y="6622755"/>
              <a:ext cx="2250350" cy="927979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71416" y="4929054"/>
              <a:ext cx="2119107" cy="2578545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3772862" y="6083278"/>
              <a:ext cx="283847" cy="47619"/>
              <a:chOff x="3772862" y="6083278"/>
              <a:chExt cx="283847" cy="47619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5000000">
                <a:off x="3772862" y="6083278"/>
                <a:ext cx="283847" cy="47619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7939718" y="5474286"/>
            <a:ext cx="2775348" cy="1737987"/>
            <a:chOff x="7939718" y="5474286"/>
            <a:chExt cx="2775348" cy="1737987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163572" y="6609115"/>
              <a:ext cx="1951883" cy="924845"/>
            </a:xfrm>
            <a:prstGeom prst="rect">
              <a:avLst/>
            </a:prstGeom>
          </p:spPr>
        </p:pic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967018" y="4923837"/>
              <a:ext cx="2123129" cy="2564662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7868966" y="6071585"/>
              <a:ext cx="282821" cy="47447"/>
              <a:chOff x="7868966" y="6071585"/>
              <a:chExt cx="282821" cy="47447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5000000">
                <a:off x="7868966" y="6071585"/>
                <a:ext cx="282821" cy="47447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1449291" y="5448013"/>
            <a:ext cx="2775356" cy="1737983"/>
            <a:chOff x="11449291" y="5448013"/>
            <a:chExt cx="2775356" cy="173798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673153" y="6582839"/>
              <a:ext cx="1593617" cy="924845"/>
            </a:xfrm>
            <a:prstGeom prst="rect">
              <a:avLst/>
            </a:prstGeom>
          </p:spPr>
        </p:pic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476631" y="4897564"/>
              <a:ext cx="2077434" cy="2564662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1378539" y="6045317"/>
              <a:ext cx="282821" cy="47447"/>
              <a:chOff x="11378539" y="6045317"/>
              <a:chExt cx="282821" cy="47447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5000000">
                <a:off x="11378539" y="6045317"/>
                <a:ext cx="282821" cy="47447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4713536" y="5448013"/>
            <a:ext cx="2775302" cy="1737982"/>
            <a:chOff x="14713536" y="5448013"/>
            <a:chExt cx="2775302" cy="1737982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937344" y="6582839"/>
              <a:ext cx="2601387" cy="924835"/>
            </a:xfrm>
            <a:prstGeom prst="rect">
              <a:avLst/>
            </a:prstGeom>
          </p:spPr>
        </p:pic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740821" y="4897574"/>
              <a:ext cx="2142177" cy="2564634"/>
            </a:xfrm>
            <a:prstGeom prst="rect">
              <a:avLst/>
            </a:prstGeom>
          </p:spPr>
        </p:pic>
        <p:grpSp>
          <p:nvGrpSpPr>
            <p:cNvPr id="1023" name="그룹 1023"/>
            <p:cNvGrpSpPr/>
            <p:nvPr/>
          </p:nvGrpSpPr>
          <p:grpSpPr>
            <a:xfrm>
              <a:off x="14642783" y="6045317"/>
              <a:ext cx="282821" cy="47447"/>
              <a:chOff x="14642783" y="6045317"/>
              <a:chExt cx="282821" cy="47447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5000000">
                <a:off x="14642783" y="6045317"/>
                <a:ext cx="282821" cy="4744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2585" y="-45574"/>
            <a:ext cx="18390885" cy="10376862"/>
            <a:chOff x="-52585" y="-45574"/>
            <a:chExt cx="18390885" cy="10376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2585" y="-45574"/>
              <a:ext cx="18390885" cy="103768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079" y="1293641"/>
            <a:ext cx="1875693" cy="10020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19526" y="3042527"/>
            <a:ext cx="6694168" cy="6376232"/>
            <a:chOff x="10619526" y="3042527"/>
            <a:chExt cx="6694168" cy="637623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652005" y="9386252"/>
              <a:ext cx="4015673" cy="32507"/>
              <a:chOff x="10652005" y="9386252"/>
              <a:chExt cx="4015673" cy="3250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652005" y="9386252"/>
                <a:ext cx="4015673" cy="3250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619526" y="3042527"/>
              <a:ext cx="6694168" cy="5658702"/>
              <a:chOff x="10619526" y="3042527"/>
              <a:chExt cx="6694168" cy="5658702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0619526" y="3042527"/>
                <a:ext cx="937592" cy="92235"/>
                <a:chOff x="10619526" y="3042527"/>
                <a:chExt cx="937592" cy="92235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619526" y="3042527"/>
                  <a:ext cx="937592" cy="92235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0693626" y="5354448"/>
                <a:ext cx="3847314" cy="32507"/>
                <a:chOff x="10693626" y="5354448"/>
                <a:chExt cx="3847314" cy="32507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0693626" y="5354448"/>
                  <a:ext cx="3847314" cy="32507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693626" y="7143867"/>
                <a:ext cx="4015673" cy="32507"/>
                <a:chOff x="10693626" y="7143867"/>
                <a:chExt cx="4015673" cy="32507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693626" y="7143867"/>
                  <a:ext cx="4015673" cy="32507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10652005" y="3836701"/>
                <a:ext cx="1340388" cy="1340388"/>
                <a:chOff x="10652005" y="3836701"/>
                <a:chExt cx="1340388" cy="1340388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0652005" y="3836701"/>
                  <a:ext cx="1340388" cy="1340388"/>
                </a:xfrm>
                <a:prstGeom prst="rect">
                  <a:avLst/>
                </a:prstGeom>
              </p:spPr>
            </p:pic>
          </p:grpSp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167049" y="3767632"/>
                <a:ext cx="1509222" cy="1681403"/>
              </a:xfrm>
              <a:prstGeom prst="rect">
                <a:avLst/>
              </a:prstGeom>
            </p:spPr>
          </p:pic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303695" y="3852459"/>
                <a:ext cx="1775962" cy="514105"/>
              </a:xfrm>
              <a:prstGeom prst="rect">
                <a:avLst/>
              </a:prstGeom>
            </p:spPr>
          </p:pic>
          <p:grpSp>
            <p:nvGrpSpPr>
              <p:cNvPr id="1009" name="그룹 1009"/>
              <p:cNvGrpSpPr/>
              <p:nvPr/>
            </p:nvGrpSpPr>
            <p:grpSpPr>
              <a:xfrm>
                <a:off x="10922113" y="4187387"/>
                <a:ext cx="773781" cy="709511"/>
                <a:chOff x="10922113" y="4187387"/>
                <a:chExt cx="773781" cy="709511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0922113" y="4187387"/>
                  <a:ext cx="773781" cy="709511"/>
                </a:xfrm>
                <a:prstGeom prst="rect">
                  <a:avLst/>
                </a:prstGeom>
              </p:spPr>
            </p:pic>
          </p:grpSp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971361" y="4204913"/>
                <a:ext cx="1041724" cy="886029"/>
              </a:xfrm>
              <a:prstGeom prst="rect">
                <a:avLst/>
              </a:prstGeom>
            </p:spPr>
          </p:pic>
          <p:grpSp>
            <p:nvGrpSpPr>
              <p:cNvPr id="1010" name="그룹 1010"/>
              <p:cNvGrpSpPr/>
              <p:nvPr/>
            </p:nvGrpSpPr>
            <p:grpSpPr>
              <a:xfrm>
                <a:off x="10652005" y="5574022"/>
                <a:ext cx="1340388" cy="1340388"/>
                <a:chOff x="10652005" y="5574022"/>
                <a:chExt cx="1340388" cy="1340388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0652005" y="5574022"/>
                  <a:ext cx="1340388" cy="1340388"/>
                </a:xfrm>
                <a:prstGeom prst="rect">
                  <a:avLst/>
                </a:prstGeom>
              </p:spPr>
            </p:pic>
          </p:grpSp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313219" y="5588859"/>
                <a:ext cx="2371200" cy="506219"/>
              </a:xfrm>
              <a:prstGeom prst="rect">
                <a:avLst/>
              </a:prstGeom>
            </p:spPr>
          </p:pic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2125329" y="5788225"/>
                <a:ext cx="2926673" cy="1367625"/>
              </a:xfrm>
              <a:prstGeom prst="rect">
                <a:avLst/>
              </a:prstGeom>
            </p:spPr>
          </p:pic>
          <p:grpSp>
            <p:nvGrpSpPr>
              <p:cNvPr id="1011" name="그룹 1011"/>
              <p:cNvGrpSpPr/>
              <p:nvPr/>
            </p:nvGrpSpPr>
            <p:grpSpPr>
              <a:xfrm>
                <a:off x="10958189" y="5933033"/>
                <a:ext cx="802576" cy="657310"/>
                <a:chOff x="10958189" y="5933033"/>
                <a:chExt cx="802576" cy="657310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0958189" y="5933033"/>
                  <a:ext cx="802576" cy="657310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10652005" y="7360841"/>
                <a:ext cx="1340388" cy="1340388"/>
                <a:chOff x="10652005" y="7360841"/>
                <a:chExt cx="1340388" cy="1340388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0652005" y="7360841"/>
                  <a:ext cx="1340388" cy="1340388"/>
                </a:xfrm>
                <a:prstGeom prst="rect">
                  <a:avLst/>
                </a:prstGeom>
              </p:spPr>
            </p:pic>
          </p:grpSp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2313219" y="7375517"/>
                <a:ext cx="2371200" cy="506219"/>
              </a:xfrm>
              <a:prstGeom prst="rect">
                <a:avLst/>
              </a:prstGeom>
            </p:spPr>
          </p:pic>
          <p:grpSp>
            <p:nvGrpSpPr>
              <p:cNvPr id="1013" name="그룹 1013"/>
              <p:cNvGrpSpPr/>
              <p:nvPr/>
            </p:nvGrpSpPr>
            <p:grpSpPr>
              <a:xfrm>
                <a:off x="10958158" y="7609565"/>
                <a:ext cx="721568" cy="793267"/>
                <a:chOff x="10958158" y="7609565"/>
                <a:chExt cx="721568" cy="793267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10958158" y="7609565"/>
                  <a:ext cx="721568" cy="793267"/>
                </a:xfrm>
                <a:prstGeom prst="rect">
                  <a:avLst/>
                </a:prstGeom>
              </p:spPr>
            </p:pic>
          </p:grpSp>
          <p:grpSp>
            <p:nvGrpSpPr>
              <p:cNvPr id="1014" name="그룹 1014"/>
              <p:cNvGrpSpPr/>
              <p:nvPr/>
            </p:nvGrpSpPr>
            <p:grpSpPr>
              <a:xfrm>
                <a:off x="10693626" y="3565030"/>
                <a:ext cx="4015673" cy="32507"/>
                <a:chOff x="10693626" y="3565030"/>
                <a:chExt cx="4015673" cy="32507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693626" y="3565030"/>
                  <a:ext cx="4015673" cy="32507"/>
                </a:xfrm>
                <a:prstGeom prst="rect">
                  <a:avLst/>
                </a:prstGeom>
              </p:spPr>
            </p:pic>
          </p:grpSp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2125329" y="7550034"/>
                <a:ext cx="3290825" cy="1367625"/>
              </a:xfrm>
              <a:prstGeom prst="rect">
                <a:avLst/>
              </a:prstGeom>
            </p:spPr>
          </p:pic>
        </p:grpSp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20890" y="199535"/>
            <a:ext cx="6850029" cy="1668571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444692" y="2202197"/>
            <a:ext cx="3537954" cy="836516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3760501" y="4428632"/>
            <a:ext cx="843839" cy="4628318"/>
            <a:chOff x="3760501" y="4428632"/>
            <a:chExt cx="843839" cy="4628318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96940" y="8637731"/>
              <a:ext cx="1176910" cy="610815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3760501" y="4428632"/>
              <a:ext cx="843839" cy="4222878"/>
              <a:chOff x="3760501" y="4428632"/>
              <a:chExt cx="843839" cy="4222878"/>
            </a:xfrm>
          </p:grpSpPr>
          <p:grpSp>
            <p:nvGrpSpPr>
              <p:cNvPr id="1017" name="그룹 1017"/>
              <p:cNvGrpSpPr/>
              <p:nvPr/>
            </p:nvGrpSpPr>
            <p:grpSpPr>
              <a:xfrm>
                <a:off x="3760501" y="4428632"/>
                <a:ext cx="843839" cy="4212218"/>
                <a:chOff x="3760501" y="4428632"/>
                <a:chExt cx="843839" cy="4212218"/>
              </a:xfrm>
            </p:grpSpPr>
            <p:pic>
              <p:nvPicPr>
                <p:cNvPr id="56" name="Object 55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3760501" y="4428632"/>
                  <a:ext cx="843839" cy="4212218"/>
                </a:xfrm>
                <a:prstGeom prst="rect">
                  <a:avLst/>
                </a:prstGeom>
              </p:spPr>
            </p:pic>
          </p:grpSp>
          <p:grpSp>
            <p:nvGrpSpPr>
              <p:cNvPr id="1018" name="그룹 1018"/>
              <p:cNvGrpSpPr/>
              <p:nvPr/>
            </p:nvGrpSpPr>
            <p:grpSpPr>
              <a:xfrm>
                <a:off x="3760501" y="7771272"/>
                <a:ext cx="843839" cy="880239"/>
                <a:chOff x="3760501" y="7771272"/>
                <a:chExt cx="843839" cy="880239"/>
              </a:xfrm>
            </p:grpSpPr>
            <p:pic>
              <p:nvPicPr>
                <p:cNvPr id="59" name="Object 5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>
                  <a:off x="3760501" y="7771272"/>
                  <a:ext cx="843839" cy="880239"/>
                </a:xfrm>
                <a:prstGeom prst="rect">
                  <a:avLst/>
                </a:prstGeom>
              </p:spPr>
            </p:pic>
          </p:grpSp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3557012" y="7790277"/>
                <a:ext cx="1245155" cy="898050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4981653" y="4534027"/>
            <a:ext cx="843839" cy="4522923"/>
            <a:chOff x="4981653" y="4534027"/>
            <a:chExt cx="843839" cy="4522923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804543" y="8637731"/>
              <a:ext cx="1174158" cy="610815"/>
            </a:xfrm>
            <a:prstGeom prst="rect">
              <a:avLst/>
            </a:prstGeom>
          </p:spPr>
        </p:pic>
        <p:grpSp>
          <p:nvGrpSpPr>
            <p:cNvPr id="1020" name="그룹 1020"/>
            <p:cNvGrpSpPr/>
            <p:nvPr/>
          </p:nvGrpSpPr>
          <p:grpSpPr>
            <a:xfrm>
              <a:off x="4981653" y="4534027"/>
              <a:ext cx="843839" cy="4117483"/>
              <a:chOff x="4981653" y="4534027"/>
              <a:chExt cx="843839" cy="4117483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4981653" y="4534027"/>
                <a:ext cx="843839" cy="4106823"/>
                <a:chOff x="4981653" y="4534027"/>
                <a:chExt cx="843839" cy="4106823"/>
              </a:xfrm>
            </p:grpSpPr>
            <p:pic>
              <p:nvPicPr>
                <p:cNvPr id="68" name="Object 67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4981653" y="4534027"/>
                  <a:ext cx="843839" cy="4106823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4981653" y="7665894"/>
                <a:ext cx="843839" cy="985616"/>
                <a:chOff x="4981653" y="7665894"/>
                <a:chExt cx="843839" cy="985616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4981653" y="7665894"/>
                  <a:ext cx="843839" cy="985616"/>
                </a:xfrm>
                <a:prstGeom prst="rect">
                  <a:avLst/>
                </a:prstGeom>
              </p:spPr>
            </p:pic>
          </p:grpSp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4778545" y="7737586"/>
                <a:ext cx="1244755" cy="898050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6227000" y="4629993"/>
            <a:ext cx="843839" cy="4426957"/>
            <a:chOff x="6227000" y="4629993"/>
            <a:chExt cx="843839" cy="4426957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061440" y="8637731"/>
              <a:ext cx="1174158" cy="610815"/>
            </a:xfrm>
            <a:prstGeom prst="rect">
              <a:avLst/>
            </a:prstGeom>
          </p:spPr>
        </p:pic>
        <p:grpSp>
          <p:nvGrpSpPr>
            <p:cNvPr id="1024" name="그룹 1024"/>
            <p:cNvGrpSpPr/>
            <p:nvPr/>
          </p:nvGrpSpPr>
          <p:grpSpPr>
            <a:xfrm>
              <a:off x="6227000" y="4629993"/>
              <a:ext cx="843839" cy="4031553"/>
              <a:chOff x="6227000" y="4629993"/>
              <a:chExt cx="843839" cy="4031553"/>
            </a:xfrm>
          </p:grpSpPr>
          <p:grpSp>
            <p:nvGrpSpPr>
              <p:cNvPr id="1025" name="그룹 1025"/>
              <p:cNvGrpSpPr/>
              <p:nvPr/>
            </p:nvGrpSpPr>
            <p:grpSpPr>
              <a:xfrm>
                <a:off x="6227000" y="4629993"/>
                <a:ext cx="843839" cy="4031553"/>
                <a:chOff x="6227000" y="4629993"/>
                <a:chExt cx="843839" cy="4031553"/>
              </a:xfrm>
            </p:grpSpPr>
            <p:pic>
              <p:nvPicPr>
                <p:cNvPr id="80" name="Object 79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>
                  <a:off x="6227000" y="4629993"/>
                  <a:ext cx="843839" cy="4031553"/>
                </a:xfrm>
                <a:prstGeom prst="rect">
                  <a:avLst/>
                </a:prstGeom>
              </p:spPr>
            </p:pic>
          </p:grpSp>
          <p:grpSp>
            <p:nvGrpSpPr>
              <p:cNvPr id="1026" name="그룹 1026"/>
              <p:cNvGrpSpPr/>
              <p:nvPr/>
            </p:nvGrpSpPr>
            <p:grpSpPr>
              <a:xfrm>
                <a:off x="6227000" y="7571177"/>
                <a:ext cx="843839" cy="1090369"/>
                <a:chOff x="6227000" y="7571177"/>
                <a:chExt cx="843839" cy="1090369"/>
              </a:xfrm>
            </p:grpSpPr>
            <p:pic>
              <p:nvPicPr>
                <p:cNvPr id="83" name="Object 82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>
                  <a:off x="6227000" y="7571177"/>
                  <a:ext cx="843839" cy="1090369"/>
                </a:xfrm>
                <a:prstGeom prst="rect">
                  <a:avLst/>
                </a:prstGeom>
              </p:spPr>
            </p:pic>
          </p:grpSp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6038768" y="7679580"/>
                <a:ext cx="1229793" cy="898050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7449802" y="4887446"/>
            <a:ext cx="850519" cy="4169504"/>
            <a:chOff x="7449802" y="4887446"/>
            <a:chExt cx="850519" cy="4169504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303389" y="8637731"/>
              <a:ext cx="1173368" cy="610815"/>
            </a:xfrm>
            <a:prstGeom prst="rect">
              <a:avLst/>
            </a:prstGeom>
          </p:spPr>
        </p:pic>
        <p:grpSp>
          <p:nvGrpSpPr>
            <p:cNvPr id="1028" name="그룹 1028"/>
            <p:cNvGrpSpPr/>
            <p:nvPr/>
          </p:nvGrpSpPr>
          <p:grpSpPr>
            <a:xfrm>
              <a:off x="7449802" y="4887446"/>
              <a:ext cx="850519" cy="3764065"/>
              <a:chOff x="7449802" y="4887446"/>
              <a:chExt cx="850519" cy="3764065"/>
            </a:xfrm>
          </p:grpSpPr>
          <p:grpSp>
            <p:nvGrpSpPr>
              <p:cNvPr id="1029" name="그룹 1029"/>
              <p:cNvGrpSpPr/>
              <p:nvPr/>
            </p:nvGrpSpPr>
            <p:grpSpPr>
              <a:xfrm>
                <a:off x="7456483" y="4887446"/>
                <a:ext cx="843839" cy="3764065"/>
                <a:chOff x="7456483" y="4887446"/>
                <a:chExt cx="843839" cy="3764065"/>
              </a:xfrm>
            </p:grpSpPr>
            <p:pic>
              <p:nvPicPr>
                <p:cNvPr id="92" name="Object 9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>
                  <a:off x="7456483" y="4887446"/>
                  <a:ext cx="843839" cy="3764065"/>
                </a:xfrm>
                <a:prstGeom prst="rect">
                  <a:avLst/>
                </a:prstGeom>
              </p:spPr>
            </p:pic>
          </p:grpSp>
          <p:grpSp>
            <p:nvGrpSpPr>
              <p:cNvPr id="1030" name="그룹 1030"/>
              <p:cNvGrpSpPr/>
              <p:nvPr/>
            </p:nvGrpSpPr>
            <p:grpSpPr>
              <a:xfrm>
                <a:off x="7449802" y="7450746"/>
                <a:ext cx="850519" cy="1200765"/>
                <a:chOff x="7449802" y="7450746"/>
                <a:chExt cx="850519" cy="1200765"/>
              </a:xfrm>
            </p:grpSpPr>
            <p:grpSp>
              <p:nvGrpSpPr>
                <p:cNvPr id="1031" name="그룹 1031"/>
                <p:cNvGrpSpPr/>
                <p:nvPr/>
              </p:nvGrpSpPr>
              <p:grpSpPr>
                <a:xfrm>
                  <a:off x="7456483" y="7450746"/>
                  <a:ext cx="843839" cy="1200765"/>
                  <a:chOff x="7456483" y="7450746"/>
                  <a:chExt cx="843839" cy="1200765"/>
                </a:xfrm>
              </p:grpSpPr>
              <p:pic>
                <p:nvPicPr>
                  <p:cNvPr id="96" name="Object 95"/>
                  <p:cNvPicPr>
                    <a:picLocks noChangeAspect="1"/>
                  </p:cNvPicPr>
                  <p:nvPr/>
                </p:nvPicPr>
                <p:blipFill>
                  <a:blip r:embed="rId34" cstate="print"/>
                  <a:stretch>
                    <a:fillRect/>
                  </a:stretch>
                </p:blipFill>
                <p:spPr>
                  <a:xfrm>
                    <a:off x="7456483" y="7450746"/>
                    <a:ext cx="843839" cy="120076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>
                  <a:off x="7244971" y="7630013"/>
                  <a:ext cx="1242869" cy="898050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102" name="Object 101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2447530" y="9042292"/>
            <a:ext cx="1411526" cy="554364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2917418" y="7685958"/>
            <a:ext cx="67567" cy="66417"/>
            <a:chOff x="2917418" y="7685958"/>
            <a:chExt cx="67567" cy="66417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917418" y="7685958"/>
              <a:ext cx="67567" cy="66417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4142615" y="7490077"/>
            <a:ext cx="67567" cy="66417"/>
            <a:chOff x="4142615" y="7490077"/>
            <a:chExt cx="67567" cy="66417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142615" y="7490077"/>
              <a:ext cx="67567" cy="66417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5366778" y="7210164"/>
            <a:ext cx="67567" cy="66417"/>
            <a:chOff x="5366778" y="7210164"/>
            <a:chExt cx="67567" cy="66417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66778" y="7210164"/>
              <a:ext cx="67567" cy="66417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6630189" y="6771313"/>
            <a:ext cx="67567" cy="66417"/>
            <a:chOff x="6630189" y="6771313"/>
            <a:chExt cx="67567" cy="66417"/>
          </a:xfrm>
        </p:grpSpPr>
        <p:pic>
          <p:nvPicPr>
            <p:cNvPr id="113" name="Object 112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630189" y="6771313"/>
              <a:ext cx="67567" cy="66417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7875062" y="5959714"/>
            <a:ext cx="67567" cy="66417"/>
            <a:chOff x="7875062" y="5959714"/>
            <a:chExt cx="67567" cy="66417"/>
          </a:xfrm>
        </p:grpSpPr>
        <p:pic>
          <p:nvPicPr>
            <p:cNvPr id="116" name="Object 115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875062" y="5959714"/>
              <a:ext cx="67567" cy="66417"/>
            </a:xfrm>
            <a:prstGeom prst="rect">
              <a:avLst/>
            </a:prstGeom>
          </p:spPr>
        </p:pic>
      </p:grpSp>
      <p:pic>
        <p:nvPicPr>
          <p:cNvPr id="118" name="Object 117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2472578" y="8656778"/>
            <a:ext cx="1072348" cy="582244"/>
          </a:xfrm>
          <a:prstGeom prst="rect">
            <a:avLst/>
          </a:prstGeom>
        </p:spPr>
      </p:pic>
      <p:grpSp>
        <p:nvGrpSpPr>
          <p:cNvPr id="1037" name="그룹 1037"/>
          <p:cNvGrpSpPr/>
          <p:nvPr/>
        </p:nvGrpSpPr>
        <p:grpSpPr>
          <a:xfrm>
            <a:off x="2548012" y="4341535"/>
            <a:ext cx="843839" cy="4289903"/>
            <a:chOff x="2548012" y="4341535"/>
            <a:chExt cx="843839" cy="4289903"/>
          </a:xfrm>
        </p:grpSpPr>
        <p:pic>
          <p:nvPicPr>
            <p:cNvPr id="120" name="Object 119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548012" y="4341535"/>
              <a:ext cx="843839" cy="4289903"/>
            </a:xfrm>
            <a:prstGeom prst="rect">
              <a:avLst/>
            </a:prstGeom>
          </p:spPr>
        </p:pic>
      </p:grpSp>
      <p:grpSp>
        <p:nvGrpSpPr>
          <p:cNvPr id="1038" name="그룹 1038"/>
          <p:cNvGrpSpPr/>
          <p:nvPr/>
        </p:nvGrpSpPr>
        <p:grpSpPr>
          <a:xfrm>
            <a:off x="2548012" y="7933024"/>
            <a:ext cx="843839" cy="718487"/>
            <a:chOff x="2548012" y="7933024"/>
            <a:chExt cx="843839" cy="718487"/>
          </a:xfrm>
        </p:grpSpPr>
        <p:pic>
          <p:nvPicPr>
            <p:cNvPr id="123" name="Object 122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548012" y="7933024"/>
              <a:ext cx="843839" cy="718487"/>
            </a:xfrm>
            <a:prstGeom prst="rect">
              <a:avLst/>
            </a:prstGeom>
          </p:spPr>
        </p:pic>
      </p:grpSp>
      <p:pic>
        <p:nvPicPr>
          <p:cNvPr id="125" name="Object 124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2364487" y="8030781"/>
            <a:ext cx="1225059" cy="574650"/>
          </a:xfrm>
          <a:prstGeom prst="rect">
            <a:avLst/>
          </a:prstGeom>
        </p:spPr>
      </p:pic>
      <p:pic>
        <p:nvPicPr>
          <p:cNvPr id="126" name="Object 125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2455556" y="3622125"/>
            <a:ext cx="1101825" cy="884787"/>
          </a:xfrm>
          <a:prstGeom prst="rect">
            <a:avLst/>
          </a:prstGeom>
        </p:spPr>
      </p:pic>
      <p:pic>
        <p:nvPicPr>
          <p:cNvPr id="127" name="Object 126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3665194" y="3709219"/>
            <a:ext cx="1104482" cy="884787"/>
          </a:xfrm>
          <a:prstGeom prst="rect">
            <a:avLst/>
          </a:prstGeom>
        </p:spPr>
      </p:pic>
      <p:pic>
        <p:nvPicPr>
          <p:cNvPr id="128" name="Object 127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4908810" y="3814611"/>
            <a:ext cx="1085825" cy="884787"/>
          </a:xfrm>
          <a:prstGeom prst="rect">
            <a:avLst/>
          </a:prstGeom>
        </p:spPr>
      </p:pic>
      <p:pic>
        <p:nvPicPr>
          <p:cNvPr id="129" name="Object 128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6155850" y="4232198"/>
            <a:ext cx="1084120" cy="582244"/>
          </a:xfrm>
          <a:prstGeom prst="rect">
            <a:avLst/>
          </a:prstGeom>
        </p:spPr>
      </p:pic>
      <p:pic>
        <p:nvPicPr>
          <p:cNvPr id="130" name="Object 129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7380683" y="4176191"/>
            <a:ext cx="1085710" cy="884787"/>
          </a:xfrm>
          <a:prstGeom prst="rect">
            <a:avLst/>
          </a:prstGeom>
        </p:spPr>
      </p:pic>
      <p:pic>
        <p:nvPicPr>
          <p:cNvPr id="131" name="Object 130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2193649" y="7097859"/>
            <a:ext cx="1534466" cy="813961"/>
          </a:xfrm>
          <a:prstGeom prst="rect">
            <a:avLst/>
          </a:prstGeom>
        </p:spPr>
      </p:pic>
      <p:pic>
        <p:nvPicPr>
          <p:cNvPr id="132" name="Object 131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3397063" y="6916866"/>
            <a:ext cx="1538913" cy="813961"/>
          </a:xfrm>
          <a:prstGeom prst="rect">
            <a:avLst/>
          </a:prstGeom>
        </p:spPr>
      </p:pic>
      <p:pic>
        <p:nvPicPr>
          <p:cNvPr id="133" name="Object 132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4601755" y="6616766"/>
            <a:ext cx="1563885" cy="813961"/>
          </a:xfrm>
          <a:prstGeom prst="rect">
            <a:avLst/>
          </a:prstGeom>
        </p:spPr>
      </p:pic>
      <p:pic>
        <p:nvPicPr>
          <p:cNvPr id="134" name="Object 133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5857772" y="6164667"/>
            <a:ext cx="1555304" cy="813961"/>
          </a:xfrm>
          <a:prstGeom prst="rect">
            <a:avLst/>
          </a:prstGeom>
        </p:spPr>
      </p:pic>
      <p:pic>
        <p:nvPicPr>
          <p:cNvPr id="135" name="Object 134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7078324" y="5423548"/>
            <a:ext cx="1553828" cy="813961"/>
          </a:xfrm>
          <a:prstGeom prst="rect">
            <a:avLst/>
          </a:prstGeom>
        </p:spPr>
      </p:pic>
      <p:grpSp>
        <p:nvGrpSpPr>
          <p:cNvPr id="1039" name="그룹 1039"/>
          <p:cNvGrpSpPr/>
          <p:nvPr/>
        </p:nvGrpSpPr>
        <p:grpSpPr>
          <a:xfrm>
            <a:off x="2540660" y="3042527"/>
            <a:ext cx="5908236" cy="453816"/>
            <a:chOff x="2540660" y="3042527"/>
            <a:chExt cx="5908236" cy="453816"/>
          </a:xfrm>
        </p:grpSpPr>
        <p:grpSp>
          <p:nvGrpSpPr>
            <p:cNvPr id="1040" name="그룹 1040"/>
            <p:cNvGrpSpPr/>
            <p:nvPr/>
          </p:nvGrpSpPr>
          <p:grpSpPr>
            <a:xfrm>
              <a:off x="6328689" y="3210980"/>
              <a:ext cx="580245" cy="135495"/>
              <a:chOff x="6328689" y="3210980"/>
              <a:chExt cx="580245" cy="135495"/>
            </a:xfrm>
          </p:grpSpPr>
          <p:pic>
            <p:nvPicPr>
              <p:cNvPr id="138" name="Object 137"/>
              <p:cNvPicPr>
                <a:picLocks noChangeAspect="1"/>
              </p:cNvPicPr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>
                <a:off x="6328689" y="3210980"/>
                <a:ext cx="580245" cy="135495"/>
              </a:xfrm>
              <a:prstGeom prst="rect">
                <a:avLst/>
              </a:prstGeom>
            </p:spPr>
          </p:pic>
        </p:grpSp>
        <p:grpSp>
          <p:nvGrpSpPr>
            <p:cNvPr id="1041" name="그룹 1041"/>
            <p:cNvGrpSpPr/>
            <p:nvPr/>
          </p:nvGrpSpPr>
          <p:grpSpPr>
            <a:xfrm>
              <a:off x="2540660" y="3042527"/>
              <a:ext cx="596098" cy="442294"/>
              <a:chOff x="2540660" y="3042527"/>
              <a:chExt cx="596098" cy="442294"/>
            </a:xfrm>
          </p:grpSpPr>
          <p:pic>
            <p:nvPicPr>
              <p:cNvPr id="141" name="Object 140"/>
              <p:cNvPicPr>
                <a:picLocks noChangeAspect="1"/>
              </p:cNvPicPr>
              <p:nvPr/>
            </p:nvPicPr>
            <p:blipFill>
              <a:blip r:embed="rId53" cstate="print"/>
              <a:stretch>
                <a:fillRect/>
              </a:stretch>
            </p:blipFill>
            <p:spPr>
              <a:xfrm>
                <a:off x="2540660" y="3042527"/>
                <a:ext cx="596098" cy="442294"/>
              </a:xfrm>
              <a:prstGeom prst="rect">
                <a:avLst/>
              </a:prstGeom>
            </p:spPr>
          </p:pic>
        </p:grpSp>
        <p:grpSp>
          <p:nvGrpSpPr>
            <p:cNvPr id="1042" name="그룹 1042"/>
            <p:cNvGrpSpPr/>
            <p:nvPr/>
          </p:nvGrpSpPr>
          <p:grpSpPr>
            <a:xfrm>
              <a:off x="4300506" y="3052563"/>
              <a:ext cx="572658" cy="443781"/>
              <a:chOff x="4300506" y="3052563"/>
              <a:chExt cx="572658" cy="443781"/>
            </a:xfrm>
          </p:grpSpPr>
          <p:pic>
            <p:nvPicPr>
              <p:cNvPr id="144" name="Object 143"/>
              <p:cNvPicPr>
                <a:picLocks noChangeAspect="1"/>
              </p:cNvPicPr>
              <p:nvPr/>
            </p:nvPicPr>
            <p:blipFill>
              <a:blip r:embed="rId54" cstate="print"/>
              <a:stretch>
                <a:fillRect/>
              </a:stretch>
            </p:blipFill>
            <p:spPr>
              <a:xfrm>
                <a:off x="4300506" y="3052563"/>
                <a:ext cx="572658" cy="443781"/>
              </a:xfrm>
              <a:prstGeom prst="rect">
                <a:avLst/>
              </a:prstGeom>
            </p:spPr>
          </p:pic>
        </p:grpSp>
        <p:pic>
          <p:nvPicPr>
            <p:cNvPr id="146" name="Object 145"/>
            <p:cNvPicPr>
              <a:picLocks noChangeAspect="1"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6867914" y="3076573"/>
              <a:ext cx="1737261" cy="514766"/>
            </a:xfrm>
            <a:prstGeom prst="rect">
              <a:avLst/>
            </a:prstGeom>
          </p:spPr>
        </p:pic>
        <p:pic>
          <p:nvPicPr>
            <p:cNvPr id="147" name="Object 146"/>
            <p:cNvPicPr>
              <a:picLocks noChangeAspect="1"/>
            </p:cNvPicPr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645843" y="3038839"/>
              <a:ext cx="1944547" cy="548566"/>
            </a:xfrm>
            <a:prstGeom prst="rect">
              <a:avLst/>
            </a:prstGeom>
          </p:spPr>
        </p:pic>
        <p:pic>
          <p:nvPicPr>
            <p:cNvPr id="148" name="Object 147"/>
            <p:cNvPicPr>
              <a:picLocks noChangeAspect="1"/>
            </p:cNvPicPr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421881" y="3043857"/>
              <a:ext cx="1906452" cy="548566"/>
            </a:xfrm>
            <a:prstGeom prst="rect">
              <a:avLst/>
            </a:prstGeom>
          </p:spPr>
        </p:pic>
      </p:grpSp>
      <p:grpSp>
        <p:nvGrpSpPr>
          <p:cNvPr id="1043" name="그룹 1043"/>
          <p:cNvGrpSpPr/>
          <p:nvPr/>
        </p:nvGrpSpPr>
        <p:grpSpPr>
          <a:xfrm>
            <a:off x="2548012" y="6087964"/>
            <a:ext cx="5752310" cy="165099"/>
            <a:chOff x="2548012" y="6087964"/>
            <a:chExt cx="5752310" cy="165099"/>
          </a:xfrm>
        </p:grpSpPr>
        <p:pic>
          <p:nvPicPr>
            <p:cNvPr id="151" name="Object 150"/>
            <p:cNvPicPr>
              <a:picLocks noChangeAspect="1"/>
            </p:cNvPicPr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548012" y="6087964"/>
              <a:ext cx="5752310" cy="165099"/>
            </a:xfrm>
            <a:prstGeom prst="rect">
              <a:avLst/>
            </a:prstGeom>
          </p:spPr>
        </p:pic>
      </p:grpSp>
      <p:grpSp>
        <p:nvGrpSpPr>
          <p:cNvPr id="1044" name="그룹 1044"/>
          <p:cNvGrpSpPr/>
          <p:nvPr/>
        </p:nvGrpSpPr>
        <p:grpSpPr>
          <a:xfrm>
            <a:off x="2873963" y="5897838"/>
            <a:ext cx="5124144" cy="1896031"/>
            <a:chOff x="2873963" y="5897838"/>
            <a:chExt cx="5124144" cy="1896031"/>
          </a:xfrm>
        </p:grpSpPr>
        <p:grpSp>
          <p:nvGrpSpPr>
            <p:cNvPr id="1045" name="그룹 1045"/>
            <p:cNvGrpSpPr/>
            <p:nvPr/>
          </p:nvGrpSpPr>
          <p:grpSpPr>
            <a:xfrm>
              <a:off x="2876029" y="7550565"/>
              <a:ext cx="1375040" cy="135495"/>
              <a:chOff x="2876029" y="7550565"/>
              <a:chExt cx="1375040" cy="135495"/>
            </a:xfrm>
          </p:grpSpPr>
          <p:pic>
            <p:nvPicPr>
              <p:cNvPr id="155" name="Object 154"/>
              <p:cNvPicPr>
                <a:picLocks noChangeAspect="1"/>
              </p:cNvPicPr>
              <p:nvPr/>
            </p:nvPicPr>
            <p:blipFill>
              <a:blip r:embed="rId59" cstate="print"/>
              <a:stretch>
                <a:fillRect/>
              </a:stretch>
            </p:blipFill>
            <p:spPr>
              <a:xfrm rot="-540000">
                <a:off x="2876029" y="7550565"/>
                <a:ext cx="1375040" cy="135495"/>
              </a:xfrm>
              <a:prstGeom prst="rect">
                <a:avLst/>
              </a:prstGeom>
            </p:spPr>
          </p:pic>
        </p:grpSp>
        <p:grpSp>
          <p:nvGrpSpPr>
            <p:cNvPr id="1046" name="그룹 1046"/>
            <p:cNvGrpSpPr/>
            <p:nvPr/>
          </p:nvGrpSpPr>
          <p:grpSpPr>
            <a:xfrm>
              <a:off x="4090721" y="7310420"/>
              <a:ext cx="1389527" cy="135495"/>
              <a:chOff x="4090721" y="7310420"/>
              <a:chExt cx="1389527" cy="135495"/>
            </a:xfrm>
          </p:grpSpPr>
          <p:pic>
            <p:nvPicPr>
              <p:cNvPr id="158" name="Object 157"/>
              <p:cNvPicPr>
                <a:picLocks noChangeAspect="1"/>
              </p:cNvPicPr>
              <p:nvPr/>
            </p:nvPicPr>
            <p:blipFill>
              <a:blip r:embed="rId60" cstate="print"/>
              <a:stretch>
                <a:fillRect/>
              </a:stretch>
            </p:blipFill>
            <p:spPr>
              <a:xfrm rot="-780000">
                <a:off x="4090721" y="7310420"/>
                <a:ext cx="1389527" cy="135495"/>
              </a:xfrm>
              <a:prstGeom prst="rect">
                <a:avLst/>
              </a:prstGeom>
            </p:spPr>
          </p:pic>
        </p:grpSp>
        <p:grpSp>
          <p:nvGrpSpPr>
            <p:cNvPr id="1047" name="그룹 1047"/>
            <p:cNvGrpSpPr/>
            <p:nvPr/>
          </p:nvGrpSpPr>
          <p:grpSpPr>
            <a:xfrm>
              <a:off x="5289308" y="6955212"/>
              <a:ext cx="1486530" cy="135495"/>
              <a:chOff x="5289308" y="6955212"/>
              <a:chExt cx="1486530" cy="135495"/>
            </a:xfrm>
          </p:grpSpPr>
          <p:pic>
            <p:nvPicPr>
              <p:cNvPr id="161" name="Object 160"/>
              <p:cNvPicPr>
                <a:picLocks noChangeAspect="1"/>
              </p:cNvPicPr>
              <p:nvPr/>
            </p:nvPicPr>
            <p:blipFill>
              <a:blip r:embed="rId61" cstate="print"/>
              <a:stretch>
                <a:fillRect/>
              </a:stretch>
            </p:blipFill>
            <p:spPr>
              <a:xfrm rot="-1140000">
                <a:off x="5289308" y="6955212"/>
                <a:ext cx="1486530" cy="135495"/>
              </a:xfrm>
              <a:prstGeom prst="rect">
                <a:avLst/>
              </a:prstGeom>
            </p:spPr>
          </p:pic>
        </p:grpSp>
        <p:grpSp>
          <p:nvGrpSpPr>
            <p:cNvPr id="1048" name="그룹 1048"/>
            <p:cNvGrpSpPr/>
            <p:nvPr/>
          </p:nvGrpSpPr>
          <p:grpSpPr>
            <a:xfrm>
              <a:off x="6473562" y="6330057"/>
              <a:ext cx="1619557" cy="135495"/>
              <a:chOff x="6473562" y="6330057"/>
              <a:chExt cx="1619557" cy="135495"/>
            </a:xfrm>
          </p:grpSpPr>
          <p:pic>
            <p:nvPicPr>
              <p:cNvPr id="164" name="Object 163"/>
              <p:cNvPicPr>
                <a:picLocks noChangeAspect="1"/>
              </p:cNvPicPr>
              <p:nvPr/>
            </p:nvPicPr>
            <p:blipFill>
              <a:blip r:embed="rId62" cstate="print"/>
              <a:stretch>
                <a:fillRect/>
              </a:stretch>
            </p:blipFill>
            <p:spPr>
              <a:xfrm rot="-1980000">
                <a:off x="6473562" y="6330057"/>
                <a:ext cx="1619557" cy="135495"/>
              </a:xfrm>
              <a:prstGeom prst="rect">
                <a:avLst/>
              </a:prstGeom>
            </p:spPr>
          </p:pic>
        </p:grpSp>
      </p:grpSp>
      <p:pic>
        <p:nvPicPr>
          <p:cNvPr id="167" name="Object 166"/>
          <p:cNvPicPr>
            <a:picLocks noChangeAspect="1"/>
          </p:cNvPicPr>
          <p:nvPr/>
        </p:nvPicPr>
        <p:blipFill>
          <a:blip r:embed="rId63" cstate="print"/>
          <a:stretch>
            <a:fillRect/>
          </a:stretch>
        </p:blipFill>
        <p:spPr>
          <a:xfrm>
            <a:off x="10514035" y="2181264"/>
            <a:ext cx="4373173" cy="830278"/>
          </a:xfrm>
          <a:prstGeom prst="rect">
            <a:avLst/>
          </a:prstGeom>
        </p:spPr>
      </p:pic>
      <p:pic>
        <p:nvPicPr>
          <p:cNvPr id="168" name="Object 167"/>
          <p:cNvPicPr>
            <a:picLocks noChangeAspect="1"/>
          </p:cNvPicPr>
          <p:nvPr/>
        </p:nvPicPr>
        <p:blipFill>
          <a:blip r:embed="rId64" cstate="print"/>
          <a:stretch>
            <a:fillRect/>
          </a:stretch>
        </p:blipFill>
        <p:spPr>
          <a:xfrm>
            <a:off x="10502959" y="9050464"/>
            <a:ext cx="1430573" cy="5543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3062" y="-45574"/>
            <a:ext cx="18390885" cy="10376862"/>
            <a:chOff x="-43062" y="-45574"/>
            <a:chExt cx="18390885" cy="10376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3062" y="-45574"/>
              <a:ext cx="18390885" cy="103768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079" y="1293641"/>
            <a:ext cx="1875693" cy="10020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0890" y="199535"/>
            <a:ext cx="6850029" cy="16685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03800" y="2812992"/>
            <a:ext cx="4688357" cy="6388596"/>
            <a:chOff x="2303800" y="2812992"/>
            <a:chExt cx="4688357" cy="638859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63563" y="8988579"/>
              <a:ext cx="862093" cy="310940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2609403" y="2812992"/>
              <a:ext cx="4382753" cy="3911875"/>
              <a:chOff x="2609403" y="2812992"/>
              <a:chExt cx="4382753" cy="391187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022808" y="3348359"/>
                <a:ext cx="1204392" cy="469059"/>
              </a:xfrm>
              <a:prstGeom prst="rect">
                <a:avLst/>
              </a:prstGeom>
            </p:spPr>
          </p:pic>
          <p:grpSp>
            <p:nvGrpSpPr>
              <p:cNvPr id="1004" name="그룹 1004"/>
              <p:cNvGrpSpPr/>
              <p:nvPr/>
            </p:nvGrpSpPr>
            <p:grpSpPr>
              <a:xfrm>
                <a:off x="4876662" y="2576262"/>
                <a:ext cx="375467" cy="1908796"/>
                <a:chOff x="4876662" y="2576262"/>
                <a:chExt cx="375467" cy="1908796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5400000">
                  <a:off x="4876662" y="2576262"/>
                  <a:ext cx="375467" cy="1908796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4730981" y="3221555"/>
                <a:ext cx="375467" cy="1617434"/>
                <a:chOff x="4730981" y="3221555"/>
                <a:chExt cx="375467" cy="1617434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 rot="5400000">
                  <a:off x="4730981" y="3221555"/>
                  <a:ext cx="375467" cy="1617434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4563909" y="3873000"/>
                <a:ext cx="375467" cy="1283289"/>
                <a:chOff x="4563909" y="3873000"/>
                <a:chExt cx="375467" cy="1283289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5400000">
                  <a:off x="4563909" y="3873000"/>
                  <a:ext cx="375467" cy="1283289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4302162" y="4601738"/>
                <a:ext cx="375467" cy="759795"/>
                <a:chOff x="4302162" y="4601738"/>
                <a:chExt cx="375467" cy="759795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5400000">
                  <a:off x="4302162" y="4601738"/>
                  <a:ext cx="375467" cy="759795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4213056" y="5190455"/>
                <a:ext cx="375467" cy="581584"/>
                <a:chOff x="4213056" y="5190455"/>
                <a:chExt cx="375467" cy="581584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5400000">
                  <a:off x="4213056" y="5190455"/>
                  <a:ext cx="375467" cy="581584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4214641" y="5702168"/>
                <a:ext cx="375467" cy="581584"/>
                <a:chOff x="4214641" y="5702168"/>
                <a:chExt cx="375467" cy="581584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5400000">
                  <a:off x="4214641" y="5702168"/>
                  <a:ext cx="375467" cy="581584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4051539" y="6400811"/>
                <a:ext cx="375467" cy="258551"/>
                <a:chOff x="4051539" y="6400811"/>
                <a:chExt cx="375467" cy="258551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 rot="5400000">
                  <a:off x="4051539" y="6400811"/>
                  <a:ext cx="375467" cy="258551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2418069" y="5018900"/>
                <a:ext cx="3380506" cy="31326"/>
                <a:chOff x="2418069" y="5018900"/>
                <a:chExt cx="3380506" cy="31326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 rot="-5400000">
                  <a:off x="2418069" y="5018900"/>
                  <a:ext cx="3380506" cy="31326"/>
                </a:xfrm>
                <a:prstGeom prst="rect">
                  <a:avLst/>
                </a:prstGeom>
              </p:spPr>
            </p:pic>
          </p:grpSp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676420" y="3814216"/>
                <a:ext cx="1916374" cy="491421"/>
              </a:xfrm>
              <a:prstGeom prst="rect">
                <a:avLst/>
              </a:prstGeom>
            </p:spPr>
          </p:pic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2860572" y="4295977"/>
                <a:ext cx="1528879" cy="491450"/>
              </a:xfrm>
              <a:prstGeom prst="rect">
                <a:avLst/>
              </a:prstGeom>
            </p:spPr>
          </p:pic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3041858" y="4788182"/>
                <a:ext cx="1185355" cy="469059"/>
              </a:xfrm>
              <a:prstGeom prst="rect">
                <a:avLst/>
              </a:prstGeom>
            </p:spPr>
          </p:pic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599288" y="5294061"/>
                <a:ext cx="1574945" cy="469059"/>
              </a:xfrm>
              <a:prstGeom prst="rect">
                <a:avLst/>
              </a:prstGeom>
            </p:spPr>
          </p:pic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3062742" y="5801442"/>
                <a:ext cx="1166307" cy="469059"/>
              </a:xfrm>
              <a:prstGeom prst="rect">
                <a:avLst/>
              </a:prstGeom>
            </p:spPr>
          </p:pic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599284" y="6363317"/>
                <a:ext cx="1574945" cy="469059"/>
              </a:xfrm>
              <a:prstGeom prst="rect">
                <a:avLst/>
              </a:prstGeom>
            </p:spPr>
          </p:pic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066124" y="3364321"/>
                <a:ext cx="585688" cy="464126"/>
              </a:xfrm>
              <a:prstGeom prst="rect">
                <a:avLst/>
              </a:prstGeom>
            </p:spPr>
          </p:pic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5776504" y="3856642"/>
                <a:ext cx="591716" cy="464126"/>
              </a:xfrm>
              <a:prstGeom prst="rect">
                <a:avLst/>
              </a:prstGeom>
            </p:spPr>
          </p:pic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5451381" y="4330644"/>
                <a:ext cx="557954" cy="464126"/>
              </a:xfrm>
              <a:prstGeom prst="rect">
                <a:avLst/>
              </a:prstGeom>
            </p:spPr>
          </p:pic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4903800" y="4804144"/>
                <a:ext cx="571221" cy="464126"/>
              </a:xfrm>
              <a:prstGeom prst="rect">
                <a:avLst/>
              </a:prstGeom>
            </p:spPr>
          </p:pic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4698719" y="5304409"/>
                <a:ext cx="554335" cy="464126"/>
              </a:xfrm>
              <a:prstGeom prst="rect">
                <a:avLst/>
              </a:prstGeom>
            </p:spPr>
          </p:pic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4698720" y="5810868"/>
                <a:ext cx="554335" cy="464126"/>
              </a:xfrm>
              <a:prstGeom prst="rect">
                <a:avLst/>
              </a:prstGeom>
            </p:spPr>
          </p:pic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4380278" y="6368135"/>
                <a:ext cx="447526" cy="464126"/>
              </a:xfrm>
              <a:prstGeom prst="rect">
                <a:avLst/>
              </a:prstGeom>
            </p:spPr>
          </p:pic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2530743" y="2722997"/>
                <a:ext cx="4504319" cy="612786"/>
              </a:xfrm>
              <a:prstGeom prst="rect">
                <a:avLst/>
              </a:prstGeom>
            </p:spPr>
          </p:pic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6022509" y="4814855"/>
                <a:ext cx="913892" cy="401178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530743" y="6818532"/>
              <a:ext cx="3854595" cy="612786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924808" y="7377804"/>
              <a:ext cx="1250202" cy="469059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4876662" y="6605705"/>
              <a:ext cx="375467" cy="1908796"/>
              <a:chOff x="4876662" y="6605705"/>
              <a:chExt cx="375467" cy="1908796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5400000">
                <a:off x="4876662" y="6605705"/>
                <a:ext cx="375467" cy="190879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4730981" y="7250998"/>
              <a:ext cx="375467" cy="1617434"/>
              <a:chOff x="4730981" y="7250998"/>
              <a:chExt cx="375467" cy="1617434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4730981" y="7250998"/>
                <a:ext cx="375467" cy="161743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4563909" y="7902443"/>
              <a:ext cx="375467" cy="1283289"/>
              <a:chOff x="4563909" y="7902443"/>
              <a:chExt cx="375467" cy="1283289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5400000">
                <a:off x="4563909" y="7902443"/>
                <a:ext cx="375467" cy="1283289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4302162" y="8631181"/>
              <a:ext cx="375467" cy="759795"/>
              <a:chOff x="4302162" y="8631181"/>
              <a:chExt cx="375467" cy="759795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4302162" y="8631181"/>
                <a:ext cx="375467" cy="759795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185720" y="8266735"/>
              <a:ext cx="1833969" cy="31326"/>
              <a:chOff x="3185720" y="8266735"/>
              <a:chExt cx="1833969" cy="31326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5400000">
                <a:off x="3185720" y="8266735"/>
                <a:ext cx="1833969" cy="31326"/>
              </a:xfrm>
              <a:prstGeom prst="rect">
                <a:avLst/>
              </a:prstGeom>
            </p:spPr>
          </p:pic>
        </p:grpSp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188287" y="7866976"/>
              <a:ext cx="2027279" cy="469059"/>
            </a:xfrm>
            <a:prstGeom prst="rect">
              <a:avLst/>
            </a:prstGeom>
          </p:spPr>
        </p:pic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243233" y="8256130"/>
              <a:ext cx="2048593" cy="728155"/>
            </a:xfrm>
            <a:prstGeom prst="rect">
              <a:avLst/>
            </a:prstGeom>
          </p:spPr>
        </p:pic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840664" y="8815506"/>
              <a:ext cx="1568869" cy="491421"/>
            </a:xfrm>
            <a:prstGeom prst="rect">
              <a:avLst/>
            </a:prstGeom>
          </p:spPr>
        </p:pic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66124" y="7393764"/>
              <a:ext cx="585688" cy="464126"/>
            </a:xfrm>
            <a:prstGeom prst="rect">
              <a:avLst/>
            </a:prstGeom>
          </p:spPr>
        </p:pic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776504" y="7886085"/>
              <a:ext cx="591716" cy="464126"/>
            </a:xfrm>
            <a:prstGeom prst="rect">
              <a:avLst/>
            </a:prstGeom>
          </p:spPr>
        </p:pic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451381" y="8360087"/>
              <a:ext cx="557954" cy="464126"/>
            </a:xfrm>
            <a:prstGeom prst="rect">
              <a:avLst/>
            </a:prstGeom>
          </p:spPr>
        </p:pic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03800" y="8833587"/>
              <a:ext cx="571221" cy="464126"/>
            </a:xfrm>
            <a:prstGeom prst="rect">
              <a:avLst/>
            </a:prstGeom>
          </p:spPr>
        </p:pic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113601" y="8295979"/>
              <a:ext cx="913892" cy="40117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8113007" y="3502620"/>
            <a:ext cx="8309552" cy="5009340"/>
            <a:chOff x="8113007" y="3502620"/>
            <a:chExt cx="8309552" cy="5009340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8113007" y="3502620"/>
              <a:ext cx="8309552" cy="5009340"/>
              <a:chOff x="8113007" y="3502620"/>
              <a:chExt cx="8309552" cy="5009340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8113007" y="3502620"/>
                <a:ext cx="8309552" cy="5009340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8353390" y="4368406"/>
              <a:ext cx="3837880" cy="3837880"/>
              <a:chOff x="8353390" y="4368406"/>
              <a:chExt cx="3837880" cy="3837880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8353390" y="4368406"/>
                <a:ext cx="3837880" cy="3837880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8701695" y="4768195"/>
              <a:ext cx="607043" cy="2954379"/>
              <a:chOff x="8701695" y="4768195"/>
              <a:chExt cx="607043" cy="2954379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8701695" y="4768195"/>
                <a:ext cx="607043" cy="2954379"/>
              </a:xfrm>
              <a:prstGeom prst="rect">
                <a:avLst/>
              </a:prstGeom>
            </p:spPr>
          </p:pic>
        </p:grpSp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9469617" y="7723256"/>
              <a:ext cx="853232" cy="437956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9587413" y="4768195"/>
              <a:ext cx="607043" cy="2954379"/>
              <a:chOff x="9587413" y="4768195"/>
              <a:chExt cx="607043" cy="2954379"/>
            </a:xfrm>
          </p:grpSpPr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9587413" y="4768195"/>
                <a:ext cx="607043" cy="2954379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9587413" y="5854484"/>
              <a:ext cx="602982" cy="1868089"/>
              <a:chOff x="9587413" y="5854484"/>
              <a:chExt cx="602982" cy="1868089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9587413" y="5854484"/>
                <a:ext cx="602982" cy="1868089"/>
              </a:xfrm>
              <a:prstGeom prst="rect">
                <a:avLst/>
              </a:prstGeom>
            </p:spPr>
          </p:pic>
        </p:grpSp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9416638" y="6579614"/>
              <a:ext cx="881669" cy="445126"/>
            </a:xfrm>
            <a:prstGeom prst="rect">
              <a:avLst/>
            </a:prstGeom>
          </p:spPr>
        </p:pic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324233" y="7723256"/>
              <a:ext cx="850965" cy="437956"/>
            </a:xfrm>
            <a:prstGeom prst="rect">
              <a:avLst/>
            </a:prstGeom>
          </p:spPr>
        </p:pic>
        <p:grpSp>
          <p:nvGrpSpPr>
            <p:cNvPr id="1023" name="그룹 1023"/>
            <p:cNvGrpSpPr/>
            <p:nvPr/>
          </p:nvGrpSpPr>
          <p:grpSpPr>
            <a:xfrm>
              <a:off x="10465889" y="4768195"/>
              <a:ext cx="607043" cy="2954379"/>
              <a:chOff x="10465889" y="4768195"/>
              <a:chExt cx="607043" cy="2954379"/>
            </a:xfrm>
          </p:grpSpPr>
          <p:pic>
            <p:nvPicPr>
              <p:cNvPr id="97" name="Object 96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10465889" y="4768195"/>
                <a:ext cx="607043" cy="2954379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0465889" y="5699843"/>
              <a:ext cx="607043" cy="2030399"/>
              <a:chOff x="10465889" y="5699843"/>
              <a:chExt cx="607043" cy="2030399"/>
            </a:xfrm>
          </p:grpSpPr>
          <p:pic>
            <p:nvPicPr>
              <p:cNvPr id="100" name="Object 99"/>
              <p:cNvPicPr>
                <a:picLocks noChangeAspect="1"/>
              </p:cNvPicPr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>
                <a:off x="10465889" y="5699843"/>
                <a:ext cx="607043" cy="2030399"/>
              </a:xfrm>
              <a:prstGeom prst="rect">
                <a:avLst/>
              </a:prstGeom>
            </p:spPr>
          </p:pic>
        </p:grpSp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0284475" y="6507416"/>
              <a:ext cx="877764" cy="445126"/>
            </a:xfrm>
            <a:prstGeom prst="rect">
              <a:avLst/>
            </a:prstGeom>
          </p:spPr>
        </p:pic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1239763" y="7723256"/>
              <a:ext cx="855032" cy="437956"/>
            </a:xfrm>
            <a:prstGeom prst="rect">
              <a:avLst/>
            </a:prstGeom>
          </p:spPr>
        </p:pic>
        <p:grpSp>
          <p:nvGrpSpPr>
            <p:cNvPr id="1025" name="그룹 1025"/>
            <p:cNvGrpSpPr/>
            <p:nvPr/>
          </p:nvGrpSpPr>
          <p:grpSpPr>
            <a:xfrm>
              <a:off x="11361770" y="4768195"/>
              <a:ext cx="607043" cy="2969267"/>
              <a:chOff x="11361770" y="4768195"/>
              <a:chExt cx="607043" cy="2969267"/>
            </a:xfrm>
          </p:grpSpPr>
          <p:pic>
            <p:nvPicPr>
              <p:cNvPr id="105" name="Object 104"/>
              <p:cNvPicPr>
                <a:picLocks noChangeAspect="1"/>
              </p:cNvPicPr>
              <p:nvPr/>
            </p:nvPicPr>
            <p:blipFill>
              <a:blip r:embed="rId44" cstate="print"/>
              <a:stretch>
                <a:fillRect/>
              </a:stretch>
            </p:blipFill>
            <p:spPr>
              <a:xfrm>
                <a:off x="11361770" y="4768195"/>
                <a:ext cx="607043" cy="2969267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11361770" y="5605071"/>
              <a:ext cx="607043" cy="2132390"/>
              <a:chOff x="11361770" y="5605071"/>
              <a:chExt cx="607043" cy="2132390"/>
            </a:xfrm>
          </p:grpSpPr>
          <p:pic>
            <p:nvPicPr>
              <p:cNvPr id="108" name="Object 107"/>
              <p:cNvPicPr>
                <a:picLocks noChangeAspect="1"/>
              </p:cNvPicPr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11361770" y="5605071"/>
                <a:ext cx="607043" cy="2132390"/>
              </a:xfrm>
              <a:prstGeom prst="rect">
                <a:avLst/>
              </a:prstGeom>
            </p:spPr>
          </p:pic>
        </p:grpSp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1190860" y="6290629"/>
              <a:ext cx="882983" cy="445126"/>
            </a:xfrm>
            <a:prstGeom prst="rect">
              <a:avLst/>
            </a:prstGeom>
          </p:spPr>
        </p:pic>
        <p:grpSp>
          <p:nvGrpSpPr>
            <p:cNvPr id="1027" name="그룹 1027"/>
            <p:cNvGrpSpPr/>
            <p:nvPr/>
          </p:nvGrpSpPr>
          <p:grpSpPr>
            <a:xfrm>
              <a:off x="8980913" y="7035640"/>
              <a:ext cx="48607" cy="47779"/>
              <a:chOff x="8980913" y="7035640"/>
              <a:chExt cx="48607" cy="47779"/>
            </a:xfrm>
          </p:grpSpPr>
          <p:pic>
            <p:nvPicPr>
              <p:cNvPr id="112" name="Object 111"/>
              <p:cNvPicPr>
                <a:picLocks noChangeAspect="1"/>
              </p:cNvPicPr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>
                <a:off x="8980913" y="7035640"/>
                <a:ext cx="48607" cy="47779"/>
              </a:xfrm>
              <a:prstGeom prst="rect">
                <a:avLst/>
              </a:prstGeom>
            </p:spPr>
          </p:pic>
        </p:grpSp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8649260" y="7732780"/>
              <a:ext cx="793165" cy="418908"/>
            </a:xfrm>
            <a:prstGeom prst="rect">
              <a:avLst/>
            </a:prstGeom>
          </p:spPr>
        </p:pic>
        <p:grpSp>
          <p:nvGrpSpPr>
            <p:cNvPr id="1028" name="그룹 1028"/>
            <p:cNvGrpSpPr/>
            <p:nvPr/>
          </p:nvGrpSpPr>
          <p:grpSpPr>
            <a:xfrm>
              <a:off x="8700005" y="6004310"/>
              <a:ext cx="607043" cy="1725932"/>
              <a:chOff x="8700005" y="6004310"/>
              <a:chExt cx="607043" cy="1725932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49" cstate="print"/>
              <a:stretch>
                <a:fillRect/>
              </a:stretch>
            </p:blipFill>
            <p:spPr>
              <a:xfrm>
                <a:off x="8700005" y="6004310"/>
                <a:ext cx="607043" cy="1725932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8353390" y="4021702"/>
              <a:ext cx="643678" cy="346704"/>
              <a:chOff x="8353390" y="4021702"/>
              <a:chExt cx="643678" cy="346704"/>
            </a:xfrm>
          </p:grpSpPr>
          <p:pic>
            <p:nvPicPr>
              <p:cNvPr id="119" name="Object 118"/>
              <p:cNvPicPr>
                <a:picLocks noChangeAspect="1"/>
              </p:cNvPicPr>
              <p:nvPr/>
            </p:nvPicPr>
            <p:blipFill>
              <a:blip r:embed="rId50" cstate="print"/>
              <a:stretch>
                <a:fillRect/>
              </a:stretch>
            </p:blipFill>
            <p:spPr>
              <a:xfrm>
                <a:off x="8353390" y="4021702"/>
                <a:ext cx="643678" cy="346704"/>
              </a:xfrm>
              <a:prstGeom prst="rect">
                <a:avLst/>
              </a:prstGeom>
            </p:spPr>
          </p:pic>
        </p:grpSp>
        <p:pic>
          <p:nvPicPr>
            <p:cNvPr id="121" name="Object 120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610784" y="6426384"/>
              <a:ext cx="795742" cy="766704"/>
            </a:xfrm>
            <a:prstGeom prst="rect">
              <a:avLst/>
            </a:prstGeom>
          </p:spPr>
        </p:pic>
        <p:pic>
          <p:nvPicPr>
            <p:cNvPr id="122" name="Object 121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8564766" y="5050557"/>
              <a:ext cx="851628" cy="636066"/>
            </a:xfrm>
            <a:prstGeom prst="rect">
              <a:avLst/>
            </a:prstGeom>
          </p:spPr>
        </p:pic>
        <p:pic>
          <p:nvPicPr>
            <p:cNvPr id="123" name="Object 122"/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9413932" y="5124432"/>
              <a:ext cx="908285" cy="432447"/>
            </a:xfrm>
            <a:prstGeom prst="rect">
              <a:avLst/>
            </a:prstGeom>
          </p:spPr>
        </p:pic>
        <p:pic>
          <p:nvPicPr>
            <p:cNvPr id="124" name="Object 123"/>
            <p:cNvPicPr>
              <a:picLocks noChangeAspect="1"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0283635" y="5077334"/>
              <a:ext cx="927723" cy="432447"/>
            </a:xfrm>
            <a:prstGeom prst="rect">
              <a:avLst/>
            </a:prstGeom>
          </p:spPr>
        </p:pic>
        <p:pic>
          <p:nvPicPr>
            <p:cNvPr id="125" name="Object 124"/>
            <p:cNvPicPr>
              <a:picLocks noChangeAspect="1"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1184582" y="5025869"/>
              <a:ext cx="926037" cy="432447"/>
            </a:xfrm>
            <a:prstGeom prst="rect">
              <a:avLst/>
            </a:prstGeom>
          </p:spPr>
        </p:pic>
        <p:pic>
          <p:nvPicPr>
            <p:cNvPr id="126" name="Object 125"/>
            <p:cNvPicPr>
              <a:picLocks noChangeAspect="1"/>
            </p:cNvPicPr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1404236" y="4390754"/>
              <a:ext cx="834658" cy="364086"/>
            </a:xfrm>
            <a:prstGeom prst="rect">
              <a:avLst/>
            </a:prstGeom>
          </p:spPr>
        </p:pic>
        <p:pic>
          <p:nvPicPr>
            <p:cNvPr id="127" name="Object 126"/>
            <p:cNvPicPr>
              <a:picLocks noChangeAspect="1"/>
            </p:cNvPicPr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8299627" y="4005281"/>
              <a:ext cx="617542" cy="554618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12350414" y="4368406"/>
              <a:ext cx="3837880" cy="3837880"/>
              <a:chOff x="12350414" y="4368406"/>
              <a:chExt cx="3837880" cy="3837880"/>
            </a:xfrm>
          </p:grpSpPr>
          <p:pic>
            <p:nvPicPr>
              <p:cNvPr id="129" name="Object 128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12350414" y="4368406"/>
                <a:ext cx="3837880" cy="3837880"/>
              </a:xfrm>
              <a:prstGeom prst="rect">
                <a:avLst/>
              </a:prstGeom>
            </p:spPr>
          </p:pic>
        </p:grpSp>
        <p:pic>
          <p:nvPicPr>
            <p:cNvPr id="131" name="Object 130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3451477" y="7723256"/>
              <a:ext cx="853232" cy="437956"/>
            </a:xfrm>
            <a:prstGeom prst="rect">
              <a:avLst/>
            </a:prstGeom>
          </p:spPr>
        </p:pic>
        <p:grpSp>
          <p:nvGrpSpPr>
            <p:cNvPr id="1031" name="그룹 1031"/>
            <p:cNvGrpSpPr/>
            <p:nvPr/>
          </p:nvGrpSpPr>
          <p:grpSpPr>
            <a:xfrm>
              <a:off x="13569273" y="6093395"/>
              <a:ext cx="602982" cy="1629179"/>
              <a:chOff x="13569273" y="6093395"/>
              <a:chExt cx="602982" cy="1629179"/>
            </a:xfrm>
          </p:grpSpPr>
          <p:pic>
            <p:nvPicPr>
              <p:cNvPr id="133" name="Object 132"/>
              <p:cNvPicPr>
                <a:picLocks noChangeAspect="1"/>
              </p:cNvPicPr>
              <p:nvPr/>
            </p:nvPicPr>
            <p:blipFill>
              <a:blip r:embed="rId58" cstate="print"/>
              <a:stretch>
                <a:fillRect/>
              </a:stretch>
            </p:blipFill>
            <p:spPr>
              <a:xfrm>
                <a:off x="13569273" y="6093395"/>
                <a:ext cx="602982" cy="1629179"/>
              </a:xfrm>
              <a:prstGeom prst="rect">
                <a:avLst/>
              </a:prstGeom>
            </p:spPr>
          </p:pic>
        </p:grpSp>
        <p:pic>
          <p:nvPicPr>
            <p:cNvPr id="135" name="Object 134"/>
            <p:cNvPicPr>
              <a:picLocks noChangeAspect="1"/>
            </p:cNvPicPr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3412365" y="5778001"/>
              <a:ext cx="905868" cy="445126"/>
            </a:xfrm>
            <a:prstGeom prst="rect">
              <a:avLst/>
            </a:prstGeom>
          </p:spPr>
        </p:pic>
        <p:pic>
          <p:nvPicPr>
            <p:cNvPr id="136" name="Object 135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4306093" y="7723256"/>
              <a:ext cx="850965" cy="437956"/>
            </a:xfrm>
            <a:prstGeom prst="rect">
              <a:avLst/>
            </a:prstGeom>
          </p:spPr>
        </p:pic>
        <p:grpSp>
          <p:nvGrpSpPr>
            <p:cNvPr id="1032" name="그룹 1032"/>
            <p:cNvGrpSpPr/>
            <p:nvPr/>
          </p:nvGrpSpPr>
          <p:grpSpPr>
            <a:xfrm>
              <a:off x="14447749" y="5605071"/>
              <a:ext cx="607043" cy="2125171"/>
              <a:chOff x="14447749" y="5605071"/>
              <a:chExt cx="607043" cy="2125171"/>
            </a:xfrm>
          </p:grpSpPr>
          <p:pic>
            <p:nvPicPr>
              <p:cNvPr id="138" name="Object 137"/>
              <p:cNvPicPr>
                <a:picLocks noChangeAspect="1"/>
              </p:cNvPicPr>
              <p:nvPr/>
            </p:nvPicPr>
            <p:blipFill>
              <a:blip r:embed="rId60" cstate="print"/>
              <a:stretch>
                <a:fillRect/>
              </a:stretch>
            </p:blipFill>
            <p:spPr>
              <a:xfrm>
                <a:off x="14447749" y="5605071"/>
                <a:ext cx="607043" cy="2125171"/>
              </a:xfrm>
              <a:prstGeom prst="rect">
                <a:avLst/>
              </a:prstGeom>
            </p:spPr>
          </p:pic>
        </p:grpSp>
        <p:pic>
          <p:nvPicPr>
            <p:cNvPr id="140" name="Object 139"/>
            <p:cNvPicPr>
              <a:picLocks noChangeAspect="1"/>
            </p:cNvPicPr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4291350" y="5296630"/>
              <a:ext cx="905287" cy="445126"/>
            </a:xfrm>
            <a:prstGeom prst="rect">
              <a:avLst/>
            </a:prstGeom>
          </p:spPr>
        </p:pic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5221623" y="7723256"/>
              <a:ext cx="855032" cy="437956"/>
            </a:xfrm>
            <a:prstGeom prst="rect">
              <a:avLst/>
            </a:prstGeom>
          </p:spPr>
        </p:pic>
        <p:grpSp>
          <p:nvGrpSpPr>
            <p:cNvPr id="1033" name="그룹 1033"/>
            <p:cNvGrpSpPr/>
            <p:nvPr/>
          </p:nvGrpSpPr>
          <p:grpSpPr>
            <a:xfrm>
              <a:off x="15343630" y="5098425"/>
              <a:ext cx="607043" cy="2639037"/>
              <a:chOff x="15343630" y="5098425"/>
              <a:chExt cx="607043" cy="2639037"/>
            </a:xfrm>
          </p:grpSpPr>
          <p:pic>
            <p:nvPicPr>
              <p:cNvPr id="143" name="Object 142"/>
              <p:cNvPicPr>
                <a:picLocks noChangeAspect="1"/>
              </p:cNvPicPr>
              <p:nvPr/>
            </p:nvPicPr>
            <p:blipFill>
              <a:blip r:embed="rId62" cstate="print"/>
              <a:stretch>
                <a:fillRect/>
              </a:stretch>
            </p:blipFill>
            <p:spPr>
              <a:xfrm>
                <a:off x="15343630" y="5098425"/>
                <a:ext cx="607043" cy="2639037"/>
              </a:xfrm>
              <a:prstGeom prst="rect">
                <a:avLst/>
              </a:prstGeom>
            </p:spPr>
          </p:pic>
        </p:grpSp>
        <p:pic>
          <p:nvPicPr>
            <p:cNvPr id="145" name="Object 144"/>
            <p:cNvPicPr>
              <a:picLocks noChangeAspect="1"/>
            </p:cNvPicPr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5190544" y="4795040"/>
              <a:ext cx="870573" cy="445126"/>
            </a:xfrm>
            <a:prstGeom prst="rect">
              <a:avLst/>
            </a:prstGeom>
          </p:spPr>
        </p:pic>
        <p:grpSp>
          <p:nvGrpSpPr>
            <p:cNvPr id="1034" name="그룹 1034"/>
            <p:cNvGrpSpPr/>
            <p:nvPr/>
          </p:nvGrpSpPr>
          <p:grpSpPr>
            <a:xfrm>
              <a:off x="12962773" y="7035640"/>
              <a:ext cx="48607" cy="47779"/>
              <a:chOff x="12962773" y="7035640"/>
              <a:chExt cx="48607" cy="47779"/>
            </a:xfrm>
          </p:grpSpPr>
          <p:pic>
            <p:nvPicPr>
              <p:cNvPr id="147" name="Object 146"/>
              <p:cNvPicPr>
                <a:picLocks noChangeAspect="1"/>
              </p:cNvPicPr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>
                <a:off x="12962773" y="7035640"/>
                <a:ext cx="48607" cy="47779"/>
              </a:xfrm>
              <a:prstGeom prst="rect">
                <a:avLst/>
              </a:prstGeom>
            </p:spPr>
          </p:pic>
        </p:grpSp>
        <p:pic>
          <p:nvPicPr>
            <p:cNvPr id="149" name="Object 148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2631120" y="7732780"/>
              <a:ext cx="793165" cy="418908"/>
            </a:xfrm>
            <a:prstGeom prst="rect">
              <a:avLst/>
            </a:prstGeom>
          </p:spPr>
        </p:pic>
        <p:grpSp>
          <p:nvGrpSpPr>
            <p:cNvPr id="1035" name="그룹 1035"/>
            <p:cNvGrpSpPr/>
            <p:nvPr/>
          </p:nvGrpSpPr>
          <p:grpSpPr>
            <a:xfrm>
              <a:off x="12681865" y="6510891"/>
              <a:ext cx="607043" cy="1219351"/>
              <a:chOff x="12681865" y="6510891"/>
              <a:chExt cx="607043" cy="1219351"/>
            </a:xfrm>
          </p:grpSpPr>
          <p:pic>
            <p:nvPicPr>
              <p:cNvPr id="151" name="Object 150"/>
              <p:cNvPicPr>
                <a:picLocks noChangeAspect="1"/>
              </p:cNvPicPr>
              <p:nvPr/>
            </p:nvPicPr>
            <p:blipFill>
              <a:blip r:embed="rId64" cstate="print"/>
              <a:stretch>
                <a:fillRect/>
              </a:stretch>
            </p:blipFill>
            <p:spPr>
              <a:xfrm>
                <a:off x="12681865" y="6510891"/>
                <a:ext cx="607043" cy="1219351"/>
              </a:xfrm>
              <a:prstGeom prst="rect">
                <a:avLst/>
              </a:prstGeom>
            </p:spPr>
          </p:pic>
        </p:grpSp>
        <p:grpSp>
          <p:nvGrpSpPr>
            <p:cNvPr id="1036" name="그룹 1036"/>
            <p:cNvGrpSpPr/>
            <p:nvPr/>
          </p:nvGrpSpPr>
          <p:grpSpPr>
            <a:xfrm>
              <a:off x="12335250" y="4021702"/>
              <a:ext cx="2031627" cy="346704"/>
              <a:chOff x="12335250" y="4021702"/>
              <a:chExt cx="2031627" cy="346704"/>
            </a:xfrm>
          </p:grpSpPr>
          <p:pic>
            <p:nvPicPr>
              <p:cNvPr id="154" name="Object 153"/>
              <p:cNvPicPr>
                <a:picLocks noChangeAspect="1"/>
              </p:cNvPicPr>
              <p:nvPr/>
            </p:nvPicPr>
            <p:blipFill>
              <a:blip r:embed="rId65" cstate="print"/>
              <a:stretch>
                <a:fillRect/>
              </a:stretch>
            </p:blipFill>
            <p:spPr>
              <a:xfrm>
                <a:off x="12335250" y="4021702"/>
                <a:ext cx="2031627" cy="346704"/>
              </a:xfrm>
              <a:prstGeom prst="rect">
                <a:avLst/>
              </a:prstGeom>
            </p:spPr>
          </p:pic>
        </p:grpSp>
        <p:pic>
          <p:nvPicPr>
            <p:cNvPr id="156" name="Object 155"/>
            <p:cNvPicPr>
              <a:picLocks noChangeAspect="1"/>
            </p:cNvPicPr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2548049" y="6216036"/>
              <a:ext cx="814999" cy="416761"/>
            </a:xfrm>
            <a:prstGeom prst="rect">
              <a:avLst/>
            </a:prstGeom>
          </p:spPr>
        </p:pic>
        <p:pic>
          <p:nvPicPr>
            <p:cNvPr id="157" name="Object 156"/>
            <p:cNvPicPr>
              <a:picLocks noChangeAspect="1"/>
            </p:cNvPicPr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5306961" y="4398334"/>
              <a:ext cx="858020" cy="364087"/>
            </a:xfrm>
            <a:prstGeom prst="rect">
              <a:avLst/>
            </a:prstGeom>
          </p:spPr>
        </p:pic>
        <p:pic>
          <p:nvPicPr>
            <p:cNvPr id="158" name="Object 157"/>
            <p:cNvPicPr>
              <a:picLocks noChangeAspect="1"/>
            </p:cNvPicPr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2286349" y="3999591"/>
              <a:ext cx="1990628" cy="554618"/>
            </a:xfrm>
            <a:prstGeom prst="rect">
              <a:avLst/>
            </a:prstGeom>
          </p:spPr>
        </p:pic>
        <p:pic>
          <p:nvPicPr>
            <p:cNvPr id="159" name="Object 158"/>
            <p:cNvPicPr>
              <a:picLocks noChangeAspect="1"/>
            </p:cNvPicPr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9859888" y="3530741"/>
              <a:ext cx="5244973" cy="616649"/>
            </a:xfrm>
            <a:prstGeom prst="rect">
              <a:avLst/>
            </a:prstGeom>
          </p:spPr>
        </p:pic>
        <p:pic>
          <p:nvPicPr>
            <p:cNvPr id="160" name="Object 159"/>
            <p:cNvPicPr>
              <a:picLocks noChangeAspect="1"/>
            </p:cNvPicPr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5479357" y="8250389"/>
              <a:ext cx="779145" cy="2822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2585" y="-45574"/>
            <a:ext cx="18390885" cy="10376862"/>
            <a:chOff x="-52585" y="-45574"/>
            <a:chExt cx="18390885" cy="10376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2585" y="-45574"/>
              <a:ext cx="18390885" cy="103768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7018" y="2278741"/>
            <a:ext cx="16352842" cy="6111875"/>
            <a:chOff x="1037018" y="2278741"/>
            <a:chExt cx="16352842" cy="61118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7018" y="2278741"/>
              <a:ext cx="16352842" cy="61118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37210" y="8435382"/>
            <a:ext cx="13078893" cy="14061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30410" y="441882"/>
            <a:ext cx="8054185" cy="1522895"/>
            <a:chOff x="630410" y="441882"/>
            <a:chExt cx="8054185" cy="152289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6603" y="1286651"/>
              <a:ext cx="2195387" cy="1004226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0414" y="199535"/>
              <a:ext cx="6850029" cy="1668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2585" y="-45574"/>
            <a:ext cx="18390885" cy="10376862"/>
            <a:chOff x="-52585" y="-45574"/>
            <a:chExt cx="18390885" cy="10376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2585" y="-45574"/>
              <a:ext cx="18390885" cy="103768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4791" y="2236626"/>
            <a:ext cx="16508846" cy="7398026"/>
            <a:chOff x="1034791" y="2236626"/>
            <a:chExt cx="16508846" cy="73980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4791" y="2236626"/>
              <a:ext cx="16508846" cy="73980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0886" y="441882"/>
            <a:ext cx="8054185" cy="1516228"/>
            <a:chOff x="620886" y="441882"/>
            <a:chExt cx="8054185" cy="15162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079" y="1279984"/>
              <a:ext cx="2844473" cy="1004226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0890" y="107668"/>
              <a:ext cx="2951515" cy="17740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2585" y="-45574"/>
            <a:ext cx="18390885" cy="10376862"/>
            <a:chOff x="-52585" y="-45574"/>
            <a:chExt cx="18390885" cy="10376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2585" y="-45574"/>
              <a:ext cx="18390885" cy="103768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00273" y="2113984"/>
            <a:ext cx="13285169" cy="7514424"/>
            <a:chOff x="2500273" y="2113984"/>
            <a:chExt cx="13285169" cy="75144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0273" y="2113984"/>
              <a:ext cx="13285169" cy="75144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0886" y="441882"/>
            <a:ext cx="8054185" cy="1527043"/>
            <a:chOff x="620886" y="441882"/>
            <a:chExt cx="8054185" cy="15270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079" y="1284546"/>
              <a:ext cx="2543597" cy="1011987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0891" y="104582"/>
              <a:ext cx="2951514" cy="17833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2585" y="-45574"/>
            <a:ext cx="18390885" cy="10376862"/>
            <a:chOff x="-52585" y="-45574"/>
            <a:chExt cx="18390885" cy="10376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2585" y="-45574"/>
              <a:ext cx="18390885" cy="103768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886" y="441882"/>
            <a:ext cx="8054185" cy="1523457"/>
            <a:chOff x="620886" y="441882"/>
            <a:chExt cx="8054185" cy="15234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7080" y="1193822"/>
              <a:ext cx="1217129" cy="110320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891" y="104582"/>
              <a:ext cx="2951514" cy="1783324"/>
            </a:xfrm>
            <a:prstGeom prst="rect">
              <a:avLst/>
            </a:prstGeom>
          </p:spPr>
        </p:pic>
      </p:grpSp>
      <p:pic>
        <p:nvPicPr>
          <p:cNvPr id="2" name="그림 1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0129CE8A-16CB-0814-91E8-81A5F0EFE3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85448"/>
            <a:ext cx="15430802" cy="76197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2585" y="-45574"/>
            <a:ext cx="18390885" cy="10376862"/>
            <a:chOff x="-52585" y="-45574"/>
            <a:chExt cx="18390885" cy="10376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2585" y="-45574"/>
              <a:ext cx="18390885" cy="103768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7052" y="2159595"/>
            <a:ext cx="16071611" cy="7402986"/>
            <a:chOff x="1107052" y="2159595"/>
            <a:chExt cx="16071611" cy="74029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052" y="2159595"/>
              <a:ext cx="16071611" cy="74029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0886" y="441882"/>
            <a:ext cx="8054185" cy="1517462"/>
            <a:chOff x="620886" y="441882"/>
            <a:chExt cx="8054185" cy="15174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603" y="1318965"/>
              <a:ext cx="1862160" cy="983227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0890" y="193696"/>
              <a:ext cx="4214438" cy="16969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사용자 지정</PresentationFormat>
  <Paragraphs>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박준하</cp:lastModifiedBy>
  <cp:revision>2</cp:revision>
  <dcterms:created xsi:type="dcterms:W3CDTF">2023-10-19T19:33:06Z</dcterms:created>
  <dcterms:modified xsi:type="dcterms:W3CDTF">2023-10-19T11:29:00Z</dcterms:modified>
</cp:coreProperties>
</file>