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757" r:id="rId6"/>
    <p:sldId id="758" r:id="rId7"/>
    <p:sldId id="785" r:id="rId8"/>
    <p:sldId id="786" r:id="rId9"/>
    <p:sldId id="779" r:id="rId10"/>
    <p:sldId id="780" r:id="rId11"/>
    <p:sldId id="7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3:36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2957 1418 11115,'-4'1'674,"0"-1"0,0 1 0,1 0 0,-1-1 0,0 2 0,0-1 1,1 0-1,-7 4 0,6-3-257,0 0-1,-1 0 1,1-1 0,0 0 0,-9 2 0,-47 2-618,29-3 93,-33 6 0,-327 98 2214,156-38-1553,-459 89 1857,584-141-1971,-2-4-1,0-5 0,0-5 0,-151-16 0,204 6-439,0-2 0,1-4 0,-78-26 0,107 29-3,1-1-1,0-1 0,1-1 0,1-2 0,0-1 0,1 0 0,0-2 0,-30-31 0,42 36-37,2-1-1,-1 0 1,1-1-1,2 0 1,-1 0-1,2-1 1,0-1-1,1 1 1,1-1-1,0 0 1,1 0-1,-3-30 1,6 24-31,1 0 0,0-1 0,2 1 0,1 0 1,1 0-1,1 1 0,1-1 0,1 1 0,14-34 0,2 6-217,2 2 0,3 0-1,2 2 1,48-61 0,-13 30-92,112-105 0,-131 142 296,2 2 1,2 2 0,1 2-1,2 2 1,1 3-1,1 1 1,78-27-1,-10 14 16,2 5-1,1 5 1,2 6-1,1 5 1,0 6-1,1 6 0,0 5 1,180 18-1,-206-2-90,0 3 1,145 43-1,-191-40-17,-1 2-1,-1 3 0,-1 1 1,-2 4-1,88 59 1,-113-66 172,0 2 1,-2 1 0,-1 1-1,-1 1 1,-1 1 0,-1 0 0,-1 2-1,-2 1 1,-1 0 0,20 49-1,-27-53 110,-1 0 0,0 1-1,-2 0 1,-2 0 0,0 1-1,-2-1 1,0 1 0,-2 0 0,-2 0-1,0 0 1,-2-1 0,-1 1-1,-11 42 1,4-40 56,-1-1 0,-2 0 0,0-1 0,-2 0 0,-1-2 0,-2 0 0,0 0 0,-1-2 1,-29 26-1,-18 11 278,-144 101 0,-132 49-226,-18-31-3520,201-119-1570,101-41 2399,-120 34-6377,108-32 4537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4:15.4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26 12652,'-4'-4'8856,"-13"-13"-6592,13 13-737,4 7-1266,1 10-243,0 0 0,2 0-1,6 23 1,-4-20 30,-1 1-1,3 25 1,-5-9 8,0-16-17,-1-1 0,0 0 0,-1 1 0,-5 29 0,-2-16 66,0-1 0,-2 1 0,-2-1 0,0-1 0,-18 31 0,19-41-343,10-16-29,2-4-53,17-26-775,-8 12 1264,-8 12-173,12-18 19,21-22 0,-31 39-17,-1 0 0,1 1 0,1-1 0,-1 1-1,0 0 1,1 1 0,0-1 0,0 1 0,12-5 0,-17 8-6,0 0 0,0 0 0,0 0 0,0 0 0,0 1 0,0-1 0,0 0 0,1 0 0,-1 1 0,0-1 0,0 0 0,0 1 0,0-1 0,0 1 0,0 0 0,0-1 0,-1 1 0,1 0 0,0-1 0,0 1 0,1 1 0,-2-1-14,2 0 2,-1 1 0,0 0 0,0 0 0,0-1-1,0 1 1,0 0 0,0 0 0,0 0 0,-1 0-1,1 0 1,-1 0 0,0 0 0,1 3 0,0 27-191,-1-28 181,0 12-101,-2-1 0,0 1 0,-1-1 0,0 0 0,-8 20 0,-32 72-2404,38-96 1970,-11 31-2884,15-39 2558,2-6 288,1-5 999,2 1 1,-1 0 0,1-1 0,0 1 0,0 0-1,1 1 1,0-1 0,0 1 0,1 0 0,0 0 0,0 1-1,0 0 1,1 0 0,-1 0 0,1 1 0,0 0-1,0 0 1,1 0 0,-1 1 0,17-4 0,-8 5-114,-1 0 0,1 2 0,32 1 0,-9 0-300,-18-1-765,1 1 0,-1 1 0,28 5 0,-46-6-1855,-2 5-2305,-1-5 4537,0 1 0,0-1 1,-1 0-1,1 1 0,0-1 0,-1 1 0,1-1 0,-1 0 0,1 1 0,-1-1 0,1 0 0,-1 1 0,0-1 0,0 0 1,0 0-1,0 0 0,-1 2 0,-26 25-4176,22-24 4135,0 0 0,-1-1 0,1 0-1,-8 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4:15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0 365 8552,'8'-1'690,"0"0"1,0 0-1,0-1 0,0 0 1,0-1-1,0 0 1,-1 0-1,0-1 0,1 0 1,-1 0-1,12-10 0,25-12 827,125-63-33,214-98-1708,-311 168-4538,-67 17 3134,-92 17 2226,78-12 715,-23 17 1060,29-18-2249,1 0 0,-1-1 0,1 2 0,0-1 0,0 0 0,0 0-1,0 1 1,0-1 0,0 1 0,1 0 0,-2 3 0,0 4 81,1 0 1,0 0 0,1 0-1,0 0 1,1 0-1,0 14 1,12 64 941,-4-34-557,19 157-1342,-24-185-1396,3 12-5095,-5-64-4784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4:16.3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1 187 13677,'2'-3'571,"1"1"-1,-1 0 1,1-1-1,-1 1 1,1 1 0,0-1-1,0 0 1,0 1-1,0-1 1,0 1 0,0 0-1,0 0 1,0 0-1,4 0 1,26-11 1509,77-58-574,-93 60-1418,59-33 131,-66 38-185,1 0-1,-1 1 0,1 1 0,-1 0 1,20-3-1,-28 5-18,0 1 0,-1 0 0,1 0-1,0 0 1,0 0 0,0 1 0,0-1 0,0 0 0,0 1 0,0-1 0,-1 1 0,1 0-1,0 0 1,0-1 0,-1 1 0,1 0 0,-1 1 0,1-1 0,-1 0 0,1 0 0,-1 1-1,0-1 1,1 0 0,-1 1 0,0 0 0,0-1 0,0 1 0,0-1 0,0 1-1,-1 0 1,2 2 0,1 6 59,-1 0 1,0 0-1,0 0 0,0 17 0,-1-15-62,0 14 48,-2-1-1,-1 1 0,-8 45 1,4-37-121,-15 58-1269,18-73-70,-1 0-1,-8 21 1,3 12-6746,-11-54-5542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4:16.8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14189,'0'0'9615,"3"-1"-9017,7-4-267,-5 4 3171,5 19-2515,-5-4-831,0 0-1,4 24 1,1 3-228,27 110-1631,-7 1 0,12 160 1,-34-233 427,-3-1 1,-7 97 0,-1-154-65,3-21 1299,0 0-1,0 0 1,0 0-1,0 0 1,0 0-1,0 0 1,0 0-1,0 0 0,0 0 1,0 1-1,0-1 1,0 0-1,0 0 1,0 0-1,0 0 1,0 0-1,0 0 1,0 0-1,0 0 0,0 0 1,-1 0-1,1 1 1,0-1-1,0 0 1,0 0-1,0 0 1,0 0-1,0 0 0,0 0 1,0 0-1,0 0 1,0 0-1,0 0 1,-1 0-1,1 0 1,0 0-1,0 0 1,0 0-1,0 0 0,0 0 1,0 0-1,0 0 1,0 0-1,0 0 1,-1 0-1,1 0 1,0 0-1,0 0 1,0 0-1,0 0 0,0 0 1,0 0-1,0 0 1,0 0-1,0 0 1,-1 0-1,1 0 1,0 0-1,0-1 0,0 1 1,0 0-1,0 0 1,0 0-1,0 0 1,0 0-1,0 0 1,0 0-1,0 0 0,-9-33-2682,7 18 1905,0 0-1,1-1 0,2-21 1,0 6-13,4-118-845,6-1 4041,-5 89-6,9 13 375,-7 5 159,9 17-74,-4-1-198,9 12-507,-9 4-1236,-6 5-601,0 1 0,-1 0 0,1 1 0,9-5 0,67-40-859,-56 37-1122,0-2-1,34-24 0,79-45-8353,-11 7 749,-73 33 6159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37:13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41,'4'-1,"1"0,0 0,-1 0,1-1,-1 1,9-6,22-7,29 7,0 2,120 6,-64 2,3770-2,-3854-1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38:58.5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0,'9'1,"1"0,-1 0,0 1,13 5,21 3,185 18,312-3,492-27,-939 7,160 27,46 5,-5-37,-154-1,-109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41:10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1,'144'-1,"416"16,80 4,-263-15,73 32,108 1,-523-35,-1 1,46 10,-42-6,60 4,118-11,-184-1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41:11.8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1,'5293'0,"-5253"0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41:14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1,'2359'0,"-2328"0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41:17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0,'23'9,"1"-1,-1-1,1 0,1-2,48 3,-12 0,249 19,-74-10,400-1,-414-18,7 0,290 5,-170 32,45 2,940-36,-588-4,595 3,-1310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3:42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28 250 15631,'-4'-2'5050,"3"2"-4723,-1-1 0,1 0 0,-1 0-1,1-1 1,-1 1 0,1 0 0,0 0 0,0-1 0,0 1 0,-1 0 0,1-1-1,1 1 1,-1-1 0,0 0 0,0 1 0,0-1 0,1 0 0,-1 1 0,0-4-1,1 0-160,-1 1 0,1-1 0,0 0 0,0 0-1,1 0 1,-1 1 0,3-8 0,-1 1-353,2 0 0,0 0 0,0 0 0,1 1 0,0 0 0,10-14 0,-11 17 134,2-1-1,-1 1 0,1 0 0,0 1 0,1-1 1,0 1-1,0 0 0,0 1 0,0 0 0,1 0 1,0 1-1,9-5 0,-15 9 3,-1-1-1,0 1 1,1-1-1,-1 1 1,0 0-1,1-1 1,-1 1 0,1 0-1,-1 0 1,1 0-1,-1 0 1,3 1-1,16 0-1649,-13-1 936,38 3-5168,-8 8-4463,-19-3 6286,-13-6 1147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44:57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0,'0'3,"1"0,-1-1,1 1,0-1,0 1,0-1,0 1,0-1,0 1,1-1,-1 0,1 0,0 0,-1 0,1 0,0 0,0-1,0 1,1 0,-1-1,0 0,1 1,-1-1,5 1,4 2,-1 0,1-1,-1 0,18 1,122 4,24 3,-18 4,236-8,-286-8,-67 3,72 13,7 0,24-9,94 7,-91 5,21 3,177-1,1466-22,-1113 2,-650-2,81-15,-78 9,59-2,-22 9,-46 2,0-1,0-3,45-8,-37 3,84-3,-58 6,59-10,53-4,729 18,-442 3,1196-2,-1414-18,-39 0,718 14,-479 7,3852-3,-4274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2T04:46:52.6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0,'1354'0,"-1031"19,-7-1,398-19,-656 3,77 15,46 2,741-18,-440-3,-264 20,-15 0,762-16,-466-5,3331 3,-3799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3:42.7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1 187 8520,'39'-5'3716,"-27"-17"-65,25 10-2466,-3-5-1697,4 0-641,-6-3-417,5 1-256,-6 0-160,-4 6-63,-8 1 63,6-2-1089,-37-3 160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3:43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1 5797,'-5'0'2365,"-42"0"3310,45 0-5425,-1 1 0,0-1-1,1 1 1,-1 0 0,1 0 0,0 0 0,-1 0-1,1 0 1,0 0 0,-1 1 0,1-1-1,0 1 1,-3 2 0,2-1 43,2-2-265,0 0-1,0 0 0,0 0 0,0 0 1,0 0-1,0 0 0,1 0 1,-1 0-1,0 0 0,1 0 0,-1 0 1,1 1-1,-1-1 0,1 0 0,-1 2 1,-1 3 21,-1 4-31,-1 1 0,2 0 0,-1 1 0,1-1 0,1 0 0,0 17 0,-1 6 134,0-15 109,1 0 0,1 0 1,3 22-1,-2-33-98,1 0 0,-1 0 0,1-1 1,0 1-1,1 0 0,0-1 0,0 0 0,1 0 0,-1 0 1,7 8-1,-9-14-130,0 0 0,0 0-1,0 1 1,1-1 0,-1 0 0,0 0 0,1 0 0,-1-1 0,1 1-1,-1 0 1,1 0 0,-1-1 0,1 1 0,-1-1 0,1 1 0,2-1 0,0 1 43,2 0-30,1 0 1,-1 0-1,0-1 1,0 0-1,0 0 1,0 0-1,1-1 0,-1 0 1,0 0-1,0-1 1,0 1-1,0-1 1,8-5-1,-7 4-30,1 1 0,-1-1 1,0 1-1,0 1 0,15-2 0,2-2-261,-23 8 47,0 0 160,-1-1-1,0 0 1,1 0-1,-1 1 1,0-1-1,0 1 0,-1-1 1,1 0-1,0 1 1,-1-1-1,1 0 1,-1 0-1,0 1 1,0-1-1,0 0 0,0 0 1,-2 3-1,-16 23-84,-2-1-1,0-1 0,-2-1 1,-1-1-1,-45 36 0,68-59 142,-1 0 1,1 0-1,0 0 0,0 0 0,-1 0 0,1 0 0,0 0 0,0 0 1,0 0-1,0 1 0,1-1 0,-1 0 0,0 1 0,-1 1 1,21 3 247,-13-6-229,-1 0 0,0 0 0,1 0 0,-1-1 0,0 0 0,0 0 0,0-1 0,0 1 0,5-3 0,12-3 79,220-59 692,-82 17-3506,-131 42 1074,-21 6 712,-1-1 1,0 0-1,0 0 1,9-4 0,5-9-3195,-20 15 3780,0-1-1,1 1 1,-1-1-1,0 1 1,1-1-1,-1 0 1,0 1-1,0-1 1,0 0-1,0 0 1,0 0-1,0 0 1,0 0-1,0 0 1,0 0-1,0 0 1,0 0-1,-1 0 1,2-3-1,4-6-1049,-5 8 1247,0 1 0,0 0 0,0 0 0,0 0 1,0 0-1,1 0 0,-1 0 0,0 0 0,1 0 0,-1 0 0,1 1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3:43.5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225 1 9321,'-7'8'625,"1"1"-1,1 1 1,0-1 0,0 1-1,0 0 1,1 0 0,1 0 0,-4 15-1,-12 35 64,3-23-704,-14 34-1693,-50 88 1,77-154 1189,-1 0 1,0 0-1,0 0 0,0-1 1,-10 9-1,20-34-421,0 7 1468,1 0-1,0 1 1,1 0-1,1 1 1,0 0-1,1 0 0,0 0 1,0 2-1,2-1 1,-1 1-1,1 1 1,0 0-1,1 1 0,0 0 1,1 1-1,-1 0 1,1 1-1,1 1 1,-1 0-1,1 1 0,-1 1 1,1 0-1,0 1 1,25-1-1,-15 3-431,-1 0-1730,47 5 1,-68-5 1175,-1 1-1,1 0 1,0 0 0,-1 0-1,1 1 1,-1-1-1,1 0 1,-1 1 0,0 0-1,1-1 1,-1 1 0,0 0-1,0 0 1,2 3-1,-4-5 338,0 0 0,0 1 0,1-1-1,-1 0 1,0 0 0,0 0 0,0 1 0,0-1-1,1 0 1,-1 1 0,0-1 0,0 0 0,0 0-1,0 1 1,0-1 0,0 0 0,0 1 0,0-1-1,0 0 1,0 1 0,0-1 0,0 0-1,0 1 1,0-1 0,0 0 0,0 0 0,0 1-1,0-1 1,0 0 0,0 1 0,-1-1 0,1 0-1,0 1 1,0-1 121,-1 3-566,0 1 0,-1-1 1,1 0-1,-1 1 0,0-1 0,-2 4 0,2-5 210,-1 0 0,1 0 0,-1 0 0,1 0 1,-1 0-1,0-1 0,1 0 0,-6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3:43.9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47 10634,'-1'9'1477,"3"15"4513,-2-23-5912,1 0 0,-1-1-1,1 1 1,-1 0-1,1 0 1,-1-1-1,1 1 1,-1 0-1,1-1 1,-1 1 0,1-1-1,0 1 1,-1 0-1,1-1 1,0 0-1,0 1 1,-1-1-1,1 1 1,0-1 0,0 0-1,0 0 1,0 1-1,-1-1 1,3 0-1,19 3 585,1-1-1,0 0 0,39-4 0,67-15 669,-10 1-1952,-31 3-4428,-87 13 4733,1 0 0,-1 0 1,0 0-1,0 0 1,0 0-1,0-1 0,0 1 1,0 0-1,0 0 0,0-1 1,0 1-1,0-1 1,0 1-1,0-1 0,0 1 1,0-1-1,1-1 0,5-2-1233,2 3 137,-9 1 1131,1 0 1,-1 0-1,1 0 0,0-1 1,-1 1-1,1 0 0,-1 0 1,1 0-1,0-1 1,-1 1-1,1 0 0,-1-1 1,1 1-1,-1 0 1,1-1-1,-1 1 0,1 0 1,-1-1-1,1 0 0,3-3-845,5-3-1345,-13-15 2024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3:44.3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79 17328,'40'10'4677,"-9"-22"-321,3 4-4612,3-11-865,14 14-225,-19-17-223,14 22-161,-25-22-31,8 22-65,-48 27-7367,-12-27 6439,18 32-289,-33-27 1281,22 31 1762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3:44.6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1 106 7783,'0'0'3550,"3"0"-912,9-1-1972,0-1 0,0 0 0,0 0 1,-1-1-1,1-1 0,-1 0 0,22-11 1,71-46-18,-88 49-1888,-32 23 251,-16 22 220,-30 39-1,51-58 1146,1 1 0,0 0 1,2 0-1,-1 1 0,-10 31 0,18-44-246,0 0 0,0 1 0,0-1 0,1 1 0,0-1 0,-1 1 0,1-1 0,0 0 0,0 1 0,1-1 0,-1 1 0,2 5 0,5 1 638,-3-5-603,-1-3-82,-1 1 1,0 0-1,1-1 0,0 1 0,0-1 1,0 0-1,0 0 0,0 0 0,0 0 1,0-1-1,0 1 0,1-1 0,6 2 0,4 0-16,0-2 0,1 0 1,-1 0-1,0-1 0,1-1 0,-1 0 0,25-6 0,2-4-2113,53-20 1,-59 22-1411,-21 11-7915,-18 2 8135,-19 19 2573</inkml:trace>
  <inkml:trace contextRef="#ctx0" brushRef="#br0" timeOffset="1">128 552 8456,'0'0'3748,"54"0"63,-20-5-2017,7-8-1057,14-3-577,2 1-929,1-4-1121,-7-11-1825,19 21-97,-30-18 32,20 22-127,-35-24 3074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10:04:09.3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2030 901 13805,'-4'2'4217,"3"-1"-3922,0-1 0,-1 1 0,1 0-1,-1-1 1,1 0 0,-1 1 0,1-1 0,-1 0-1,0 0 1,1 0 0,-1 0 0,1 0-1,-1 0 1,1 0 0,-4-1 0,-2 0-501,0 2 283,0 1 0,-1 0 0,1 0-1,0 1 1,0 0 0,1 0-1,-10 6 1,-46 35 802,36-24-674,-53 33 762,-139 69 1,-96 22 980,265-122-1742,-35 13 132,-92 25 0,121-44-42,-1-4 0,-104 11 0,150-22-237,-43 2 311,-65-2-1,100-3-312,0 0 0,0-1 0,0 0 0,1-2 0,-1 0 1,1-1-1,-25-13 0,23 8-48,0 0 0,1-2 1,1 0-1,0-1 1,0-1-1,2 0 0,0-1 1,0-1-1,2 0 0,-15-25 1,11 12 0,1 0 0,2-1 1,1-1-1,1 0 1,-14-65-1,22 74-42,2-1 0,0 1 0,1-1 0,1 1 0,1-1 0,2 1 0,0-1 0,1 1 0,1 0 0,2 0 0,0 1 0,1 0 0,2 0 0,0 1 0,1 0 0,1 1 0,1 0 0,25-30 0,5 2-28,2 2 0,2 1 0,2 3 1,79-52-1,-60 50 1,3 4 0,1 3 1,87-32-1,-108 51 31,1 3-1,0 2 1,100-12-1,162 12-108,-270 13 131,-1 2 0,1 1-1,-1 3 1,0 1 0,61 19 0,-87-20 23,-1 1 0,1 0 0,-2 2 0,1-1 0,-1 2 0,27 21 0,-33-23 5,0 1-1,-1 1 1,0-1 0,0 1-1,-1 0 1,-1 1 0,1 0-1,-2 0 1,1 0 0,6 23-1,-8-20 22,-1 0 0,0 0-1,-1 1 1,-1-1 0,0 1 0,-1-1-1,-1 1 1,-3 19 0,0-12 51,-1-1 1,-1 0-1,-1 0 0,-18 37 1,-8-1 108,-1-1 0,-72 86 1,89-119-203,-90 108-54,-6-4 0,-134 115-1,152-166-1553,57-39-571,30-32 1215,0-1 0,0 0 0,-11 5 0,-17 7-3972,33-13 4078,0-1-1,-1 1 0,1-1 0,-1 0 1,1 0-1,-1-1 0,0 1 1,0-1-1,0 0 0,0 0 1,0 0-1,0 0 0,0-1 0,0 0 1,0 0-1,0 0 0,-6-1 1,-9-7-2672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6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8801" y="295953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0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10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9E196-1BE4-4897-9930-36D0874D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28" y="522703"/>
            <a:ext cx="10391853" cy="539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9DB4954-5823-41F2-B910-5AA99E1CAF98}"/>
                  </a:ext>
                </a:extLst>
              </p14:cNvPr>
              <p14:cNvContentPartPr/>
              <p14:nvPr/>
            </p14:nvContentPartPr>
            <p14:xfrm>
              <a:off x="9114287" y="4930020"/>
              <a:ext cx="1239840" cy="767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9DB4954-5823-41F2-B910-5AA99E1CAF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5287" y="4921020"/>
                <a:ext cx="1257480" cy="78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A37FA9DF-7D8B-4581-89D5-DBC0B953756A}"/>
              </a:ext>
            </a:extLst>
          </p:cNvPr>
          <p:cNvGrpSpPr/>
          <p:nvPr/>
        </p:nvGrpSpPr>
        <p:grpSpPr>
          <a:xfrm>
            <a:off x="9354767" y="5705820"/>
            <a:ext cx="724680" cy="268920"/>
            <a:chOff x="9354767" y="5705820"/>
            <a:chExt cx="72468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AA56327-FB1C-4C16-82A4-2A2897AD315A}"/>
                    </a:ext>
                  </a:extLst>
                </p14:cNvPr>
                <p14:cNvContentPartPr/>
                <p14:nvPr/>
              </p14:nvContentPartPr>
              <p14:xfrm>
                <a:off x="9354767" y="5705820"/>
                <a:ext cx="105120" cy="90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AA56327-FB1C-4C16-82A4-2A2897AD31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46127" y="5696820"/>
                  <a:ext cx="122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7DEF40B-6C61-433F-9C5C-23F7B17CC288}"/>
                    </a:ext>
                  </a:extLst>
                </p14:cNvPr>
                <p14:cNvContentPartPr/>
                <p14:nvPr/>
              </p14:nvContentPartPr>
              <p14:xfrm>
                <a:off x="9357287" y="5765940"/>
                <a:ext cx="119520" cy="67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7DEF40B-6C61-433F-9C5C-23F7B17CC2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48647" y="5756940"/>
                  <a:ext cx="137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E643C22-A389-421E-A8E6-D5418556CC31}"/>
                    </a:ext>
                  </a:extLst>
                </p14:cNvPr>
                <p14:cNvContentPartPr/>
                <p14:nvPr/>
              </p14:nvContentPartPr>
              <p14:xfrm>
                <a:off x="9373487" y="5755860"/>
                <a:ext cx="245880" cy="2188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E643C22-A389-421E-A8E6-D5418556CC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64487" y="5747220"/>
                  <a:ext cx="263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BFC848B-9E33-47DB-985C-9AC795E97EC9}"/>
                    </a:ext>
                  </a:extLst>
                </p14:cNvPr>
                <p14:cNvContentPartPr/>
                <p14:nvPr/>
              </p14:nvContentPartPr>
              <p14:xfrm>
                <a:off x="9544487" y="5716260"/>
                <a:ext cx="174600" cy="167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BFC848B-9E33-47DB-985C-9AC795E97E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35487" y="5707620"/>
                  <a:ext cx="192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6D2EFFC-F8F4-4F3A-AF7A-92783D4CC4C0}"/>
                    </a:ext>
                  </a:extLst>
                </p14:cNvPr>
                <p14:cNvContentPartPr/>
                <p14:nvPr/>
              </p14:nvContentPartPr>
              <p14:xfrm>
                <a:off x="9593447" y="5910660"/>
                <a:ext cx="196560" cy="36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6D2EFFC-F8F4-4F3A-AF7A-92783D4CC4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84447" y="5902020"/>
                  <a:ext cx="214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CF611A2-7814-49A5-8F32-B7D25780BFDA}"/>
                    </a:ext>
                  </a:extLst>
                </p14:cNvPr>
                <p14:cNvContentPartPr/>
                <p14:nvPr/>
              </p14:nvContentPartPr>
              <p14:xfrm>
                <a:off x="9828887" y="5721660"/>
                <a:ext cx="115920" cy="36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CF611A2-7814-49A5-8F32-B7D25780BF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20247" y="5713020"/>
                  <a:ext cx="133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3FDDAAA-3817-4433-8B4F-722582BCCBBE}"/>
                    </a:ext>
                  </a:extLst>
                </p14:cNvPr>
                <p14:cNvContentPartPr/>
                <p14:nvPr/>
              </p14:nvContentPartPr>
              <p14:xfrm>
                <a:off x="9836807" y="5767740"/>
                <a:ext cx="242640" cy="199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3FDDAAA-3817-4433-8B4F-722582BCCB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28167" y="5758740"/>
                  <a:ext cx="26028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7540B0-7C6C-8AD5-8704-2ABF2AC9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85" y="0"/>
            <a:ext cx="681043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4A6CE83-6445-820F-2317-9D86EB3014F8}"/>
                  </a:ext>
                </a:extLst>
              </p14:cNvPr>
              <p14:cNvContentPartPr/>
              <p14:nvPr/>
            </p14:nvContentPartPr>
            <p14:xfrm>
              <a:off x="6217766" y="64851"/>
              <a:ext cx="1174680" cy="53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4A6CE83-6445-820F-2317-9D86EB3014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766" y="-43149"/>
                <a:ext cx="12823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95078BF-0AB6-9AC3-2A20-83CA36D8227E}"/>
                  </a:ext>
                </a:extLst>
              </p14:cNvPr>
              <p14:cNvContentPartPr/>
              <p14:nvPr/>
            </p14:nvContentPartPr>
            <p14:xfrm>
              <a:off x="3552686" y="352131"/>
              <a:ext cx="191988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95078BF-0AB6-9AC3-2A20-83CA36D822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8686" y="244491"/>
                <a:ext cx="2027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513D521-9476-471F-8702-2EF9D069D805}"/>
                  </a:ext>
                </a:extLst>
              </p14:cNvPr>
              <p14:cNvContentPartPr/>
              <p14:nvPr/>
            </p14:nvContentPartPr>
            <p14:xfrm>
              <a:off x="4362686" y="1227651"/>
              <a:ext cx="8607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513D521-9476-471F-8702-2EF9D069D8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9046" y="1120011"/>
                <a:ext cx="96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A635CB4-11AB-B369-09F8-07B7B4A5B38D}"/>
                  </a:ext>
                </a:extLst>
              </p14:cNvPr>
              <p14:cNvContentPartPr/>
              <p14:nvPr/>
            </p14:nvContentPartPr>
            <p14:xfrm>
              <a:off x="4075406" y="2011371"/>
              <a:ext cx="2376360" cy="666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A635CB4-11AB-B369-09F8-07B7B4A5B3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1406" y="1903371"/>
                <a:ext cx="24840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D83E9EA-AD3C-6892-373E-78238483C561}"/>
                  </a:ext>
                </a:extLst>
              </p14:cNvPr>
              <p14:cNvContentPartPr/>
              <p14:nvPr/>
            </p14:nvContentPartPr>
            <p14:xfrm>
              <a:off x="4049126" y="3265251"/>
              <a:ext cx="5525280" cy="795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D83E9EA-AD3C-6892-373E-78238483C5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95486" y="3157251"/>
                <a:ext cx="5632920" cy="2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98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E64E4C-73DB-E7A9-6BE1-19A9763C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69" y="0"/>
            <a:ext cx="616006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4BCADD1-4980-4655-0C47-82E0FA0E9765}"/>
                  </a:ext>
                </a:extLst>
              </p14:cNvPr>
              <p14:cNvContentPartPr/>
              <p14:nvPr/>
            </p14:nvContentPartPr>
            <p14:xfrm>
              <a:off x="5512166" y="4428051"/>
              <a:ext cx="3683520" cy="40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4BCADD1-4980-4655-0C47-82E0FA0E97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8166" y="4320051"/>
                <a:ext cx="379116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59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989900" y="1400961"/>
            <a:ext cx="859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소스코드에서 </a:t>
            </a:r>
            <a:r>
              <a:rPr lang="ko-KR" altLang="en-US" dirty="0" err="1"/>
              <a:t>직접풀어보기</a:t>
            </a:r>
            <a:r>
              <a:rPr lang="en-US" altLang="ko-KR" dirty="0"/>
              <a:t>11-2(Java</a:t>
            </a:r>
            <a:r>
              <a:rPr lang="ko-KR" altLang="en-US" dirty="0"/>
              <a:t>코드</a:t>
            </a:r>
            <a:r>
              <a:rPr lang="en-US" altLang="ko-KR" dirty="0"/>
              <a:t>).txt </a:t>
            </a:r>
            <a:r>
              <a:rPr lang="ko-KR" altLang="en-US" dirty="0"/>
              <a:t>잘못됨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11-2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몇 번째인지 출력</a:t>
            </a:r>
          </a:p>
        </p:txBody>
      </p:sp>
    </p:spTree>
    <p:extLst>
      <p:ext uri="{BB962C8B-B14F-4D97-AF65-F5344CB8AC3E}">
        <p14:creationId xmlns:p14="http://schemas.microsoft.com/office/powerpoint/2010/main" val="19836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E86255-54C4-4D0C-BE48-EAB27C33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D8AB2-FDAA-498A-8E71-E679E7811016}"/>
              </a:ext>
            </a:extLst>
          </p:cNvPr>
          <p:cNvSpPr txBox="1"/>
          <p:nvPr/>
        </p:nvSpPr>
        <p:spPr>
          <a:xfrm>
            <a:off x="1149292" y="24160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화면</a:t>
            </a:r>
          </a:p>
        </p:txBody>
      </p:sp>
    </p:spTree>
    <p:extLst>
      <p:ext uri="{BB962C8B-B14F-4D97-AF65-F5344CB8AC3E}">
        <p14:creationId xmlns:p14="http://schemas.microsoft.com/office/powerpoint/2010/main" val="52677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265F5B-C06A-40DF-80E7-D5E29D45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04FA5-7967-4038-9A51-37BB5BB68DE5}"/>
              </a:ext>
            </a:extLst>
          </p:cNvPr>
          <p:cNvSpPr txBox="1"/>
          <p:nvPr/>
        </p:nvSpPr>
        <p:spPr>
          <a:xfrm>
            <a:off x="402672" y="2063692"/>
            <a:ext cx="334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화면에서 그림을 이동하면서 클릭 시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몇 번째인지 제목과</a:t>
            </a:r>
            <a:r>
              <a:rPr lang="en-US" altLang="ko-KR" dirty="0"/>
              <a:t>(Num : 2)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나옴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8226142-E740-4961-B5B3-2B4FB726C00D}"/>
                  </a:ext>
                </a:extLst>
              </p14:cNvPr>
              <p14:cNvContentPartPr/>
              <p14:nvPr/>
            </p14:nvContentPartPr>
            <p14:xfrm>
              <a:off x="6114767" y="5706900"/>
              <a:ext cx="730800" cy="540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8226142-E740-4961-B5B3-2B4FB726C0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6127" y="5698260"/>
                <a:ext cx="748440" cy="55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2C0BFB79-1FD4-4BDA-B517-9791EB9C9716}"/>
              </a:ext>
            </a:extLst>
          </p:cNvPr>
          <p:cNvGrpSpPr/>
          <p:nvPr/>
        </p:nvGrpSpPr>
        <p:grpSpPr>
          <a:xfrm>
            <a:off x="6616607" y="6044580"/>
            <a:ext cx="797040" cy="495000"/>
            <a:chOff x="6616607" y="6044580"/>
            <a:chExt cx="79704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70D0D0E-D627-42EE-BC6E-F6872CAB5FC9}"/>
                    </a:ext>
                  </a:extLst>
                </p14:cNvPr>
                <p14:cNvContentPartPr/>
                <p14:nvPr/>
              </p14:nvContentPartPr>
              <p14:xfrm>
                <a:off x="6723167" y="6044580"/>
                <a:ext cx="175680" cy="2570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70D0D0E-D627-42EE-BC6E-F6872CAB5F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4167" y="6035940"/>
                  <a:ext cx="193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63264E2B-3000-4E2F-B674-94B5C6A45E7C}"/>
                    </a:ext>
                  </a:extLst>
                </p14:cNvPr>
                <p14:cNvContentPartPr/>
                <p14:nvPr/>
              </p14:nvContentPartPr>
              <p14:xfrm>
                <a:off x="6616607" y="6299820"/>
                <a:ext cx="279720" cy="2055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63264E2B-3000-4E2F-B674-94B5C6A45E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07607" y="6290820"/>
                  <a:ext cx="297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BEE819A-DA82-4995-8551-0B973C388FE7}"/>
                    </a:ext>
                  </a:extLst>
                </p14:cNvPr>
                <p14:cNvContentPartPr/>
                <p14:nvPr/>
              </p14:nvContentPartPr>
              <p14:xfrm>
                <a:off x="6915407" y="6217380"/>
                <a:ext cx="153720" cy="185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BEE819A-DA82-4995-8551-0B973C388F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06767" y="6208380"/>
                  <a:ext cx="171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6B6EA36-E077-4B21-AD71-2CEC0125E394}"/>
                    </a:ext>
                  </a:extLst>
                </p14:cNvPr>
                <p14:cNvContentPartPr/>
                <p14:nvPr/>
              </p14:nvContentPartPr>
              <p14:xfrm>
                <a:off x="7113047" y="6145020"/>
                <a:ext cx="300600" cy="3945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6B6EA36-E077-4B21-AD71-2CEC0125E3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04407" y="6136020"/>
                  <a:ext cx="318240" cy="41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984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self1102_main_org.xml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24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2808FD-6EAE-155E-1186-434884C1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166812"/>
            <a:ext cx="6153150" cy="4524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7BF8A03-EA54-7BE2-080B-66AC26297C4C}"/>
                  </a:ext>
                </a:extLst>
              </p14:cNvPr>
              <p14:cNvContentPartPr/>
              <p14:nvPr/>
            </p14:nvContentPartPr>
            <p14:xfrm>
              <a:off x="7236566" y="1225851"/>
              <a:ext cx="1596240" cy="14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7BF8A03-EA54-7BE2-080B-66AC26297C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2926" y="1118211"/>
                <a:ext cx="170388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48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toast1102_org.xml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422939-3CC3-1281-3A27-D49089E3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323850"/>
            <a:ext cx="6162675" cy="6210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140A03D-9DCB-4496-4B50-CC41B6DACEBA}"/>
                  </a:ext>
                </a:extLst>
              </p14:cNvPr>
              <p14:cNvContentPartPr/>
              <p14:nvPr/>
            </p14:nvContentPartPr>
            <p14:xfrm>
              <a:off x="4832846" y="404691"/>
              <a:ext cx="1084680" cy="53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140A03D-9DCB-4496-4B50-CC41B6DACE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8846" y="296691"/>
                <a:ext cx="119232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44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Self1102_org.java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0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51</Words>
  <Application>Microsoft Office PowerPoint</Application>
  <PresentationFormat>와이드스크린</PresentationFormat>
  <Paragraphs>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18</cp:revision>
  <dcterms:created xsi:type="dcterms:W3CDTF">2021-05-08T00:27:13Z</dcterms:created>
  <dcterms:modified xsi:type="dcterms:W3CDTF">2023-07-09T10:06:15Z</dcterms:modified>
</cp:coreProperties>
</file>