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750" r:id="rId5"/>
    <p:sldId id="751" r:id="rId6"/>
    <p:sldId id="752" r:id="rId7"/>
    <p:sldId id="75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2:59:35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318 1 10250,'0'3'4062,"0"8"-1394,0 15 1892,2-9-4608,6 2 16,0-1 0,23 33 0,-4-6 6,311 655-92,-145-154 36,-146-376 310,32 227 0,-69-322 43,-3 1 0,-4 0 0,-3 0 0,-3 1 0,-4-2 0,-3 1 0,-3-1 0,-33 107 0,14-94 172,-4-1-1,-70 126 0,-123 143 297,-86 60-1230,220-286-1062,56-84 154,22-18-14,14-22 707,-1 0-1,0 0 1,0-1-1,0 1 1,0-1 0,-7 6-1,-7 7-2792,-7 4-1794,-3-15 1246,27-6 3732,-1 0-1,0 0 1,1 0-1,-1 0 1,0 0-1,1 0 1,0 1-1,-1-1 0,1 0 1,-2 2-1,3-2 296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2:22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1,'2411'0,"-2372"0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2:26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76,'175'1,"435"-16,528-10,-755 28,2178-3,-2523-2,0-2,41-9,-38 6,65-5,708 11,-392 3,621-2,-811 19,-14 0,416-20,-598 3,-1 1,42 10,-38-5,61 3,-65-11,-4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2:59:37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6 13773,'-4'-1'4805,"-15"-4"3234,30 18-8194,12 12-37,-12-14 169,-1 0 0,0 1 1,-1 0-1,0 1 1,-1-1-1,0 2 0,9 21 1,-13-25-16,-1 1 0,-1-1-1,1 1 1,-2-1 0,0 1 0,0 0 0,-1 0 0,0 0 0,0 0 0,-4 17 0,0-12-29,-1-1-1,0 1 1,0-1 0,-2 0-1,0-1 1,-13 21 0,2-8-20,-2-1-1,-1-1 1,0-1 0,-2-1 0,-1-1 0,-40 28 0,56-43-121,9-4 103,17-7 118,29-12 297,-23 7-178,-1 2 1,1 0-1,41-5 0,-62 11-186,0 1 0,-1 0 1,1 0-1,-1 0 0,1 1 1,-1-1-1,1 0 0,-1 1 1,1 0-1,-1 0 0,1-1 1,-1 1-1,0 1 0,1-1 1,-1 0-1,0 1 0,0-1 1,0 1-1,0-1 0,0 1 1,0 0-1,-1 0 0,3 3 1,-1-2-137,-1 1-1,0-1 1,0 1 0,-1-1 0,1 1 0,-1-1 0,0 1-1,1 0 1,-2 0 0,1 0 0,0 0 0,-1-1 0,0 9-1,-1-1-364,-1 0-1,-1 0 0,0-1 0,0 1 0,-1-1 0,0 0 0,-10 17 0,-1-4-1248,-33 43 0,10-27 394,34-36 1587,8-5 239,33-16 2672,61-20-1,-78 32-2382,1 0 0,0 2 0,0 0 0,0 2 0,21-1-1,-34 3-784,-1 1 0,0 0 0,0 1 0,1-1 0,-1 2 0,0-1 0,0 1 0,-1 0 0,1 0 0,-1 0 0,10 7 0,-15-9-39,0 0 1,0-1 0,0 1 0,-1 0 0,1 0-1,0-1 1,0 1 0,-1 0 0,1 0 0,0 0-1,-1 0 1,1 0 0,-1 0 0,1 0 0,-1 0 0,0 0-1,1 1 1,-1-1 0,0 0 0,0 2 0,1 0-411,-1-3 459,0 0 0,0 0 0,0 1 0,0-1 0,1 0 0,-1 0 0,0 1 0,0-1 0,0 0 0,0 0 0,0 1 0,0-1 0,0 0 0,0 0 0,0 1 0,0-1 0,0 0 0,0 0 0,0 0 1,0 1-1,0-1 0,0 0 0,0 0 0,-1 1 0,1-1 0,0 0 0,0 0 0,0 0 0,0 1 0,0-1 0,-1 0 0,1 0 0,0 0 0,0 1 0,0-1 0,0 0 0,-1 0 0,-9 16-2735,-11 14-2082,-8-11 910,-3 7 720,25-23 3026,0 0 1,0 0-1,0-1 1,-10 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2:59:37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8616,'0'1'265,"1"0"1,-1-1-1,1 1 0,-1 0 0,1-1 1,-1 1-1,1 0 0,-1-1 0,1 1 1,0-1-1,-1 1 0,1-1 0,0 1 1,-1-1-1,1 1 0,0-1 0,0 0 1,-1 1-1,1-1 0,0 0 1,0 0-1,0 0 0,-1 0 0,1 1 1,0-1-1,0 0 0,0 0 0,0-1 1,-1 1-1,1 0 0,0 0 0,0 0 1,0 0-1,-1-1 0,1 1 0,0 0 1,0-1-1,0 0 0,16-3 56,205-32 4025,114-28-3417,-212 44-2403,-95 23-1263,-24 0-136,-23-2 1095,-51 3 729,61-3 1238,0 0 1,0 1-1,0-1 1,0 2-1,0-1 1,-13 7-1,16-6-7,1 1 0,-1-1 0,1 0 0,0 1 0,0 0 0,0 0 0,1 0 0,0 1 0,-1-1-1,1 1 1,1 0 0,-1 0 0,1 0 0,0 0 0,-3 10 0,1 4 175,0 1 1,1-1-1,1 23 1,0-17-214,1 16-252,5 53 0,0-4-3349,3-2-11507,-7-83 13144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2:59:38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0 12204,'3'3'4441,"21"31"2051,-24-34-6460,0 1 0,1-1 0,-1 0 0,0 1 0,0-1 0,0 0 0,1 1 0,-1-1 0,0 0 0,0 0 0,1 1 0,-1-1 0,0 0 0,0 0 0,1 0 0,-1 1 0,0-1 0,1 0 0,-1 0 0,0 0 0,1 0 0,-1 0 0,0 0 0,1 1 0,-1-1 0,0 0 0,1 0 0,0 0 0,91 12 955,-1-1-356,-89-11-623,0 1 1,1-1-1,-1 1 1,0 0-1,0 0 1,1 0-1,-1 0 0,0 0 1,0 0-1,0 0 1,0 1-1,-1-1 1,1 1-1,0-1 1,0 1-1,-1 0 0,1-1 1,-1 1-1,0 0 1,1 0-1,-1 0 1,0 0-1,0 1 0,0-1 1,-1 0-1,1 0 1,0 1-1,-1-1 1,0 0-1,1 0 1,-1 1-1,0-1 0,0 1 1,0-1-1,-1 0 1,1 3-1,-3 10 19,0 0-1,-1 0 0,0-1 1,-9 21-1,10-28-32,-33 71-297,-3-2 1,-66 97 0,88-145-89,-18 28-831,0-13-700,18-17 177,-6 8-1870,1-16-1622,18-31-3026,17-4 5444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2:59:38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17 13517,'0'-3'8536,"0"-8"-6641,0 8-315,0 6-1542,11 273 68,0-63-608,3 160-514,2 160-84,-20-178-2912,4-346 3011,-1 1 0,0-1 0,-1 1 0,0-1 0,0 0 0,-1 0 0,-6 13 0,9-21 836,0 0 0,0-1 0,0 1-1,0-1 1,0 1 0,-1-1-1,1 1 1,0-1 0,0 1-1,0-1 1,-1 1 0,1-1-1,0 1 1,-1-1 0,1 0 0,0 1-1,-1-1 1,1 1 0,-1-1-1,1 0 1,-1 1 0,1-1-1,-1 0 1,1 0 0,-1 1 0,1-1-1,-1 0 1,1 0 0,-1 0-1,-11-14-2989,4-8 235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2:59:38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11691,'27'0'4676,"-11"0"-63,14 0-1859,13 10-1536,-8-10-578,15 12-448,6-2-832,-5-10-1282,6 0-2722,4 5 31,-16-13-159,-1 8 63,-22-19 225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1:18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1,'1490'0,"-1414"3,76 14,-46-4,-2-2,307 19,-95-12,8 0,838-20,-1132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2:18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3,'172'-3,"189"7,-229 12,25 2,622-15,-399-6,728 3,-1078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0:52:20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0,'5625'0,"-5594"0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93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10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6E747-0D45-4A88-A6BD-C93A6AB9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0" y="590211"/>
            <a:ext cx="10667521" cy="481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989900" y="1400961"/>
            <a:ext cx="8598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5-1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버튼</a:t>
            </a:r>
            <a:r>
              <a:rPr lang="en-US" altLang="ko-KR" dirty="0"/>
              <a:t>4 </a:t>
            </a:r>
            <a:br>
              <a:rPr lang="en-US" altLang="ko-KR" dirty="0"/>
            </a:br>
            <a:r>
              <a:rPr lang="ko-KR" altLang="en-US" dirty="0"/>
              <a:t>크기 </a:t>
            </a:r>
            <a:r>
              <a:rPr lang="en-US" altLang="ko-KR" dirty="0"/>
              <a:t>:</a:t>
            </a:r>
            <a:r>
              <a:rPr lang="ko-KR" altLang="en-US" dirty="0"/>
              <a:t> 가로는 전체화면</a:t>
            </a:r>
            <a:r>
              <a:rPr lang="en-US" altLang="ko-KR" dirty="0"/>
              <a:t>, </a:t>
            </a:r>
            <a:r>
              <a:rPr lang="ko-KR" altLang="en-US" dirty="0"/>
              <a:t>세로는 </a:t>
            </a:r>
            <a:r>
              <a:rPr lang="en-US" altLang="ko-KR" dirty="0"/>
              <a:t>100dp</a:t>
            </a:r>
            <a:br>
              <a:rPr lang="en-US" altLang="ko-KR" dirty="0"/>
            </a:br>
            <a:r>
              <a:rPr lang="ko-KR" altLang="en-US" dirty="0"/>
              <a:t>글자 위치 </a:t>
            </a:r>
            <a:r>
              <a:rPr lang="en-US" altLang="ko-KR" dirty="0"/>
              <a:t>: </a:t>
            </a:r>
            <a:r>
              <a:rPr lang="ko-KR" altLang="en-US" dirty="0"/>
              <a:t>가운데</a:t>
            </a:r>
            <a:br>
              <a:rPr lang="en-US" altLang="ko-KR" dirty="0"/>
            </a:br>
            <a:r>
              <a:rPr lang="ko-KR" altLang="en-US" dirty="0"/>
              <a:t>색깔 </a:t>
            </a:r>
            <a:r>
              <a:rPr lang="en-US" altLang="ko-KR" dirty="0"/>
              <a:t>: </a:t>
            </a:r>
            <a:r>
              <a:rPr lang="ko-KR" altLang="en-US" dirty="0"/>
              <a:t>빨간색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버튼</a:t>
            </a:r>
            <a:r>
              <a:rPr lang="en-US" altLang="ko-KR" dirty="0"/>
              <a:t>5</a:t>
            </a:r>
            <a:br>
              <a:rPr lang="en-US" altLang="ko-KR" dirty="0"/>
            </a:br>
            <a:r>
              <a:rPr lang="ko-KR" altLang="en-US" dirty="0"/>
              <a:t>크기 </a:t>
            </a:r>
            <a:r>
              <a:rPr lang="en-US" altLang="ko-KR" dirty="0"/>
              <a:t>: </a:t>
            </a:r>
            <a:r>
              <a:rPr lang="ko-KR" altLang="en-US" dirty="0"/>
              <a:t>가로는 </a:t>
            </a:r>
            <a:r>
              <a:rPr lang="en-US" altLang="ko-KR" dirty="0"/>
              <a:t>200dp, </a:t>
            </a:r>
            <a:r>
              <a:rPr lang="ko-KR" altLang="en-US" dirty="0"/>
              <a:t>세로는 </a:t>
            </a:r>
            <a:r>
              <a:rPr lang="en-US" altLang="ko-KR" dirty="0"/>
              <a:t>100dp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글자 위치 </a:t>
            </a:r>
            <a:r>
              <a:rPr lang="en-US" altLang="ko-KR" dirty="0"/>
              <a:t>: </a:t>
            </a:r>
            <a:r>
              <a:rPr lang="ko-KR" altLang="en-US" dirty="0"/>
              <a:t>위쪽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색깔 </a:t>
            </a:r>
            <a:r>
              <a:rPr lang="en-US" altLang="ko-KR" dirty="0"/>
              <a:t>: </a:t>
            </a:r>
            <a:r>
              <a:rPr lang="ko-KR" altLang="en-US" dirty="0"/>
              <a:t>빨간색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69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38C4FB-C2C6-45F4-B133-22CC3CD2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DD8C5-F1E1-4344-9BF8-18150A6BF701}"/>
              </a:ext>
            </a:extLst>
          </p:cNvPr>
          <p:cNvSpPr txBox="1"/>
          <p:nvPr/>
        </p:nvSpPr>
        <p:spPr>
          <a:xfrm>
            <a:off x="92942" y="2165981"/>
            <a:ext cx="37664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버튼</a:t>
            </a:r>
            <a:r>
              <a:rPr lang="en-US" altLang="ko-KR" dirty="0"/>
              <a:t>4 </a:t>
            </a:r>
            <a:br>
              <a:rPr lang="en-US" altLang="ko-KR" dirty="0"/>
            </a:br>
            <a:r>
              <a:rPr lang="ko-KR" altLang="en-US" dirty="0"/>
              <a:t>크기 </a:t>
            </a:r>
            <a:r>
              <a:rPr lang="en-US" altLang="ko-KR" dirty="0"/>
              <a:t>:</a:t>
            </a:r>
            <a:r>
              <a:rPr lang="ko-KR" altLang="en-US" dirty="0"/>
              <a:t> 가로는 전체화면</a:t>
            </a:r>
            <a:r>
              <a:rPr lang="en-US" altLang="ko-KR" dirty="0"/>
              <a:t>, </a:t>
            </a:r>
            <a:r>
              <a:rPr lang="ko-KR" altLang="en-US" dirty="0"/>
              <a:t>세로는 </a:t>
            </a:r>
            <a:r>
              <a:rPr lang="en-US" altLang="ko-KR" dirty="0"/>
              <a:t>100dp</a:t>
            </a:r>
            <a:br>
              <a:rPr lang="en-US" altLang="ko-KR" dirty="0"/>
            </a:br>
            <a:r>
              <a:rPr lang="ko-KR" altLang="en-US" dirty="0"/>
              <a:t>글자 위치 </a:t>
            </a:r>
            <a:r>
              <a:rPr lang="en-US" altLang="ko-KR" dirty="0"/>
              <a:t>: </a:t>
            </a:r>
            <a:r>
              <a:rPr lang="ko-KR" altLang="en-US" dirty="0"/>
              <a:t>가운데</a:t>
            </a:r>
            <a:br>
              <a:rPr lang="en-US" altLang="ko-KR" dirty="0"/>
            </a:br>
            <a:r>
              <a:rPr lang="ko-KR" altLang="en-US" dirty="0"/>
              <a:t>색깔 </a:t>
            </a:r>
            <a:r>
              <a:rPr lang="en-US" altLang="ko-KR" dirty="0"/>
              <a:t>: </a:t>
            </a:r>
            <a:r>
              <a:rPr lang="ko-KR" altLang="en-US" dirty="0"/>
              <a:t>빨간색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버튼</a:t>
            </a:r>
            <a:r>
              <a:rPr lang="en-US" altLang="ko-KR" dirty="0"/>
              <a:t>5</a:t>
            </a:r>
            <a:br>
              <a:rPr lang="en-US" altLang="ko-KR" dirty="0"/>
            </a:br>
            <a:r>
              <a:rPr lang="ko-KR" altLang="en-US" dirty="0"/>
              <a:t>크기 </a:t>
            </a:r>
            <a:r>
              <a:rPr lang="en-US" altLang="ko-KR" dirty="0"/>
              <a:t>: </a:t>
            </a:r>
            <a:r>
              <a:rPr lang="ko-KR" altLang="en-US" dirty="0"/>
              <a:t>가로는 </a:t>
            </a:r>
            <a:r>
              <a:rPr lang="en-US" altLang="ko-KR" dirty="0"/>
              <a:t>200dp, </a:t>
            </a:r>
            <a:r>
              <a:rPr lang="ko-KR" altLang="en-US" dirty="0"/>
              <a:t>세로는 </a:t>
            </a:r>
            <a:r>
              <a:rPr lang="en-US" altLang="ko-KR" dirty="0"/>
              <a:t>100dp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글자 위치 </a:t>
            </a:r>
            <a:r>
              <a:rPr lang="en-US" altLang="ko-KR" dirty="0"/>
              <a:t>: </a:t>
            </a:r>
            <a:r>
              <a:rPr lang="ko-KR" altLang="en-US" dirty="0"/>
              <a:t>위쪽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색깔 </a:t>
            </a:r>
            <a:r>
              <a:rPr lang="en-US" altLang="ko-KR" dirty="0"/>
              <a:t>: </a:t>
            </a:r>
            <a:r>
              <a:rPr lang="ko-KR" altLang="en-US" dirty="0"/>
              <a:t>빨간색 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E0C5E3-5F81-4241-91F8-0352CA1BA08D}"/>
              </a:ext>
            </a:extLst>
          </p:cNvPr>
          <p:cNvGrpSpPr/>
          <p:nvPr/>
        </p:nvGrpSpPr>
        <p:grpSpPr>
          <a:xfrm>
            <a:off x="8017727" y="3690900"/>
            <a:ext cx="1220400" cy="1534680"/>
            <a:chOff x="8017727" y="3690900"/>
            <a:chExt cx="1220400" cy="15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40945A4-3D19-413C-A348-49379222C2A8}"/>
                    </a:ext>
                  </a:extLst>
                </p14:cNvPr>
                <p14:cNvContentPartPr/>
                <p14:nvPr/>
              </p14:nvContentPartPr>
              <p14:xfrm>
                <a:off x="8017727" y="3690900"/>
                <a:ext cx="385920" cy="1534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40945A4-3D19-413C-A348-49379222C2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08727" y="3682260"/>
                  <a:ext cx="40356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C8BB07E-CE15-46A9-8FBF-D9A64B00496E}"/>
                    </a:ext>
                  </a:extLst>
                </p14:cNvPr>
                <p14:cNvContentPartPr/>
                <p14:nvPr/>
              </p14:nvContentPartPr>
              <p14:xfrm>
                <a:off x="8574647" y="4076820"/>
                <a:ext cx="191160" cy="351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C8BB07E-CE15-46A9-8FBF-D9A64B0049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65647" y="4067820"/>
                  <a:ext cx="2088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73D973B-C064-4A0D-9F52-2D5F38B6D08A}"/>
                    </a:ext>
                  </a:extLst>
                </p14:cNvPr>
                <p14:cNvContentPartPr/>
                <p14:nvPr/>
              </p14:nvContentPartPr>
              <p14:xfrm>
                <a:off x="8502647" y="4461660"/>
                <a:ext cx="274320" cy="198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73D973B-C064-4A0D-9F52-2D5F38B6D0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93647" y="4453020"/>
                  <a:ext cx="291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3589C8B-EE63-4682-9899-B719537EC088}"/>
                    </a:ext>
                  </a:extLst>
                </p14:cNvPr>
                <p14:cNvContentPartPr/>
                <p14:nvPr/>
              </p14:nvContentPartPr>
              <p14:xfrm>
                <a:off x="8832767" y="4266540"/>
                <a:ext cx="131400" cy="275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3589C8B-EE63-4682-9899-B719537EC0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24127" y="4257540"/>
                  <a:ext cx="149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7C9C056-C6D4-43A2-BC7C-523CEAC73CC6}"/>
                    </a:ext>
                  </a:extLst>
                </p14:cNvPr>
                <p14:cNvContentPartPr/>
                <p14:nvPr/>
              </p14:nvContentPartPr>
              <p14:xfrm>
                <a:off x="9034367" y="4148460"/>
                <a:ext cx="19800" cy="667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7C9C056-C6D4-43A2-BC7C-523CEAC73C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5727" y="4139460"/>
                  <a:ext cx="3744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CCBD214-EF13-4364-88D7-A7B677A852B1}"/>
                    </a:ext>
                  </a:extLst>
                </p14:cNvPr>
                <p14:cNvContentPartPr/>
                <p14:nvPr/>
              </p14:nvContentPartPr>
              <p14:xfrm>
                <a:off x="9044447" y="4405140"/>
                <a:ext cx="193680" cy="13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CCBD214-EF13-4364-88D7-A7B677A852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35447" y="4396500"/>
                  <a:ext cx="21132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self0501_main_org.xml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37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099ADD-6517-EAE5-8655-03178D0F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07" y="0"/>
            <a:ext cx="601938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E386499-47AE-DCBE-40F5-BA1B2661CBF8}"/>
                  </a:ext>
                </a:extLst>
              </p14:cNvPr>
              <p14:cNvContentPartPr/>
              <p14:nvPr/>
            </p14:nvContentPartPr>
            <p14:xfrm>
              <a:off x="4323086" y="64851"/>
              <a:ext cx="1502280" cy="39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E386499-47AE-DCBE-40F5-BA1B2661CB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9446" y="-42789"/>
                <a:ext cx="160992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17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Self0501_org.java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76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6FADFD-B232-42EE-FF02-35A9AC30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704975"/>
            <a:ext cx="4972050" cy="3448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B9BA239-A7BE-BE8F-4AC3-BEC28AE0298D}"/>
                  </a:ext>
                </a:extLst>
              </p14:cNvPr>
              <p14:cNvContentPartPr/>
              <p14:nvPr/>
            </p14:nvContentPartPr>
            <p14:xfrm>
              <a:off x="6543926" y="1827771"/>
              <a:ext cx="1123200" cy="15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B9BA239-A7BE-BE8F-4AC3-BEC28AE029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9926" y="1719771"/>
                <a:ext cx="12308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6DF00B2-4A8A-9300-B064-DE89DB40A41D}"/>
                  </a:ext>
                </a:extLst>
              </p14:cNvPr>
              <p14:cNvContentPartPr/>
              <p14:nvPr/>
            </p14:nvContentPartPr>
            <p14:xfrm>
              <a:off x="4362686" y="2168331"/>
              <a:ext cx="20365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6DF00B2-4A8A-9300-B064-DE89DB40A4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9046" y="2060331"/>
                <a:ext cx="2144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59F0931-7E39-9AC1-BD1E-5995D0D6D228}"/>
                  </a:ext>
                </a:extLst>
              </p14:cNvPr>
              <p14:cNvContentPartPr/>
              <p14:nvPr/>
            </p14:nvContentPartPr>
            <p14:xfrm>
              <a:off x="5290046" y="3108651"/>
              <a:ext cx="882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59F0931-7E39-9AC1-BD1E-5995D0D6D2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6046" y="3001011"/>
                <a:ext cx="99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5215407-7DB0-D309-3B77-D8A753F8432A}"/>
                  </a:ext>
                </a:extLst>
              </p14:cNvPr>
              <p14:cNvContentPartPr/>
              <p14:nvPr/>
            </p14:nvContentPartPr>
            <p14:xfrm>
              <a:off x="4872086" y="4204851"/>
              <a:ext cx="3198960" cy="28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5215407-7DB0-D309-3B77-D8A753F843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8446" y="4097211"/>
                <a:ext cx="330660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5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93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19</cp:revision>
  <dcterms:created xsi:type="dcterms:W3CDTF">2021-05-08T00:27:13Z</dcterms:created>
  <dcterms:modified xsi:type="dcterms:W3CDTF">2023-07-09T09:49:18Z</dcterms:modified>
</cp:coreProperties>
</file>