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753" r:id="rId5"/>
    <p:sldId id="754" r:id="rId6"/>
    <p:sldId id="755" r:id="rId7"/>
    <p:sldId id="756" r:id="rId8"/>
    <p:sldId id="7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713 128 6598,'0'0'12839,"-3"-2"-11857,-33-17 2136,32 17-2691,1 1 11,-15-4 330,1-1 0,0-1 1,-20-10-1,14 5-148,-46-15 0,49 21-428,-1 0 1,0 2-1,-22-2 0,-26-1 80,34 7-208,-56 0 123,83 1-206,0 0 1,-1 1-1,-12 4 0,18-5 14,-16 10-177,9 0 161,7-8-11,1 0-5,-4 10-21,0 0 1,1 0-1,0 1 1,1-1-1,0 1 1,2 0-1,-3 27 1,3 112-243,4-85 190,-2 474-237,7-286 277,-13 37-106,-9 176 245,12-34-121,5-230 46,-15 282-5,-1-1-53,14 248 181,15-466 7,-1 1-18,-14-221-102,-6 326 24,-7 52-103,4-36 155,12-39-183,2-119 228,-5 497 270,-7-527-369,0-1-20,7-53 191,0-125-175,0 2 10,-1-3 0,-8 29 69,8-48-74,1 0 17,0-1 0,0 1 0,0 0 0,-1-1 0,1 1 0,-1-1 1,1 1-1,-1 0 0,-1 2 0,1-3-63,0 1 355,1-1-330,0-1 0,0 1 0,1-1 0,-1 0 0,0 1 0,1-1 1,-1 1-1,1-1 0,-1 0 0,1 1 0,0-1 0,0 0 0,0 0 0,-1 1 0,1-1 0,0 0 1,0 0-1,1 0 0,-1 0 0,2 1 0,1 1-43,-1-3 58,39 0 150,55 5-193,231-18 33,-301 9 13,-3 1 113,32 0 1,-54 3-197,11 4-5383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9769,'0'0'7084,"-2"2"-6897,0 1-197,0 1 0,1-1-1,-1 1 1,1-1 0,0 1-1,0-1 1,0 1 0,0 0 0,1-1-1,-1 1 1,1 4 0,1 51-13,0-27-18,17 408 143,-9-370 624,-9-67-294,4-1 97,9 8 15,-10-8 1,0-7 5,1-1-364,-2 4-81,0-1 0,-1 1 0,1-1 0,-1 0 0,0 1 0,0-1 0,0 0 0,1-3 0,12-33 314,-3 0 0,-1-1 0,8-69 1,-16 95-540,1 0 0,7-22 0,-8 27-60,0 4-140,1 9 0,1 2 216,0-1 1,0 1-1,-1-1 1,0 1-1,0 0 1,0 0-1,3 13 1,11 54-426,-10-38 268,2 11-834,1 5-4718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76 7335,'-2'-3'3657,"-13"-19"3765,9 16-6516,0-1 1,0 1-1,0 1 0,0-1 1,-11-5-1,16 10-797,-1 0-1,1 0 1,0 0-1,0 0 1,-1 0 0,1 1-1,-1-1 1,1 1-1,-1-1 1,1 1-1,-1-1 1,1 1 0,-1 0-1,1 0 1,-1 0-1,1 0 1,-1 0 0,1 0-1,-1 0 1,1 0-1,-1 1 1,1-1 0,-1 1-1,1-1 1,-1 1-1,1-1 1,0 1 0,-1 0-1,1 0 1,0 0-1,0 0 1,-2 1 0,-1 2-55,0 1 1,0 0 0,1 0-1,-1 1 1,1-1 0,-4 10-1,-55 152 181,11-27-149,9-50 0,21-47-597,-21 61 1,40-98-1613,-2 10 4967,3-11-5108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11691,'0'0'9166,"2"4"-8974,1 9 46,0 0-1,0 1 0,-1-1 0,-1 28 1,2 3-245,-1 81 128,-3-73 196,3-45-237,8 11 5,4-2-26,6-7-43,3-7 70,0 0 1,0-1-1,28-3 1,1 0 245,103 2 2150,-153 0-3699,2-3-1393,9-12-1613,-13 15 4030,0 0 1,1-1-1,-1 1 1,0 0-1,0-1 0,1 1 1,-1 0-1,0-1 0,0 1 1,0 0-1,1-1 1,-1 1-1,0-1 0,0 1 1,0 0-1,0-1 0,0 1 1,0-1-1,0 1 1,0 0-1,0-1 0,0 1 1,0-1-1,0-8-1499,1 0-185,-1 0 1,-1 1-1,-1-12 1,-7-20-2320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645 66 6598,'0'0'10218,"1"-3"-9284,0 2-653,-1 1 1,0-1-1,1 1 0,-1-1 1,0 1-1,0-1 0,0 1 1,1-1-1,-1 1 0,0-1 0,0 1 1,0-1-1,0 1 0,0-1 1,0 1-1,0-1 0,0 0 1,0 1-1,0-1 0,0 1 1,0-1-1,0 1 0,-1-1 0,1 1 1,0-1-1,0 1 0,-1-1 1,1 1-1,0-1 0,0 1 1,-1 0-1,1-1 0,-1 0 0,-7-2-1015,5 1 2052,2 3-1253,0-1-1,0 0 0,0 0 1,0 1-1,0-1 0,0 0 1,0 0-1,0 0 0,0 0 1,0 0-1,0-1 0,0 1 1,0 0-1,0 0 0,-1-1 1,-12-3 219,-16-4-102,0 1 1,-1 2 0,-35-2-1,-90 4-162,111 3 20,19-2-30,-33-1 22,51 2-21,-8 3 6,-9 1-2,-28 3 108,50-5 0,1-1-66,0 0 0,0 1 0,1-1 0,-1 1 0,1 0 0,-1-1 0,0 1 0,1 0 0,-1 0 0,1 0 0,-1 0-1,1 0 1,0 1 0,0-1 0,-1 0 0,1 0 0,0 1 0,0-1 0,-1 3 0,1-3-134,-1 2 296,1 0-128,-2-1-33,-6 27 428,4 12-432,3-34-72,1 0 1,1 0 0,-1 0 0,1 0 0,1 11 0,1 5-3,-1 14 3,9 44 0,-3-33 24,24 115-114,-26-141 113,-5-16-10,10 29 45,-4-14-36,-2-4 1,-2-10 10,3 3-22,-3-4 44,2 5-33,-3-6-26,3 7 5,-4-10 9,1 0 0,-1-1 0,1 1 1,0 0-1,-1-1 0,1 1 0,0-1 1,0 1-1,0-1 0,0 1 0,0-1 0,0 1 1,0-1-1,1 0 0,-1 0 0,0 0 1,1 0-1,-1 0 0,1 0 0,-1 0 0,1 0 1,0 0-1,-1-1 0,1 1 0,1 0 1,7 1 11,0 1 1,0-1 0,-1-1-1,12 0 1,-7 0-13,19 2-14,1-2-1,-1-1 1,40-6 0,-57 5-1,79-12 19,-58 7 63,61-3 1,-84 7-34,-9 0-30,40 1-5,-42 1-131,7 0-1437,-3-2-1603,-16-42-16409,1 22 14356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436 36 8264,'-2'-6'-8,"-5"-24"15438,6 30-15306,0 0 0,0 0 0,-1 0 0,1 1-1,0-1 1,0 0 0,0 1 0,-1-1 0,1 0 0,0 1-1,0 0 1,0-1 0,0 1 0,0 0 0,0-1-1,0 1 1,0 0 0,0 0 0,-1 2 0,-11 22-123,3-5 175,-276 413 301,198-301-661,85-128-125,1 8-5647,0-43-14412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11723,'0'0'13314,"-3"0"-12583,0 1-635,2-1-66,0 0 0,1 0 1,-1 1-1,0-1 0,0 0 0,0 1 1,0-1-1,0 1 0,0-1 0,0 1 0,1-1 1,-1 1-1,0-1 0,0 1 0,1 0 0,-1-1 1,0 1-1,1 0 0,-1 0 0,1-1 1,-1 1-1,1 0 0,-1 0 0,1 0 0,0 0 1,-1 0-1,1 0 0,0 0 0,0 0 0,-1 0 1,1 0-1,0 0 0,0-1 0,0 1 1,0 0-1,1 0 0,-1 2 0,0 18-45,-1 14-42,2 1 1,1-1 0,12 59 0,-8-64 73,-5-18-15,2-1 0,-1 0 0,2 1 0,7 19 0,-6-25-45,15 6 32,-13-10 13,0-1 0,0 1 0,0-2 0,0 1 1,0-1-1,0 0 0,0 0 0,11-3 0,59-15 29,-47 10-22,114-23-9,-83 25-2685,-60 6 2499,-1 0-1,1 0 1,-1 0 0,0 0 0,1 0 0,-1-1 0,0 1 0,1 0-1,-1 0 1,0-1 0,0 1 0,1 0 0,-1 0 0,0-1-1,0 1 1,1 0 0,-1-1 0,0 1 0,0 0 0,0-1-1,1 1 1,-1 0 0,0-1 0,0 1 0,0-1 0,1-5-1813,5-9-5035,-5 13 6387,0-1-1,0 1 0,0-1 0,0 1 1,-1-1-1,1 0 0,-1 0 0,1 1 1,-1-6-1,-7-26-3121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97 136 1409,'0'0'967,"-1"-3"42,-8-14 3397,0 0 1,-18-22-1,5 5-185,20 31-1936,-1 0-1244,-12-17 4239,13 24-5099,1 2-171,-1-1 0,1 1 0,0-1 0,0 1 0,1-1 1,-1 1-1,1 0 0,1-1 0,-1 1 0,2 9 0,0-1-41,15 331 314,-17-343-5,0-2-280,1 0 0,-1 0 0,1 0 1,-1 0-1,0 0 0,1 0 1,-1 0-1,1 0 0,-1 0 0,0 1 1,1-1-1,-1 0 0,0 0 1,1 0-1,-1 0 0,1 1 0,-1-1 1,0 0-1,1 0 0,-1 1 0,0-1 1,0 0-1,1 1 0,-1 0-3,1-1-1,-1 0 1,1 1 0,-1-1-1,1 1 1,-1-1-1,1 0 1,0 1 0,-1-1-1,1 0 1,-1 1-1,1-1 1,0 0 0,-1 0-1,1 0 1,-1 0 0,1 0-1,0 0 1,-1 1-1,1-2 1,0 1 0,1 0-1,63-3 81,75-15-1,-139 18-73,77-11 287,99-2 0,-173 14-254,1-1 0,-1 1-1,0-1 1,0 1 0,0 1-1,0-1 1,6 3 0,-5-2-16,7 0 162,0 0 0,19 0 0,-28-2-159,1 0-719,7 0 405,-8-32-23732,-3 16 18948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12524,'3'0'8333,"14"3"-1019,-1 23-7492,-14-16 135,-1-2-3,14 58-296,-11-44-560,14 40 0,-14-51-1737,0 1 2555,9-54-22951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0 10890,'16'7'7255,"-15"-1"-5450,5 18-1774,-2 1-1,-1 0 1,0 0 0,-2 26 0,-2-43 12,0-1 0,0 0-1,0 0 1,-1 0 0,0 0 0,0 0-1,-1-1 1,0 1 0,0-1-1,-1 1 1,0-1 0,0 0 0,0 0-1,0-1 1,-9 8 0,6-5 42,-1-2 0,1 1 1,-1-1-1,-1 0 1,1-1-1,-1 0 1,0 0-1,0-1 0,-1 0 1,-16 5-1,-21-8 1624,46-1-1655,0 0 0,0 0 1,0 0-1,0 0 1,0 0-1,0 0 1,-1 0-1,1 0 1,0 0-1,0-1 1,0 1-1,0-1 0,0 1 1,0 0-1,-1-2 1,-1 0 88,-1 1 209,4 1-340,0-1 0,0 1 0,0-1-1,0 1 1,0 0 0,0-1 0,0 1 0,0 0 0,0-1 0,0 1-1,0 0 1,-1-1 0,1 1 0,0 0 0,0-1 0,0 1-1,-1 0 1,1 0 0,0-1 0,0 1 0,-1 0 0,1 0-1,0-1 1,0 1 0,-1 0 0,1 0 0,-1-1-9,1 1 0,-1 0 0,1-1 0,-1 1 0,1 0 0,0-1 0,-1 1 0,1 0 0,0-1 0,-1 1 0,1-1 0,0 1 0,0-1 0,-1 1 0,1 0 0,0-1 0,0 1 0,0-1 0,0 1 0,0-1 0,-1 1 0,1-1 0,0 0 0,0 1 0,0-1 0,1 0 0,-1-1-22,1-1 1,-1 1-1,1 0 1,0-1-1,0 1 1,0 0-1,1 0 1,-1-1 0,0 1-1,1 0 1,-1 0-1,1 1 1,0-1-1,0 0 1,0 0-1,0 1 1,0-1 0,0 1-1,0 0 1,0 0-1,0-1 1,1 2-1,-1-1 1,4-1-1,3-1-124,-1 0-1,1 0 0,0 1 0,0 1 0,0 0 0,10-1 0,2 2-420,-16-1 251,1 1 0,0 0 1,0 0-1,0 0 1,0 1-1,0 0 1,-1 0-1,1 0 1,0 1-1,-1 0 1,1 0-1,-1 1 1,0-1-1,8 6 0,11 8-1496,-23-16 1631,-1 0 1,1 1-1,-1-1 1,1 1-1,-1-1 0,1 1 1,-1-1-1,1 1 1,-1 0-1,1-1 1,-1 1-1,0 0 1,1-1-1,-1 1 0,0 0 1,0-1-1,1 1 1,-1 0-1,0-1 1,0 1-1,0 0 0,0 0 1,0-1-1,0 1 1,0 0-1,0 0 1,0-1-1,-1 2 1,1 2-867,0-1 592,0 0 1,-1 0-1,1-1 0,-1 1 0,1 0 0,-1 0 0,0 0 1,0-1-1,0 1 0,-1 0 0,1-1 0,0 1 1,-1-1-1,0 1 0,0-1 0,1 0 0,-1 0 0,-1 0 1,1 0-1,0 0 0,-4 2 0,-15 4-67,8-6 499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11243,'4'1'7409,"1"1"-7058,0-1-1,1 0 1,-1-1-1,0 1 1,1-1-1,-1 0 1,10-2 0,-15 2-353,60-4 335,-1 2-1,78 7 1,-120-4-661,-11-1-221,0 1-1,-1-1 1,1 1-1,-1 0 1,8 3-1,-9 24-18278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9257,'0'0'9999,"5"-1"-9428,0-2-439,-4 3-88,1-1 0,0 0 0,-1 0 0,1 1 0,0-1 0,0 1 0,-1 0 0,1-1 0,0 1 0,0 0 0,0 0 0,3 0 0,9 0 129,-4-1-29,1 1-1,-1 0 1,1 1 0,-1 0 0,0 1 0,17 4 0,7 16-325,-29-14 5,-4-5 134,-1 1 0,1 0 0,-1 0 0,0 0 0,0 0 1,-1 0-1,1 0 0,-1 0 0,0-1 0,0 1 1,0 0-1,0 0 0,-1-1 0,1 1 0,-1-1 0,0 1 1,-4 5-1,-21 28 89,20-28 174,-1 0-1,2 1 1,-1 1-1,1-1 1,1 1-1,-5 12 1,10-22-188,0 0-1,0 0 1,0 0 0,0 0 0,0 0 0,0 0 0,1 1 0,-1-1 0,0-1 0,1 1-1,-1 0 1,1 0 0,-1 0 0,1 0 0,-1 0 0,1 0 0,0 0 0,-1-1 0,1 1-1,0 0 1,0 0 0,1 0 0,11 9 241,-12-9-247,1-1 0,-1 1 0,0 0 0,0 0-1,0-1 1,1 1 0,-1 0 0,0-1 0,1 0 0,-1 1 0,0-1 0,1 0 0,-1 1-1,1-1 1,1 0 0,2 0 50,4 1-125,0 1 1,0-2-1,0 0 0,18-1 0,-14 0-359,-10 1 194,-1 0 0,0-1-1,1 1 1,-1-1 0,0 1-1,1-1 1,-1 0 0,0 0-1,0 0 1,1 0 0,-1-1-1,0 1 1,0 0 0,-1-1-1,1 0 1,0 1 0,0-1-1,-1 0 1,1 0 0,-1 0-1,1 0 1,-1 0 0,2-4-1,9-12-2759,-8 15 2225,-1-1 0,0 0 0,-1-1 0,1 1 0,-1 0 0,0-1 0,0 0 0,3-8 0,1-4-805,11-26-2243,-14 28 2342,3-32-1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1 103 4548,'4'17'887,"-3"-12"-212,0 0-1,0 0 0,0 0 0,-1 0 1,1 10-1,-1-13-552,0-1 0,0 1 0,1 0 0,-1 0 0,1 0 0,0-1 0,-1 1-1,1 0 1,0-1 0,0 1 0,0-1 0,0 1 0,0-1 0,0 1 0,1-1 0,-1 0 0,0 1 0,1-1 0,-1 0 0,1 0 0,-1 0 0,1 0 0,0 0 0,-1-1-1,1 1 1,0 0 0,-1-1 0,1 1 0,0-1 0,0 0 0,0 0 0,-1 1 0,1-1 0,0 0 0,0 0 0,0-1 0,3 0 0,2 0 337,-1-1 0,0 0 0,0 0 0,0-1 0,0 0 0,0 0 0,0-1 0,0 1 1,-1-1-1,0 0 0,0-1 0,0 1 0,0-1 0,7-10 0,-6 8-20,-5 6-375,0 1-1,0-1 1,0 0-1,0 0 1,-1 0-1,1 0 0,0 1 1,-1-1-1,1 0 1,-1 0-1,1 0 0,-1-1 1,1 1-1,-1 0 1,0 0-1,1 0 1,-1 0-1,0-2 0,2-4 450,4-12-268,-6 18-355,0-1 0,-1 0 0,1 1 0,0-1-1,-1 0 1,1 1 0,-1-1 0,1 1 0,-1-1-1,0 1 1,0-1 0,0 1 0,0-1 0,0 1-1,0 0 1,0 0 0,0-1 0,-1 1 0,1 0-1,0 0 1,-1 0 0,-1-1 0,-38-18-5373,31 16 3432,-28-16-8651,32 16 10108,1 2-1445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15054,'8'0'2504,"0"0"0,0 1 0,15 3 0,-4 2-2847,19 11 508,-25-12-143,-1 1-1,0-1 1,0 2-1,18 12 1,-26-16-134,-3 1-177,7 9-164,-8-13 438,0 0 1,0 0-1,0 0 1,0 1 0,0-1-1,0 0 1,1 0-1,-1 0 1,0 1 0,0-1-1,0 0 1,0 0 0,0 0-1,0 1 1,0-1-1,0 0 1,0 0 0,0 1-1,0-1 1,0 0-1,0 0 1,0 0 0,0 1-1,0-1 1,0 0 0,-1 0-1,1 0 1,0 1-1,0-1 1,0 0 0,0 0-1,0 0 1,0 0-1,-1 1 1,1-1 0,-8 11-268,0-1 0,-1 0 1,0-1-1,0 0 1,-1 0-1,0-1 0,-19 12 1,-123 69 1519,147-87-853,4 2-144,0-3-232,1-1-1,0 0 1,0 0-1,-1 0 1,1 1-1,0-1 0,0 0 1,-1 1-1,1-1 1,0 0-1,0 0 1,0 1-1,0-1 1,0 0-1,0 1 1,-1-1-1,1 0 0,0 1 1,0-1-1,0 0 1,0 1-1,0-1 1,0 0-1,0 1 1,0-1-1,0 0 1,1 1-1,-1-1 0,0 0 1,0 1-1,0-1 1,0 0-1,0 1 1,0-1-1,1 0 1,-1 1-1,0-1 0,1 1 1,10-1 95,22 0 182,-1-1-1,39-7 1,136-26-1103,-161 33-3002,-33 1 1616,-9 0-562,-16 14-8189,11-12 10534,0 0-1,-1 0 1,0 0-1,1-1 1,-1 1-1,0-1 1,-2 2 0,1-2 333,0 0 0,0 0 0,0-1 0,-1 1 0,1-1 0,-7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9513,'9'20'3764,"-9"-20"-3704,0 0 0,0 0 0,0 0 0,0 0 0,0 1 0,0-1 0,0 0 0,0 0 0,0 0 0,0 0 0,0 0 0,0 0 0,0 0 0,0 1 0,0-1 0,0 0 0,0 0 0,0 0 0,0 0 0,0 0 0,0 0 0,0 0 0,1 0 0,-1 0 0,0 1 0,0-1 0,0 0 0,0 0 0,0 0 0,0 0 0,0 0 0,0 0 0,1 0 0,-1 0 0,0 0 0,0 0 0,0 0 0,0 0 0,0 0 0,0 0 0,1 0 0,-1 0 0,0 0 0,0 0 0,0 0 0,0 0 0,0 0 0,0 0 0,0 0 0,1 0 0,-1 0 0,0 0 0,0 0 0,0 0 0,0 0 0,0-1 0,0 1 0,10-3 486,-1 1-1,0 0 0,0 0 1,1 0-1,-1 1 0,18 1 1,21-3 78,34-15 234,-50 10-732,35-3 0,-21 1-889,-37 8 89,-1 0 0,1 0 0,11 0 0,-8 1-2886,-5-1 4030,-3 0-3053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 5830,'0'0'93,"-1"0"1,1 0-1,0-1 1,0 1-1,0 0 1,0 0 0,-1 0-1,1-1 1,0 1-1,0 0 1,0 0 0,-1 0-1,1 0 1,0-1-1,0 1 1,-1 0 0,1 0-1,0 0 1,0 0-1,-1 0 1,1 0 0,0 0-1,0 0 1,-1 0-1,1 0 1,0 0-1,-1 0 1,1 0 0,0 0-1,0 0 1,-1 0-1,1 0 1,0 0 0,0 0-1,-1 0 1,1 0-1,0 1 1,0-1 0,-1 0-1,1 0 1,0 0-1,0 0 1,0 1 0,-1-1-1,1 0 1,0 0-1,0 1 1,1 20 5298,2-2-4210,10 53-378,6 49-145,-5 116-1770,-16-204-1242,0-8-1331,7 5-3432,-1-20 3918,-3-7 2301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8 105 2659,'0'0'13570,"0"-4"-12140,-1-11 1048,1 14-2150,0 0 0,0 0 1,0 0-1,0 0 1,0 0-1,0 0 1,0 0-1,0 0 1,-1 0-1,1 0 0,0 0 1,-1 0-1,1 1 1,-1-1-1,1 0 1,-1 0-1,1 0 1,-2-1-1,2 18-323,1 14-227,6 33 0,0-5 122,-6-42 93,0-1 0,1 1 1,1-1-1,0 0 0,1 0 1,0 0-1,8 14 0,-1-11-30,6-3-16,-8-12 15,13-3 6,-2-2 16,-12 0 48,-1-1 0,0 0 0,0-1 0,-1 0 0,1 0 0,-1 0 0,0-1 0,10-9 1,-10 8 87,-1-1 0,1 1 0,-1-1 0,0-1 0,-1 1 0,1-1 0,-2 0 0,1 1 1,4-17-1,-6 16 275,5-14-1302,-7 21 885,0 1 0,0 0 0,0 0 0,0 0 0,0 0 0,1 0 0,-1-1-1,0 1 1,0 0 0,0 0 0,0 0 0,0 0 0,1 0 0,-1 0 0,0 0-1,0 0 1,0 0 0,0 0 0,1 0 0,-1 0 0,0 0 0,0 0 0,0 0-1,0 0 1,1 0 0,-1 0 0,0 0 0,0 0 0,0 0 0,0 0 0,1 0-1,-1 0 1,0 0 0,0 0 0,0 0 0,0 0 0,0 0 0,1 1 0,8 12-708,-3 0 522,-5-9 139,4-1 127,14 12 103,-18-15-141,0 1 1,-1-1-1,1 1 1,0-1 0,0 1-1,0-1 1,-1 1-1,1-1 1,0 0 0,0 1-1,0-1 1,0 0-1,0 0 1,0 0 0,0 0-1,-1 0 1,1 0 0,0 0-1,0 0 1,0 0-1,0 0 1,0 0 0,0-1-1,1 1 1,-1-1 67,8-2 318,-3-2-231,0 0 1,-1 0 0,1-1 0,-1 1 0,0-1 0,-1-1 0,0 1 0,1-1 0,-2 1 0,1-1 0,-1 0 0,0 0 0,3-13 0,-2 0-24,0 0 0,-2 0 0,0 0 1,-1-24-1,-1 42-233,0 0 0,0 0 0,0 0 0,-1 0 1,1 0-1,0-1 0,-1 1 0,0 0 0,1 0 0,-1 1 0,0-1 1,-2-3-1,0-1-235,-7-13-1660,6 13 9,4 0-3613,-13 5-953,5 11 1285,6-3 4492,0 0-1,0 0 1,0 0-1,1 0 0,-1 11 1,2-7 1153,1 1 1,-1-1-1,2 0 1,0 0-1,0 0 1,7 19-1,-5-19 450,1 1 0,0-1 0,1 0-1,0 0 1,0-1 0,1 0 0,1 0 0,0-1-1,0 1 1,18 14 0,1-8 1023,-20-13-1482,-6-2-256,1 0 0,-1 0 0,1 0-1,0-1 1,-1 1 0,1 0 0,0-1 0,0 1-1,-1-1 1,1 1 0,0-1 0,0 0 0,0 0 0,0 0-1,2 0 1,2 0 279,5-2 891,-5-1-885,0 0-1,0-1 0,-1 0 0,1 0 1,-1-1-1,5-5 0,-7 8-234,0-1 1,-1 1-1,0-1 0,1 0 1,-1 0-1,0 0 0,-1 0 1,1 0-1,0-1 1,-1 1-1,0 0 0,0-1 1,2-6-1,0 1 346,-1 6-461,1-1 59,-1 1 0,0-1 0,0 0 1,0 0-1,0 0 0,-1 0 0,1 0 0,-1-1 0,0 1 0,0 0 0,0-7 1,-1 7-166,0 1 1,0-1 0,-1 1 0,1-1 0,-1 1 0,0-1 0,0 1 0,0 0 0,0-1 0,-1 1 0,1 0 0,-1 0 0,0 0 0,0 0 0,0 0 0,0 1 0,-1-1 0,1 0-1,-1 1 1,1 0 0,-1-1 0,0 1 0,0 0 0,0 1 0,0-1 0,0 0 0,-1 1 0,1 0 0,0 0 0,-6-1 0,1 2-443,5 2 434,0 0 0,1 0 1,-1 0-1,1 0 0,0 0 0,0 1 0,0-1 0,0 1 0,0-1 0,0 1 0,0 0 0,1 0 0,0 0 0,-1-1 0,1 1 0,0 1 0,0-1 1,1 0-1,-1 0 0,1 0 0,-1 0 0,1 0 0,0 6 0,1-2 34,-1-1-1,1 1 1,0-1 0,1 1 0,-1-1-1,1 0 1,1 1 0,-1-1-1,1 0 1,0 0 0,0-1 0,1 1-1,-1-1 1,10 10 0,-3-4-218,0-2 0,1 1 0,0-1 0,1-1-1,18 11 1,-20-17-1023,17-2-534,-15-3-786,-2 0 1294,-4 1 380,0 0 0,0 0 0,-1 0 0,1-1 0,-1 0 0,6-3 0,6-14-3243,4 3 503,-19 14 3345,-1 0 0,1 0 0,-1 0 0,0-1 0,0 1 0,0 0 0,1-5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6630,'0'0'6406,"-7"25"-4772,7-7-737,0 3-417,0 3-160,0 4-127,0-2-1,0 1-192,0-6-320,0-1-1218,12 10-1761,-37-39-6983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12204,'5'4'2418,"15"13"-815,6 1-3571,41 33-5082,-64-49 7313,0 0 0,0 1 1,1-1-1,-1-1 0,1 1 1,-1-1-1,1 1 0,0-1 1,-1 0-1,1 0 0,0-1 1,0 1-1,0-1 0,4 0 1,29 6 2977,-36-5-3060,0-1 0,0 1 0,0-1 0,1 0 0,-1 0 0,0 1 0,0-1 0,1 0 1,-1 0-1,0 0 0,0 0 0,0-1 0,2 1 0,1-1 284,-3 1-356,0 0 1,0 0 0,0 0 0,0 0-1,0 0 1,0-1 0,0 1-1,0 0 1,0-1 0,0 1-1,0 0 1,0-1 0,0 1 0,0-1-1,0 0 1,0 1 0,0-1-1,-1 0 1,2 0 0,0-1 232,1 0 709,-1-2-138,0 2-622,-1 0-1,0-1 1,1 1 0,-1 0 0,0-1-1,-1 1 1,1-1 0,0 0-1,-1 1 1,1-6 0,-5 8-227,0 0-87,-1 0 0,1 1-1,0 0 1,0 0 0,0 0 0,0 0 0,0 1 0,1 0 0,-1-1-1,0 1 1,1 1 0,-1-1 0,1 0 0,0 1 0,0 0 0,0 0 0,-4 3-1,-9 15 46,4 5 31,11-23-53,1 1 0,-1 0-1,1 0 1,0-1 0,1 1-1,-1 0 1,0 0 0,1 0 0,0-1-1,0 1 1,0 0 0,3 4-1,24 45-66,-8-16 21,2 12-59,27 91 1,-44-119 81,0 0 1,-1 1-1,-1 0 1,-1 0-1,-1 0 0,-1 0 1,-3 25-1,1-36-262,0-1-1,-1 1 1,-7 17-1,10-26 102,-1 1-1,0-1 1,1 0-1,-1 0 1,0-1 0,0 1-1,-1 0 1,1 0-1,0 0 1,-1-1 0,1 1-1,-1-1 1,1 1-1,-1-1 1,0 0-1,0 1 1,1-1 0,-1 0-1,0 0 1,0 0-1,0 0 1,0-1-1,-4 2 1,-3-6-3697,0-7 2266,7 9 940,0-2 48,0-1-1,0 0 1,1 1-1,-1-1 1,1 0 0,0 0-1,0 1 1,1-1-1,-1 0 1,2-9 0,-2 2-362,-2-49-2156,4 47 2637,1 1 0,5-20 0,-7 32 495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11403,'23'4'9706,"-8"6"-7462,-13-6-2460,0-1 1,0 1 0,-1 0 0,1-1-1,-1 1 1,1 0 0,0 6 0,0-2 936,18 72-762,18 59 621,-37-135-556,1-1-1,0 0 1,0 0-1,0 0 1,0 0 0,0 0-1,0-1 1,6 5 0,-8-7-29,1 1 15,0-1 1,0 1-1,0-1 0,0 1 0,0-1 0,-1 0 0,1 1 0,0-1 1,0 0-1,0 0 0,0 0 0,0 0 0,0 0 0,0 0 1,0 0-1,0 0 0,0 0 0,0 0 0,0-1 0,0 1 0,0 0 1,0-1-1,0 1 0,2-2 0,11-7 115,28-21-29,-41 30-106,0 0-1,0 0 1,0 0 0,0 0-1,0 0 1,0 0-1,0 0 1,-1 0-1,1 0 1,0 1 0,0-1-1,0 0 1,0 0-1,0 1 1,-1-1-1,1 1 1,0-1 0,0 1-1,-1-1 1,1 1-1,1 0 1,0 0-8,0 0 1,-1 0 0,1 0-1,-1 0 1,1 0 0,-1 0-1,1 1 1,-1-1 0,1 0-1,-1 1 1,0-1 0,0 1-1,0-1 1,1 3 0,2 2-28,11 12 20,16 26-1,-26-37 72,-4-6-36,-1 0-1,1 0 1,0 0 0,0 0 0,-1 0-1,1 0 1,0 0 0,0-1-1,0 1 1,0 0 0,0 0-1,0-1 1,0 1 0,0-1 0,2 1-1,1 1 18,-4-2-26,0 0 1,0 0-1,0 0 1,0 0-1,0 1 1,0-1-1,1 0 1,-1 0-1,0 0 1,0 0-1,0 0 1,0 0-1,0 0 1,0 0 0,1 0-1,-1 0 1,0 0-1,0 0 1,0 0-1,0 1 1,0-1-1,1 0 1,-1 0-1,0 0 1,0 0-1,0 0 1,0 0-1,1-1 1,-1 1-1,0 0 1,0 0-1,0 0 1,0 0-1,0 0 1,1 0 0,-1 0-1,0 0 1,0 0-1,0 0 1,0 0-1,0 0 1,0-1-1,0 1 1,1 0-1,-1 0 1,0 0-1,0 0 1,0-1-1,6-5 43,-1-2-1,0 1 0,0-1 0,-1 1 1,0-1-1,0-1 0,-1 1 0,5-16 1,14-76 547,-21 91-499,25-161 1387,-25 136-2189,4 130-155,26 153 0,-28-231 747,-1-5-461,0 0 1,1 0-1,0 0 1,7 14 0,-4-12-693,-4-12-218,-2-7-508,-3-10 358,1 1-1,-2 0 0,0-1 1,-1 2-1,0-1 1,0 0-1,-9-12 1,1 2 396,-26-36-1,14 23 1211,11 18 424,1 1 0,-2 0 0,-21-18 0,7 10 3613,-6-2 9240,41 28-11808,12 2-814,41 9 214,-6 5-666,59 22-2358,24 10-15135,-130-46 14958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15631,'23'16'8776,"2"-23"-8007,4 7-673,2 0-96,-1 0 0,4 0-32,-1 0-32,1 7-353,-11-7-576,11 7-1024,-16 2-2243,11-9-4581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0 528 11147,'11'29'8071,"12"-18"-8071,-5-4-128,2 0-32,3 2-321,-5-9-511,9 6-898,-2 2-1377,18-16-3940,-34-16 3587,22 24 2147</inkml:trace>
  <inkml:trace contextRef="#ctx0" brushRef="#br0" timeOffset="1">494 1 13036,'16'23'8232,"-16"-3"-6791,11-1-1312,-6 5-1,2 1-224,0 2-129,-7-6-639,11 5-1314,-6-3-1858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8264,'16'5'7527,"-9"24"-7239,-7-8-640,7 1-673,-7-2-1121,18 16-1057,-18 8-3363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1089,'0'0'5659,"2"2"-5440,7 10 4121,-15 1-3981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11563,'0'0'11531,"2"4"-11077,3 7-151,0 0 0,-1 1 0,0-1 0,-1 0 0,1 14 0,7 69 792,-4-30-352,24 168 693,-29-224-1995,-1-1-1,1 1 1,0-1-1,1 0 0,4 9 1,-6-14 377,0 1-1900,-11-15-7683,7 3 4620,1 4 3741,0-5-309,1-8-2644,1-25 3722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7303,'1'0'170,"-1"0"1,1 0-1,0 0 1,-1 0-1,1 0 1,-1 0-1,1 0 1,0 0-1,-1 0 1,1 0-1,0 0 1,-1 0-1,1 0 1,0 0-1,-1-1 1,1 1-1,-1 0 1,1 0-1,0-1 1,-1 1-1,1 0 0,-1-1 1,1 1-1,-1-1 1,1 1-1,-1 0 1,1-1-1,-1 1 1,0-1-1,1 0 1,-1 1-1,0-1 1,1 1-1,-1-1 1,0 1-1,0-1 1,0 0-1,1 1 1,-1-1-1,0 0 1,0 1-1,0-1 1,0 0-1,0 1 1,3-5 3464,9 5-3045,-7 0 3133,-2 3-2687,13 10-326,-11-5-203,-1 4-303,11 35 88,-12-39-1096,0-1-1,-1 1 1,0 0-1,1 9 0,-3-16 664,1 5-3222</inkml:trace>
  <inkml:trace contextRef="#ctx0" brushRef="#br0" timeOffset="1">232 1 11243,'0'0'3651,"21"18"-768,-5 14-4100,-10-10-1090,3 14-4963,-4-6 287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496 1 8680,'1'3'3459,"8"12"4400,-58 35-3242,-25 42-3466,-32 41-353,-83 115 560,143-189-1141,27-38-410,16-18-25,1 1-1921,-2 5 1787,-9-35-18831,12 17 17405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9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38 2530,'-3'0'2760,"2"0"-2529,1 0 0,-1 0-1,0 0 1,1 0 0,-1 0-1,0 0 1,1 0 0,-1 0-1,0 0 1,1 0 0,-1-1-1,1 1 1,-1 0 0,0 0-1,1-1 1,-1 1 0,1 0-1,-1-1 1,1 1 0,-1-1-1,1 1 1,-1-1 0,1 1-1,-1-1 1,1 1 0,0-1-1,-1 1 1,1-1 0,0 1-1,-1-1 1,1 0 0,-8-12 4089,-2-2 768,10 21-4795,-5 177 316,5 102 2572,3-283-3149,23 7-25,-17-10-6,-4-1 2,124-16 125,-103 15-104,168-11 886,-188 14-843,12 0 300,0 1 1,30 5 0,-3-2-112,-44-4-259,0 0 1,0 0-1,-1 0 1,1 0-1,0 0 1,0 1-1,0-1 1,0 0-1,0 0 0,-1 1 1,1-1-1,0 0 1,0 1-1,0-1 1,-1 1-1,1-1 1,0 1-1,-1-1 1,1 1-1,0 1 1,1-1-31,1 1-239,0 0-310,12 8-731,-12-8-1431,-42-38-20921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6:02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0,'3484'0,"-3452"0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6:43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0,'7'1,"0"0,0 0,-1 0,1 1,11 4,17 5,54 0,1-4,160-8,-102-2,445 25,261-5,-536-20,164 3,-459 1,-1 2,0 0,28 8,45 6,-66-15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6:44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1,'4560'0,"-4303"18,-2 1,-97-21,117 3,-43 35,-202-35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6:46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0,'2506'0,"-2474"0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6:49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1,'249'-1,"562"16,362 8,-846-24,-48 19,-18 0,585-17,-396-2,-400 3,74 13,6 1,479-10,-339-8,2716 2,-2955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8232,'0'0'8221,"0"3"-7004,0 0-694,1 0 0,-1 0 0,1 0-1,0 0 1,0 0 0,0 0 0,0 0 0,0 0 0,4 5 0,9 23-344,-3 6-212,-2 1 0,-1 0 0,-2 0-1,2 55 1,-8-92 72,0 0-1,0 0 1,0 0-1,0 0 0,0 0 1,0 0-1,0-1 1,0 1-1,0 0 0,0 0 1,0 0-1,0 0 1,1 0-1,-1 0 0,0-1 1,1 1-1,-1 0 1,1 0-1,-1 0 0,1 0 1,0-1 79,0-1 0,-1 1 1,1 0-1,-1-1 0,1 1 1,0-1-1,-1 0 0,1 1 1,-1-1-1,1 1 0,-1-1 0,0 0 1,1 1-1,-1-1 0,0 0 1,1-1-1,13-35 1159,-14 37-1274,8-24-207,12-27 0,-18 46 53,1 0 1,0-1-1,0 1 0,1 0 1,0 0-1,-1 1 1,1-1-1,1 1 0,8-7 1,3 3-660,-12 7 627,-3 1 132,0 0-1,0 0 1,0 0 0,0 0 0,0 0-1,0 1 1,0-1 0,0 0-1,0 0 1,0 1 0,0-1 0,0 0-1,0 1 1,-1-1 0,1 1 0,0-1-1,0 1 1,0 0 0,-1-1 0,1 1-1,1 1 1,0 0-108,2 2-49,1 0 1,-1 0-1,0 1 0,0-1 0,0 1 0,-1 0 0,0 0 0,4 8 1,18 48-468,-12-27 535,13 27-1392,-24-57 459,-1-8-1581,0 0 1453,-1 1-1,1-1 1,-1 0-1,0 1 1,0-1-1,-1-4 0,-1-11-1966,2 17 3083,0-14-2600,0-30 2162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13869,'0'0'4036,"7"-16"-64,9 37-10763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9961,'0'0'6695,"4"-2"-6172,-1 0-419,1 1 0,-1-1 1,1 1-1,0 0 0,0 0 1,0 0-1,-1 1 0,1-1 1,0 1-1,0 0 0,0 0 0,0 0 1,4 1-1,0 1-37,-1 0-1,1 0 1,-1 1 0,1-1 0,-1 2-1,8 4 1,-13-8-72,0 1 1,-1 0-1,1 0 0,-1 0 0,0 0 0,1 0 1,-1 1-1,0-1 0,1 0 0,-1 1 1,0-1-1,0 0 0,0 1 0,1 2 1,2 2-10,-2-1 15,1 0 0,-1 0 0,0 0 0,0 1 0,0-1 0,-1 1 0,0-1 0,0 1 0,0 0 0,-1-1 0,0 1 0,0 0 0,0-1 0,-1 1 0,1 0 0,-2-1 0,1 1 0,0-1 0,-1 1 0,-3 5 0,1-1 175,-1-1-1,0 0 1,-1-1-1,-9 12 1,0 1 307,13-18 190,22-3-230,-12-1-361,1-1 0,0 0 0,-1 0 0,1-1-1,-1 0 1,0 0 0,0-1 0,9-5 0,8-4-13,34-15 26,39-16-233,-95 43-43,-3 5-230,0 77-192,0-80 617,0 0 0,0 1 0,1-1 1,-1 0-1,0 0 0,1 0 1,-1 0-1,1 1 0,-1-1 0,1 0 1,-1 0-1,1 0 0,0 0 0,0 0 1,-1 0-1,1-1 0,1 2 1,0 0 37,-1-1-30,-1 0 1,1 0-1,0 0 0,-1 0 0,1 0 0,0 0 1,0-1-1,-1 1 0,1 0 0,0-1 0,0 1 1,0 0-1,0-1 0,0 1 0,0-1 0,0 1 0,0-1 1,0 0-1,2 1 0,0 0 68,-2-1-50,0 1 0,0-1 0,0 1 0,0-1 0,0 1 0,0-1 1,1 0-1,-1 0 0,0 1 0,0-1 0,0 0 0,0 0 0,0 0 0,1 0 0,-1 0 0,0-1 0,0 1 0,2-1 0,0 1 101,5-3 350,-6 2-382,1-1-1,-1 1 1,0-1-1,0 0 1,0 0-1,0 1 0,0-1 1,0-1-1,0 1 1,-1 0-1,1 0 1,-1-1-1,1 1 1,-1 0-1,2-6 0,-3-36-49,-3 35-705,-7-7-936,-5-9-4262,-7-5-4032,5 6 5819,12 18 945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5605,'0'0'7031,"3"0"-6193,-1-1-751,-1 1-1,1 0 1,-1 0-1,1 1 1,-1-1-1,1 0 1,-1 0 0,1 1-1,-1-1 1,0 1-1,1-1 1,-1 1-1,0 0 1,1-1-1,-1 1 1,0 0 0,0 0-1,0 0 1,1 0-1,-1 0 1,0 0-1,0 0 1,0 0-1,-1 0 1,1 1 0,0-1-1,1 3 1,4 9 93,1 1 1,-2 0 0,0 1 0,0-1-1,-1 1 1,2 18 0,3 75 1399,-9-104-913,0-3-553,0-1-1,0 1 0,0 0 1,0 0-1,0 0 0,0 0 0,0-1 1,0 1-1,0 0 0,0 0 1,0 0-1,1-1 0,-1 1 0,0 0 1,1 0-1,-1-1 0,1 2 1,3-8 87,-1 1 0,1-1 1,-1 0-1,0 0 1,-1 0-1,1 0 1,1-10-1,13-55 301,-12 44-539,-4 23-118,1 5-111,0 1 219,0-1 0,0 0 0,-1 1 0,1-1 0,-1 1-1,1-1 1,-1 1 0,1 0 0,-1 0 0,0-1 0,0 1 0,0 0-1,0 0 1,0 0 0,0 0 0,0 3 0,41 188-4224,-41-187 2504,4-21-6427,1-11 2997,-2 11 4105,-3 13 930,0 0 0,0 0 0,0 0 0,0 1 0,0-1-1,1 1 1,-1-1 0,1 1 0,-1-1 0,3-1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2082,'0'0'19805,"-2"3"-19356,1 2-416,-1 0 1,1 0-1,0 0 1,0 0-1,1 0 1,-1 0 0,1 1-1,0-1 1,1 0-1,-1 0 1,1 1-1,0-1 1,3 8-1,1 19-134,45 327-1821,-32-253-488,-2-40-5120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13 263 6182,'-4'-11'940,"2"6"-17,0 1 0,1-1 0,0 0 0,0 1 0,0-1 0,0 0 0,1 0 0,0-8 0,8-17-406,-8 30-521,1-1 0,0 0-1,-1 1 1,1-1 0,0 1 0,-1-1 0,1 1 0,0-1 0,-1 1 0,1-1-1,0 1 1,0 0 0,0-1 0,-1 1 0,1 0 0,0 0 0,0 0 0,0 0-1,0 0 1,0 0 0,0 0 0,1-1-6,0 1 0,0-1 0,0 1 1,0 0-1,0 0 0,0 0 0,0 0 0,0 0 0,0 1 1,0-1-1,0 0 0,0 1 0,2 0 0,9 2 132,-11 0-21,-1-1-71,0-1-14,0-1 1,0 1 0,0 0-1,0 0 1,-1 0-1,1 0 1,0 0 0,-1 0-1,1 0 1,-1 0 0,1 1-1,0 1 1,-2 1 13,0 0 0,0 0 0,-1-1 1,1 1-1,-1 0 0,0-1 0,-4 7 0,-7 14 60,7-7-79,1 1 1,1-1-1,0 1 1,2 0-1,0 0 1,0 23-1,2-40 10,0 0 1,0 0-1,0 0 0,0-1 0,0 1 1,0 0-1,0 0 0,1 0 0,-1-1 1,0 1-1,1 0 0,-1 0 0,0-1 1,1 1-1,-1 0 0,2 0 0,-1 1 61,-1-1-60,1-1 0,-1 0 0,0 1 1,1-1-1,-1 0 0,0 0 0,1 1 0,-1-1 0,0 0 0,1 0 0,-1 1 0,1-1 1,-1 0-1,0 0 0,1 0 0,-1 0 0,1 0 0,-1 0 0,1 0 0,-1 0 0,0 0 0,2 0 1,4-1 135,-5 1-123,0 0 0,0 0 0,0 0 0,0-1 0,0 1 0,0 0 0,0 0 0,0-1 0,0 1 0,0-1 0,0 1 0,-1-1-1,1 1 1,0-1 0,0 1 0,0-1 0,-1 0 0,2-1 0,0 1 75,5-6 86,0 1 0,-1-1 0,1 0 0,-1-1 0,0 0 0,5-9 0,-10 15-233,1-1-112,-2 19-1682,0-15 1826,0 0 1,0 0 0,0 0 0,0 1 0,1-1 0,-1 0 0,0 0 0,0 0-1,1 0 1,-1 0 0,1 0 0,-1 0 0,1 0 0,-1-1 0,1 1 0,0 0-1,0 1 1,1 0 25,0 2 198,1-2 53,10 6 81,-13-7-343,1-1 1,-1 0-1,0 0 1,0 0-1,0 0 1,0 0-1,0 0 1,0 0 0,1 1-1,-1-1 1,0 0-1,0 0 1,0 0-1,0 0 1,1 0-1,-1 0 1,0 0-1,0 0 1,0 0 0,0 0-1,1 0 1,-1 0-1,0 0 1,0 0-1,0 0 1,0 0-1,1 0 1,-1 0-1,0 0 1,0 0 0,0 0-1,0 0 1,1-1-1,-1 1 1,0 0-1,0 0 1,0 0-1,0 0 1,0 0-1,1-1 1,4-3 174,0-1 1,0 0-1,0 0 0,0-1 1,-1 1-1,0-1 0,0 0 1,-1 0-1,1-1 0,-1 1 1,-1-1-1,1 1 0,-1-1 1,0 0-1,-1 0 0,2-7 1,1-18 374,-2-1 1,-1-41 0,-1 47-210,-1 15-284,0-1 0,-1 1 0,0 0 0,-1-1 0,0 1 0,-8-18 0,11 30-79,0-1 0,-1 0 0,1 1 0,0-1 0,-1 1 0,1-1 0,-1 0 0,1 1-1,-1-1 1,0 1 0,1-1 0,-1 1 0,1 0 0,-1-1 0,0 1 0,1 0 0,-1-1-1,0 1 1,0 0 0,1 0 0,-2-1 0,1 1-26,1 0 35,0 0-1,-1 0 0,1 0 1,0 0-1,0 0 1,0 0-1,0 0 1,0-1-1,-1 1 1,1 0-1,0 0 1,0 0-1,0 0 1,0 0-1,0 0 1,-1 0-1,1 0 1,0 0-1,0 1 1,0-1-1,0 0 0,0 0 1,-1 0-1,1 0 1,0 0-1,0 0 1,0 0-1,0 0 1,0 0-1,0 0 1,-1 0-1,1 1 1,0-1-1,0 0 1,0 0-1,0 0 1,0 0-1,0 0 0,0 0 1,0 1-1,0-1 1,0 0-1,0 0 1,0 0-1,-1 0 1,1 0-1,0 1 1,0-1-1,0 0 1,0 0-1,0 0 1,0 0-1,1 0 1,-1 1-1,0-1 0,0 0 1,0 0-1,0 0 1,0 0-1,0 0 1,0 1-1,-4 14-132,1 0 0,0 0 0,1 0 0,1 0 0,0 1-1,3 23 1,15 101-703,-9-96 192,13 51-5984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11339,'0'0'3267,"0"31"-1025,0-2-2018,7 3-352,-7 2 64,9 2 0,-9-2-64,7-3-449,-7-6-832,11 3-4453,-24-49-2978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 13068,'4'1'4063,"9"5"-566,-10-4-1090,-10 36-1537,7 289-806,-13-164 96,13-162-149,0 0 0,0 1 0,0-1 0,0 1 0,0-1 0,0 0 0,-1 1 0,1-1 0,-1 0 0,1 0 0,-1 1 0,1-1 0,-2 2 0,0 1 22,0 0 85,2-1-11,0 3-87,0-5-3,0-1 1,0 0 0,0 1 0,0-1 0,0 0-1,0 1 1,0-1 0,0 0 0,0 1-1,0-1 1,0 0 0,0 0 0,0 1 0,0-1-1,0 0 1,1 1 0,-1-1 0,0 0-1,0 0 1,0 1 0,0-1 0,1 0 0,-1 0-1,0 1 1,0-1 0,1 0 0,-1 0-1,0 0 1,0 0 0,1 1 0,380-1 30,-377 0-2171,2 3 4363,-1-2-1860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5093,'18'8'5925,"-18"28"-9096,-17-44 609,28 28-32,-27-32-65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14574,'0'0'9011,"0"-3"-8797,2-23 2743,8 48-3036,0 0 0,-2 0-1,5 24 1,14 77 17,-22-91 194,-1 1-1,-2 0 1,-1-1 0,-1 1-1,-6 33 1,5-36-10,2-25-94,-1-2 41,0 2 34,0-5-90,-1 1 0,1 0 1,0-1-1,0 1 0,0-1 1,0 1-1,0 0 0,0-1 0,0 1 1,0 0-1,0-1 0,0 1 1,0-1-1,0 1 0,0 0 0,1-1 1,-1 1-1,0-1 0,0 1 1,1-1-1,-1 1 0,0-1 0,1 1 1,-1-1-1,1 2 0,3-1 10,1 1 0,-1 0 0,0-1 0,1 0 0,-1 0 0,1 0 0,-1 0 0,1-1 0,-1 0 0,1 0 0,0 0 0,5-1 0,103-21 356,-64 11-276,1 3 0,0 1 0,62 0-1,-102 7-200,0 0-1,-1 0 0,1 1 1,16 3-1,-12-1-539,-13-2 534,23 2-3009,-9-2-3610,-10-9 303,-4 6 5591,1 0 0,-1-1 0,0 1 0,0 0 0,0-1 0,-1 1 1,1-1-1,0-3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11147,'10'15'3064,"-8"-12"-1105,0 0-1409,19 26 571,-18-27-731,-2 2 10,2 9-215,0 1 0,3 26 0,-6-30-107,1 0 1,0 0 0,1 0 0,0 0 0,1-1-1,0 1 1,7 15 0,-5-18-100,12 11-1,-13-15 32,0 0 0,0-1-1,1 0 1,-1 0 0,0 0-1,1-1 1,0 1-1,-1-1 1,1 0 0,0 0-1,-1-1 1,1 0 0,0 1-1,0-1 1,0-1 0,0 1-1,6-2 1,5-2 45,1 0 1,-1-1-1,25-12 0,98-54 722,-118 60-368,-17 9-311,0 0 0,-1 0 0,1-1 1,-1 1-1,0-1 0,0 0 1,0 1-1,0-1 0,-1-1 0,1 1 1,-1 0-1,1 0 0,-1-1 1,0 0-1,-1 1 0,1-1 0,0 0 1,-1 0-1,0 0 0,0 0 1,0 0-1,-1 0 0,1 0 0,-1 0 1,0 0-1,0 0 0,-1 0 1,1 0-1,-1 0 0,0 0 0,0 0 1,0 0-1,-3-6 0,-3-6-270,-12-20-1487,13 27 1027,-25-36-5158,2 14-3755,11 15 5718,13 13 757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11499,'0'4'3427,"0"32"122,6 57-3671,-4-66 166,-2 50 0,-1-39-1263,1-33 274,-16 7-4335,9-11 2125,5-1 2269,-7-2-331,2-4-2798,-4-8 2291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9513,'0'0'6438,"4"-1"-5162,18-7-820,1 1-1,42-8 1,12-3-296,43-10-3305,-116 26 2719,0 1-1,0-1 1,0 0 0,0 0-1,6-4 1,15-8-2514,8 7-594,-8-8 101,5 5 801,-28 9 2586,0-1-1,0 0 1,0 0-1,0 0 1,0 0-1,-1-1 0,1 1 1,-1 0-1,0-1 1,2-3-1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 9737,'0'0'9764,"-2"-3"-9620,1 2-103,0 1-12,0-1 0,0 0 1,0 0-1,0 0 0,0 0 1,1 0-1,-1-1 0,0 1 1,0 0-1,1 0 0,-1 0 1,0-2-1,9-26 2715,-2 44-2845,-1-1 0,0 1 0,-1 0 0,-1 1 0,3 28 0,-3-24 45,25 184-1172,-26-139-1388,-2-62 2040,0-7-417,-5-41 1660,5 40-511,-1 0 0,0 1 0,1-1 1,0 0-1,1-6 0,0-1 338,-1 10-416,0 1 0,0-1 0,1 0 0,-1 1 0,1-1 0,-1 1 0,1-1 0,0 1 0,-1-1 0,1 1 0,0 0 0,0-1 0,0 1 0,0 0 0,0-1 0,0 1 0,1 0 0,-1 0 0,2-1 0,28-16 974,-21 13-824,5-2-426,1 0 1,0 2 0,-1 0-1,2 0 1,31-4 0,-14 3-1758,-32 6 1790,0-1 1,0 1-1,0 0 0,0 0 1,0 0-1,0 1 1,0-1-1,0 0 0,0 1 1,0-1-1,2 2 1,6 1-3214,0-2-5432,-12 4 5628,-8 21 1992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 12812,'-1'0'268,"1"0"-1,-1 0 1,1 0 0,-1 0-1,0 0 1,1 0 0,-1 0-1,0 0 1,1 0 0,-1 0-1,1 0 1,-1 0 0,0 1-1,1-1 1,-1 0 0,1 0-1,-1 1 1,1-1 0,-1 0-1,0 1 1,6 7 3051,-3-5-3872,-2-3 570,1 0 0,-1 1 1,1-1-1,-1 0 1,0 0-1,1 0 0,-1 0 1,1 1-1,-1-1 0,1 0 1,-1 0-1,1 0 0,-1 0 1,1 0-1,-1 0 0,0 0 1,1 0-1,-1 0 1,1 0-1,-1 0 0,1 0 1,-1-1-1,1 1 0,5-3 53,16-4 335,0 2 1,1 0 0,-1 1-1,46-1 1,-62 8-641,-5-2 197,0 0-1,0 0 0,0 1 1,0-1-1,0 0 0,-1 1 1,1-1-1,0 0 0,0 1 1,-1-1-1,1 1 0,-1-1 1,1 1-1,-1-1 1,0 1-1,0 0 0,0-1 1,0 2-1,0 0-22,-1 0 0,1 0 0,-1 0 0,0 0 1,0 0-1,0 0 0,-1 0 0,1 0 0,-1-1 0,-1 4 0,-39 44-517,34-42 586,1 0-1,-1 1 1,2 0-1,-1 0 1,1 0-1,1 1 1,-8 15-1,12-20 122,0 1 0,1-1 0,0 1 0,0 10 0,0-12-112,0-4-12,0 0 0,0 1 0,0-1 0,0 0-1,0 0 1,0 1 0,0-1 0,0 0 0,0 0 0,0 0-1,0 1 1,0-1 0,0 0 0,0 0 0,1 0 0,-1 1-1,0-1 1,0 0 0,0 0 0,0 0 0,0 1 0,0-1-1,1 0 1,-1 0 0,0 0 0,0 0 0,0 1 0,1-1-1,-1 0 1,0 0 0,0 0 0,0 0 0,1 0 0,-1 0-1,0 0 1,0 0 0,0 0 0,1 0 0,-1 0 0,0 1-1,1-2 1,6 4-12,1-1 0,0 0 0,0-1 0,1 1 0,-1-2 0,0 1 0,0-1 0,0 0 0,14-3 0,-14 2-558,1-1 0,-1-1 0,0 1 1,1-1-1,12-7 0,-1 3-1701,-17 6 1730,0 1-1,0-1 0,0 0 0,0-1 0,0 1 0,-1 0 0,5-3 0,8-15-3573,6 3 127,-5-8 748,-13 21 3082,0 1-1,1-1 1,-1 1 0,0 0 0,1 0-1,5-1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14029,'9'1'1318,"5"0"313,1-5 2985,9-5-4301,1 2 0,0 0 0,0 2 0,1 0 0,-1 2 0,35 0 0,-59 3-312,-1 0 1,0 0 0,0 0 0,0 0-1,0 0 1,1 0 0,-1 0 0,0 0-1,0 0 1,0 0 0,1 0 0,-1 0 0,0 0-1,0 0 1,0 1 0,0-1 0,1 0-1,-1 0 1,0 0 0,0 0 0,0 0 0,0 0-1,0 1 1,0-1 0,1 0 0,-1 0-1,0 0 1,0 0 0,0 1 0,0-1 0,0 0-1,0 0 1,0 0 0,0 0 0,0 1-1,0-1 1,0 0 0,0 0 0,0 0 0,0 1-1,1 2 11,0 1-1,0 0 1,0-1-1,-1 1 1,0 0-1,0-1 1,0 1-1,0 0 1,0-1-1,-1 1 1,1 0-1,-1-1 1,0 1-1,0-1 1,-1 1-1,1-1 1,-1 0-1,-1 4 1,-17 25 43,-1-1 1,-40 47-1,0-1-2391,59-70 2256,3-4-2020,21-45-8709,16-29 4967,2 2 3624,1 0 3179,19-26 6167,-26 36 1593,-32 56-7586,-1 4-1058,1 0-1,-1 0 1,0 0 0,0 0 0,1 0-1,-1 0 1,0 0 0,0 1 0,0-1 0,0 0-1,-1 1 1,1-1 0,0 1 0,0-1-1,-1 1 1,1-1 0,0 3 0,4 31 40,-3-16-97,20 188-2856,-14-108 890,-6-70 669,34-123-10353,-16 53 12924,-5 13 1513,-14 24-2318,1 0 1,1 0-1,-1 0 0,0 0 0,1 0 0,0 1 0,0-1 0,0 1 0,0 0 1,1 0-1,-1 0 0,1 0 0,0 1 0,0 0 0,0-1 0,8-2 0,0 1-134,1 0-1,-1 1 0,1 1 0,15-2 0,22 2-2761,-47 2-206,2 2-688,5 3 1706,-15 2-3433,4-6 4847,0 0 1,0 0 0,0 1-1,0-1 1,0 0-1,0 1 1,1-1 0,-1 1-1,1-1 1,-1 1-1,0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12460,'13'36'7143,"23"-24"-6118,-16-12-2050,14-5-257,-11-11 97,15 7-96,-17-13-32,13 2-769,4 10-1185,-25-21 128,26 20 160,-28-23 32,30 23 2819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11435,'0'0'10084,"-3"3"-10009,-112 124 643,-5 5-2306,116-128 1057,-10 10 294,14-13 104,-1-1 0,1 0 0,0 1-1,-1-1 1,1 0 0,-1 0 0,1 1 0,0-1 0,-1 0-1,1 0 1,-1 0 0,1 1 0,-1-1 0,1 0-1,-1 0 1,1 0 0,-1 0 0,1 0 0,0 0 0,-1 0-1,1 0 1,-1 0 0,1 0 0,-1 0 0,1 0 0,-1-1-1,1 1 1,-1 0 0,1 0 0,-1 0 0,1 0 0,-1-1-1,6-2-576,1 1 584,-4 1 118,1 0 1,-1 1-1,0-1 0,0-1 0,0 1 0,0 0 0,0 0 0,0-1 0,-1 1 0,3-3 0,2-1 272,0 1 1,0 0-1,1 1 0,-1-1 1,1 1-1,0 1 1,10-4-1,-12 5-43,0-1 0,-1 1 0,1 1 0,0-1 0,0 1 0,-1 0-1,1 0 1,0 0 0,0 0 0,-1 1 0,1 0 0,0 0 0,-1 0 0,8 4 0,3 3 288,6 3-465,0-1 0,35 12 0,-55-21-180,0-1 0,0 0 0,0 0 0,0 0 0,0 0 1,0 0-1,1 0 0,-1 0 0,0 0 0,0 0 1,0 0-1,0-1 0,0 1 0,0-1 0,0 1 0,0 0 1,0-1-1,2-1 0,-1 1-486,-2 1 511,0 0 1,1 0-1,-1 0 1,0 0 0,1 0-1,-1 0 1,0 0-1,0-1 1,1 1 0,-1 0-1,0 0 1,0 0 0,1 0-1,-1-1 1,0 1-1,0 0 1,1 0 0,-1-1-1,0 1 1,0 0 0,0 0-1,0-1 1,1 1-1,-1 0 1,0 0 0,0-1-1,0 1 1,0 0-1,0-1 1,0 1 0,8-13-2182,8-19-3104,-11 2 1772,-4 27 3228,1 0 0,-1 0 0,0 0 0,1 1 1,0-1-1,3-4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 3619,'0'0'7688,"2"-3"-6626,3-17 16096,-5 27-18792,0-6 1630,0-1 1,0 1-1,0 0 1,0 0-1,0-1 1,0 1-1,0 0 0,0-1 1,0 1-1,1 0 1,-1-1-1,0 1 1,0 0-1,1-1 0,-1 1 1,0 0-1,1-1 1,-1 1-1,0-1 1,2 2-1,6 13-54,9 37-71,-4-16 97,11 47 0,30 142 198,-42-190-59,-10-31-75,7 14 656,-1-22-805,4-2 15,203-47-250,-153 41 390,-21 11 36,-38 1-36,0 0-49,12-2-762,-14 2 38,0 0 1,0-1-1,0 1 0,0-1 0,0 1 1,0-1-1,0 1 0,0-1 0,6-8-6612,-5-1 4693,-1 1-2039,3-21 118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7751,'2'2'3358,"0"2"-2840,-1-1 1,1 0-1,-1 1 0,0-1 0,0 1 0,0-1 1,0 1-1,-1 0 0,1 5 0,-2 41 232,0-20-452,-12 132 2644,15-166-2732,0-1 1,0 1-1,1 0 1,-1 0-1,1 0 1,0 1-1,0-1 1,5-4-1,-6 6-167,33-40 843,-25 28-750,0 1-1,1 1 0,1 0 0,0 0 1,18-12-1,-20 21-226,9 3-42,-19 0 125,1 0 1,-1 0-1,0 0 0,1 0 1,-1 0-1,0 0 1,1 0-1,-1 0 0,1 0 1,-1 0-1,0 0 1,1 1-1,-1-1 0,0 0 1,1 0-1,-1 0 1,0 0-1,1 1 0,-1-1 1,0 0-1,0 0 1,1 1-1,-1-1 0,0 0 1,1 1-1,2 2-94,1 1 0,-1 0 0,1-1 0,-1 1 0,0 0 0,-1 1 0,1-1 1,-1 0-1,0 1 0,0-1 0,0 1 0,0 0 0,-1 0 0,0-1 0,0 1 0,0 0 0,-1 0 0,0 0 0,0 6 0,-2 0-52,0 0 0,-1-1 0,-1 0 0,0 0 0,0 0-1,-1 0 1,0 0 0,-1-1 0,0 0 0,0 0 0,-8 8 0,-7 6 37,0-1 0,-42 31 1,20-21 318,28-23 14,2 1-1,-1 1 1,1 0 0,-12 13 0,19-12 524,11-6-258,18-5-58,-16-1-378,40-1 463,-30-1-404,-1 2 1,1 0 0,-1 0 0,0 2 0,1 0-1,22 6 1,-37-7-151,1 0 0,-1 0 0,1 0-1,-1 0 1,0 0 0,1 1 0,-1-1 0,0 1-1,0-1 1,0 1 0,0 0 0,0 0 0,-1 0 0,1 0-1,-1 0 1,1 0 0,-1 0 0,1 1 0,-1-1-1,0 0 1,0 1 0,0-1 0,-1 1 0,1-1-1,-1 1 1,1 0 0,-1-1 0,0 1 0,0-1 0,0 1-1,0 0 1,0-1 0,-1 1 0,1-1 0,-1 1-1,1-1 1,-1 1 0,0-1 0,0 1 0,0-1-1,-1 0 1,-1 4 0,-11 17-1278,-19 22 0,22-30 494,1-4-123,0 0 0,0-1 0,-1 0 0,-13 9 0,-8 7-1543,-13 16-1541,-4-11 251,44-27 3288,0 1-1,0-1 1,1 1 0,-1 0-1,-3 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10890,'1'-15'5634,"2"34"-1065,-1-4-5301,5 53 1575,-1 103 1,-6-159-661,0-1 0,1 1 0,0-1 0,1 0 0,0 1 0,7 20 0,-8-30-147,-1-1 0,1 0 0,0 0 0,-1 1 0,1-1 0,0 0 0,0 0 0,0 0 0,0 0 0,0 0 1,0 0-1,1 0 0,0 1 0,2 1 57,3 0 206,-2-3-212,-1 0-1,0-1 1,0 1 0,0-1 0,0 0 0,0 0 0,0-1 0,0 1 0,0-1 0,0 0 0,-1 0 0,1 0 0,3-3 0,68-59 1071,-71 60-1136,-1 2-151,11-6-138,-11 5-31,-1 8 41,58 83-357,-52-82 961,16 7 43,-23-13-377,-1 1-1,0-1 0,1 0 1,-1 0-1,0 1 1,1-1-1,-1 0 1,1 0-1,-1 0 1,1 0-1,-1 0 1,0 1-1,1-1 0,-1 0 1,1 0-1,-1 0 1,1 0-1,-1 0 1,0 0-1,1 0 1,-1-1-1,1 1 1,-1 0-1,1 0 0,-1 0 1,1-1-1,6-2 107,0 0 1,-1-1-1,0 0 0,1-1 0,-1 0 0,-1 1 0,1-2 0,-1 1 0,0-1 0,0 0 0,0 0 0,-1 0 0,0 0 0,3-8 0,5-7 160,-2 0-1,-1-1 0,11-36 0,-15 36-12,3-32-1,-4 25-139,-3 21-210,0-1 1,-1 0-1,0 0 0,0 0 1,-1 1-1,0-1 0,-4-17 1,-15-26-5558,17 47 1738,-18 11-14770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85 250 9353,'30'14'2952,"-29"-14"-2876,-1 0-1,0 0 1,1 1 0,-1-1-1,0 0 1,0 0 0,1 0-1,-1 0 1,1 0-1,-1 1 1,0-1 0,1 0-1,-1 0 1,0 0 0,1 0-1,-1 0 1,0 0 0,1 0-1,-1 0 1,0 0 0,1-1-1,-1 1 1,0 0 0,1 0-1,-1 0 1,0 0 0,1 0-1,-1-1 1,0 1 0,1 0-1,-1 0 1,0 0-1,0-1 1,1 1 0,20-13 972,-10 7-768,0 0-1,0-1 0,-1 0 1,11-10-1,-18 14 40,0 0 0,0 0 0,0-1 0,-1 1 0,0-1 0,1 1 0,-1-1 0,-1 0 0,1 0-1,0 0 1,-1 0 0,0 0 0,0-1 0,0 1 0,0-6 0,0 5-171,0-1-1,0 1 0,-1-1 1,1 1-1,-1-1 0,-1 1 1,1-1-1,-1 1 0,0-1 1,0 1-1,0-1 0,-1 1 1,0 0-1,0 0 0,0 0 1,-1 0-1,1 0 0,-1 0 1,-5-5-1,6 7-175,-1 0 0,1 1 0,-1 0 0,1 0 0,-1-1 1,0 1-1,0 1 0,0-1 0,0 0 0,0 1 0,0 0 0,0-1 0,-1 1 0,1 1 0,0-1 0,-1 0 0,1 1 0,-1 0 0,1-1 1,-1 1-1,-4 1 0,3 0-28,0 1 0,0 0 1,1-1-1,-1 2 0,0-1 1,1 0-1,-1 1 1,1 0-1,0 0 0,0 0 1,0 1-1,0-1 0,-5 8 1,-1 0-18,1 1 0,0 1 0,1 0-1,1 0 1,0 0 0,0 1 0,-4 15 0,9-23 95,0 0 0,0 1-1,1-1 1,0 0 0,0 1 0,0-1 0,1 1-1,0-1 1,0 1 0,0-1 0,1 1-1,0-1 1,1 1 0,-1-1 0,1 0 0,0 0-1,1 0 1,5 11 0,-7-15-11,1 0 1,-1 0 0,1 0-1,0-1 1,-1 1-1,1 0 1,0-1-1,0 1 1,0-1-1,0 0 1,0 0-1,0 0 1,1 0 0,-1 0-1,0 0 1,5 1-1,-3-2-20,0 0-1,0 0 1,0 0-1,1 0 1,-1 0-1,0-1 0,0 0 1,0 0-1,4-1 1,8-5-67,-1 1 0,0-2 0,25-17 1,-34 21 79,5-3-47,0-1 0,1 2-1,0-1 1,0 2 0,1 0-1,-1 0 1,17-3-1,-27 8 26,1 0 0,-1 0-1,1 0 1,-1 0-1,1 0 1,-1 1-1,0-1 1,1 1 0,-1 0-1,1 0 1,-1 0-1,0 0 1,0 0-1,1 0 1,-1 1 0,0-1-1,0 0 1,0 1-1,0 0 1,-1 0-1,4 3 1,3 4-42,-1 1 0,0 0 0,6 12-1,-2-3-1625,11 31-1,-21-47-64,-7-18-2504,6 14 4025,-1-1 0,1 1 0,-1-1 0,1 1 0,-1-1 0,1 0 0,0 1 0,0-1 0,0 1 0,0-1 0,0 0 0,1-2 0,-1-5-213,-4-120 1468,4 106 241,0 17-878,1 0 0,0-1 0,1 1 0,-1 0 0,1 0 1,5-11-1,-5 13-404,14 4-358,-15 0 360,-1 0-1,1 0 1,0 0 0,-1 0-1,1 0 1,-1 0 0,1 0-1,-1 0 1,1 1 0,0-1-1,-1 0 1,1 0 0,-1 0-1,1 0 1,-1 1 0,1-1-1,-1 0 1,1 1 0,-1-1-1,1 0 1,-1 1 0,1-1-1,-1 1 1,0-1 0,1 1-1,13 10-98,1-7 760,0 0 0,1-1-1,-1-1 1,1 0 0,0-1 0,17-1-1,-31 0-468,1 0-1,-1 0 0,0 0 0,1-1 1,-1 1-1,1 0 0,-1-1 1,0 0-1,1 0 0,3-1 1,1-1 188,-6 3-269,0-1-1,1 1 1,-1 0-1,0-1 1,0 1-1,0-1 1,0 1-1,0-1 1,1 0-1,-1 1 1,0-1-1,0 0 1,-1 0-1,1 0 1,1 0-1,-2 0-48,1 1 1,-1 0-1,0-1 0,0 1 0,1 0 0,-1-1 1,0 1-1,1 0 0,-1 0 0,1-1 1,-1 1-1,0 0 0,1 0 0,-1 0 0,0 0 1,1-1-1,-1 1 0,1 0 0,-1 0 0,1 0 1,-1 0-1,0 0 0,1 0 0,0 0 0,-1-4 582,0-13-107,0 13-154,0 4-359,-1 0 1,1 0-1,0 0 0,0 0 1,0 0-1,-1 0 1,1 0-1,0 0 1,0 0-1,-1 0 0,1 0 1,0-1-1,0 1 1,0 0-1,-1 0 1,1 0-1,0 0 0,0 0 1,0-1-1,0 1 1,-1 0-1,1 0 1,0 0-1,0-1 0,0 1 1,0 0-1,0 0 1,0 0-1,0-1 1,-1 1-1,1 0 0,0-1 1,0 1-5,0-1 1,0 0 0,0 1-1,-1-1 1,1 1-1,0-1 1,-1 1-1,1-1 1,0 1 0,-1-1-1,1 1 1,-1-1-1,1 1 1,-1-1-1,1 1 1,-1 0 0,1-1-1,-1 1 1,1 0-1,-1 0 1,1-1-1,-1 1 1,0 0 0,-1-1-28,0 0 0,0 1 0,0-1 1,1 1-1,-1-1 0,0 1 0,0 0 1,0 0-1,0 0 0,0 0 0,0 0 0,1 0 1,-1 1-1,0-1 0,0 1 0,0-1 1,1 1-1,-1-1 0,0 1 0,0 0 1,1 0-1,-1 0 0,1 0 0,-3 2 1,3-1-14,-1 0 0,1 0 0,0 0 0,0 1 0,0-1 0,0 0 0,0 1 0,0-1 0,1 1 0,-1-1 0,1 1 0,0-1 0,0 1 1,0-1-1,0 1 0,0-1 0,0 1 0,2 4 0,3 16-131,1 0-1,18 42 1,-14-39 63,10 36 0,-17-52 26,-2 0 0,1 0 0,-1 0 0,0 0 0,-1 1 0,-1-1 0,-1 14 0,-1-13-208,1 0 0,-2 0 0,0 0 0,0 0 1,-1-1-1,0 1 0,-1-1 0,0 0 0,0-1 0,-1 0 0,-1 0 0,0 0 1,0-1-1,0 0 0,-1 0 0,-19 12 0,9-17-1307,16-3-822,0-6-1009,2 4 3137,0 0 0,1 0 0,-1 0 0,0 0 0,1 0 0,0 0 0,-1 0 0,1 0-1,0 0 1,0-4 0,11-24-3182,-8 23 2858,11-41-2242,-10 40 2683,-1 1-1,2 0 0,-1 0 1,8-8-1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14061,'0'-6'1484,"0"0"0,1 0 1,-1 0-1,1 0 0,3-6 0,4 45-1495,4 8-94,-1 0 0,8 77 0,-16-93 344,1 0-1,8 27 0,-8-51-77,10 4 31,-14-5-186,0 0-1,0 0 1,1 0 0,-1 0 0,0 0-1,0 0 1,0 0 0,1 0 0,-1 0-1,0 0 1,0 0 0,0 0 0,0 0-1,1 0 1,-1 0 0,0 0 0,0 0-1,0 0 1,1 0 0,-1 0 0,0 0-1,0 0 1,0 0 0,1 0 0,-1 0 0,0 0-1,0 0 1,0-1 0,0 1 0,1 0-1,-1 0 1,0 0 0,0 0 0,0 0-1,0-1 1,0 1 0,0 0 0,7-8 177,-1 1 1,-1-1-1,6-10 1,-7 11-170,0 0 0,0 1 0,1-1-1,0 1 1,0 0 0,0 0 0,1 0 0,7-5 0,-13 11-20,1 0 0,-1 0 0,0 0 0,0 0 0,0-1 0,0 1 0,0 0 0,1 0 0,-1 0 0,0 0 0,0 0 0,0 0 0,0 0 0,1 0 0,-1 0 1,0 0-1,0 0 0,0 0 0,0 0 0,1 0 0,-1 0 0,0 0 0,0 0 0,0 0 0,1 0 0,-1 0 0,0 0 0,0 0 0,0 0 0,0 0 0,0 0 0,1 0 0,-1 0 0,0 0 0,0 1 0,0-1 0,0 0 0,0 0 0,1 0 0,-1 0 0,0 0 0,6 6-115,1 1 0,-1-1 0,-1 1 0,1 0-1,-1 0 1,0 0 0,-1 1 0,5 11 0,1-1 15,-9-17 100,-1 0-1,1 0 0,0-1 1,-1 1-1,1 0 0,-1 0 0,1-1 1,0 1-1,0-1 0,-1 1 1,1 0-1,0-1 0,0 0 0,0 1 1,0-1-1,0 1 0,0-1 1,-1 0-1,2 0 0,0 1-24,-1-1 26,-1 0 0,0 0-1,0 1 1,0-1 0,1 0 0,-1 0 0,0 0-1,0 0 1,1 0 0,-1 0 0,0 0 0,0 0-1,0 0 1,1 0 0,-1 0 0,0 0 0,0 0 0,1 0-1,-1 0 1,0 0 0,0 0 0,1 0 0,-1 0-1,0 0 1,0 0 0,1-1 0,-1 1 0,0 0-1,0 0 1,0 0 0,1 0 0,-1 0 0,0-1-1,0 1 1,0 0 0,10-7-102,-1-1-1,0 0 1,0-1-1,-1 1 1,0-2 0,-1 1-1,0-1 1,-1 0-1,8-15 1,6-16 305,17-49 0,-20 27 743,-10 32-398,-4-2-19,-4 29-534,1 24-216,17 241-1291,-14-227 1364,24 164-1097,-17-135-1603,1-27-2269,-27-44-2726,-4-15 4384,6 3 1590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22 12748,'-20'-21'8360,"40"30"-5894,10-9-2081,-8 0-97,10 0 0,0 0-64,8 7-160,-3-2-256,-4-5-576,8 9-834,-18-9-1377,1-9-1345,6 15-128,-12-13 128,7 7 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13261,'-1'1'216,"1"-1"1,0 1-1,0 0 1,0-1 0,0 1-1,0-1 1,0 1-1,0-1 1,0 1 0,0-1-1,0 1 1,1-1 0,-1 1-1,0-1 1,0 1-1,0-1 1,1 1 0,-1-1-1,0 1 1,0-1-1,1 1 1,-1-1 0,0 0-1,2 1 1,8-4 4509,0-2-4751,-3 3 101,-1 1 0,1 0 0,-1 0 0,13 0 0,4 0-264,64 0-3384,-72 1 1309,-10 0-993,-28 15-6137,18-13 9210,0 1 1,0 0-1,0 0 0,0 1 1,0-1-1,-5 7 0,-10 10 1667,20-20-1392,-1 0-1,1 1 0,-1-1 1,1 0-1,0 1 1,-1-1-1,1 0 0,0 1 1,0-1-1,-1 0 0,1 1 1,0-1-1,0 1 0,0-1 1,-1 0-1,1 1 1,0-1-1,0 1 0,0-1 1,0 1-1,0-1 0,0 0 1,0 1-1,0-1 1,0 1-1,0 21 2717,0-22-2725,0 1 1,0-1-1,0 0 1,0 1 0,0-1-1,0 0 1,0 1-1,0-1 1,0 0-1,0 1 1,0-1-1,0 0 1,0 0-1,0 1 1,0-1-1,1 0 1,-1 1-1,0-1 1,0 0-1,0 0 1,0 1-1,1-1 1,-1 0-1,0 0 1,0 1-1,1-1 1,-1 0-1,0 0 1,0 0 0,1 1-1,8 4 354,-1 0 0,1 0 0,0-1 0,1 0 0,-1-1 0,1 1 1,-1-2-1,1 0 0,13 2 0,-9-2-503,-1-1-1,1-1 1,0 0 0,0 0 0,-1-1 0,25-6 0,-34 6-240,0-1 0,-1 1 0,1-1 0,-1 0 0,1 0 0,4-3 0,12-8-2432,6 5-833,-13-12 48,3 5 282,-15 13 3066,0 0-1,-1 0 0,1 0 1,-1 0-1,1 0 1,-1 0-1,0 0 0,0-1 1,0-3-1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11947,'2'3'7228,"9"9"-5727,-8-9 1018,-1 0-1889,10 10 4298,-17-13-4585,5 0-336,-1 0 0,1 0 0,0 0 0,0-1 0,-1 1 0,1 0 0,0 0 0,-1 0 0,1 0 0,0 0 0,-1 0 0,1 0 0,0 0 0,0 0 1,-1 0-1,1 0 0,0 0 0,-1 0 0,1 0 0,0 0 0,-1 0 0,1 1 0,0-1 0,0 0 0,-1 0 0,1 0 0,0 0 0,0 1 0,-1-1 0,1 0 0,0 0 0,0 0 0,-1 1 0,1-1 0,0 0 0,0 1 0,0-1 0,0 0 0,-1 0 0,1 1 0,0-1 0,0 1 0,-5 372-370,10-259 903,-5-111-439,0 14-288,0-14-144,-27-55-27055,24 32 25614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0 8680,'1'1'210,"-1"0"-1,1 0 1,-1 0 0,0 0-1,0 0 1,1 0-1,-1 0 1,0 0 0,0 0-1,0 0 1,0 0-1,0 0 1,0 0 0,0 0-1,-1 2 1,1-3-70,-1 0 0,1 1 0,-1-1 0,1 1 1,-1-1-1,1 0 0,0 0 0,-1 1 0,0-1 0,1 0 0,-1 0 1,1 1-1,-1-1 0,1 0 0,-1 0 0,1 0 0,-1 0 0,0 0 1,1 0-1,-1 0 0,1 0 0,-1 0 0,0 0-87,1 0-1,0 0 1,-1 0-1,1 0 0,0 0 1,-1 0-1,1 0 1,0 0-1,0 0 1,-1 0-1,1 1 1,0-1-1,0 0 1,-1 0-1,1 0 1,0 0-1,0 1 1,-1-1-1,1 0 0,0 0 1,0 0-1,0 1 1,-1-1-1,1 0 1,0 0-1,0 1 1,0-1-1,0 0 1,0 1-1,0-1 1,0 0-1,-1 0 1,1 1-1,0-1 1,-62 102 3336,32-61-1995,2 14 122,-10 0-53,3 10-86,-9-1-320,-6 18-193,-52 76-292,22-57-2478,73-91 1253,-4 2-61,-2-9-3994,13-20-2483,1 15 6683,-1-1 0,1 1 1,-1-1-1,1 1 0,0-1 0,0 1 0,0 0 1,0-1-1,1 1 0,1-3 0,7-12-2228,4-16-713,-12 30 3226,0 0 0,1 0 0,-1 0 1,1 0-1,0 1 0,0-1 0,4-2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13293,'21'22'8813,"-21"-19"-8215,-2 4-309,2 0-1,-1 0 1,1 0-1,0-1 1,0 1-1,2 10 1,0 29 520,-17 183-248,19-222-566,-1-3 29,0-1 0,1 0 0,0 0 0,0 0 0,-1 0 1,2-1-1,-1 0 0,0 0 0,0 0 0,1 0 0,-1 0 1,1-1-1,-1 0 0,1 0 0,0 0 0,-1-1 0,1 1 1,7-1-1,194-11 394,3 0-196,-172 11-1520,-13 0-9089,-40-31 938,-2 1 4740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 3459,'-15'-9'21357,"14"9"-20530,-2 1 1474,0 0-4596,0 1 2345,-5 27 1931,8-26-1442,8 16 870,-4-8-1201,-3-9 161,0 1-273,6 7 42,15 29 204,-7 8-359,-2 0 0,-2 1 0,-3 1 1,-1 0-1,0 83 0,-3-94 33,-1-20-6,-2-1 1,0 24 0,2-34 5,5 5-6,-8-11-8,1 0-1,-1-1 0,0 1 1,1-1-1,-1 1 0,1-1 1,-1 1-1,1-1 0,-1 1 1,1-1-1,0 1 0,-1-1 1,1 0-1,0 1 0,-1-1 1,1 0-1,0 1 0,-1-1 1,1 0-1,1 0 0,6 2-2,-5 0-4,-1-1 1,1 0-1,0 0 0,0-1 0,0 1 0,0-1 0,0 1 1,0-1-1,0 0 0,0 0 0,0 0 0,4-1 1,4 0-3,25-1-22,0-2 0,63-15 0,-46 8 52,18-1 7,-1 2 0,97 0 0,-161 11-46,7 2-10,32 11-4368,-30-32-10276,-12 11 12124,6-14 0,-2-2-2489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63 7783,'4'-1'3006,"69"-24"6534,-70 24-6780,-2 0-2689,-1 0 0,0 0 1,-1 1-1,1-1 0,0 0 1,0 0-1,0 0 1,0 0-1,-1 0 0,1 0 1,0 1-1,-1-1 0,1 0 1,-1 0-1,1 0 1,-1 1-1,1-1 0,-1 0 1,1 1-1,-1-1 0,0 0 1,1 1-1,-1-1 1,0 1-1,0-1 0,0 1 1,1-1-1,-1 1 0,0 0 1,0-1-1,0 1 1,0 0-1,0 0 0,1 0 1,-1-1-1,0 1 0,0 0 1,0 0-1,0 0 1,0 1-1,0-1 0,0 0 1,0 0-1,-1 1 0,-4 0-44,-1 1 1,1 0-1,0 0 0,-12 6 0,2 0-65,1 1 1,0 1-1,1 0 1,0 1-1,0 1 1,1 0-1,1 1 0,-12 15 1,16-19-38,1 1 1,1 0-1,0 1 0,0-1 1,1 1-1,0 1 0,1-1 1,0 0-1,1 1 1,0 0-1,1 0 0,0 0 1,0 13-1,3-22 30,-1 1 0,0-1 0,1 1 0,0-1 0,0 1 0,0-1 1,0 1-1,1-1 0,-1 0 0,1 0 0,0 0 0,0 0 0,0 0 0,0 0 0,0 0 0,1-1 0,-1 1 0,1-1 0,0 0 0,0 1 0,-1-1 1,1-1-1,6 4 0,-5-3 39,0-1 0,0 1 1,0-1-1,1 1 0,-1-1 1,1 0-1,-1-1 0,1 1 1,-1-1-1,1 0 0,-1 0 1,1 0-1,8-2 0,-1-1 170,-1 0 0,0 0 0,19-10 0,-23 11 17,-1-1-1,0-1 0,0 1 1,0-1-1,-1 0 1,0 0-1,1-1 0,-1 0 1,-1 1-1,1-2 0,-1 1 1,0 0-1,0-1 1,0 0-1,-1 0 0,0 0 1,0 0-1,2-7 0,-5 11-134,1 0-1,0 0 1,-1 0-1,1 0 0,-1 0 1,1 0-1,-1 0 0,0 1 1,0-1-1,0 0 1,0 0-1,0 0 0,0 0 1,-1 0-1,1 0 0,-1 0 1,1 0-1,-1 0 1,0-2-1,-22-51 135,18 46-976,0 0-1,-1 1 1,-8-11-1,0 0-1640,7-2-2167,-20-42-9607,16 34 9807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13 10538,'-16'-13'18919,"16"13"-18915,0 1 0,1-1 0,-1 0 0,0 0 0,0 1-1,0-1 1,0 0 0,0 0 0,1 1 0,-1-1 0,0 0 0,0 1 0,0-1-1,0 0 1,0 0 0,0 1 0,0-1 0,0 0 0,0 1 0,0-1-1,0 0 1,0 1 0,0-1 0,0 0 0,-1 0 0,1 1 0,0 0 0,0-1-1,-1 1 0,1 0 0,0 0 0,0-1 1,0 1-1,0 0 0,0 0 0,0 0 1,0 0-1,0-1 0,0 1 0,0 0 1,0 0-1,0 0 0,1 1 0,14 43-42,-2 0 1,10 72-1,-10-46 17,5 19 64,-13-83-63,8 6-16,-13-12 32,1 0 0,0 0 0,0-1 0,-1 1 0,1-1-1,0 1 1,0 0 0,0-1 0,0 0 0,0 1 0,0-1 0,0 0 0,-1 1 0,1-1 0,0 0 0,0 0 0,0 0 0,0 0 0,0 0 0,2 0 0,0 0-12,4 1-82,1 0 0,-1 0 0,1-1 0,14-1 0,-1 0-79,203 7-591,-180 2-475,-31-5 97,-7-3-2272,-1-9 2679,-3 5-2249,1-30-15370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115 13 11179,'-4'-3'7228,"-11"-5"-5563,11 6 497,0 9-1517,4-7-623,-1 1 0,1-1-1,-1 0 1,1 1-1,0-1 1,-1 1 0,1-1-1,0 0 1,-1 1-1,1-1 1,0 1-1,-1-1 1,1 1 0,0-1-1,0 1 1,0-1-1,0 1 1,0-1 0,-1 1-1,1-1 1,0 1-1,0 0 1,0-1-1,0 1 1,0-1 0,1 2-1,-12 297 897,11-298-925,0 0 0,0 0 0,0 1-1,1-1 1,-1 0 0,0 0 0,1 0-1,-1 0 1,1 0 0,-1 0 0,1 0-1,-1 0 1,1 0 0,0 0 0,-1 0-1,1 0 1,0 0 0,1 1 0,0 0-16,-2-1 17,1 0 0,0 0 0,-1 0 0,1 0 0,0 0 0,0-1 0,0 1 0,0 0 0,-1 0 0,1 0 0,0-1 0,0 1 0,1 0 0,-1-1 0,0 1 0,0-1 0,0 1 0,2-1 0,0 1-13,2 2-5,1 0-1,-1 0 1,1-1 0,0 0 0,11 2-1,-6-1 11,16 6-28,-23-8 35,27 18-8,-29-18 9,-1-1 0,0 1 1,1 0-1,-1 0 1,0 0-1,0 0 1,0-1-1,1 2 1,-1-1-1,0 0 0,0 0 1,0 0-1,-1 0 1,2 2-1,1 1-23,-3-3 5,1 0 0,-1 0 0,1 0 0,-1 0 0,1-1 0,-1 1-1,0 0 1,0 0 0,1 0 0,-1 0 0,0 0 0,0 0 0,0 0-1,0 0 1,0 0 0,0 0 0,0 0 0,0 0 0,0 0-1,-1 0 1,1 0 0,0 0 0,-1 0 0,0 1 0,-10 18-318,9-18 343,-7 10-75,-1 0 1,0-1 0,-1 0 0,-1-1 0,1-1 0,-23 15 0,21-15 125,-38 24 343,-17 14 695,64-44-610,8-2-218,2 0-196,0 0 0,0 0 1,0-1-1,0 0 0,0-1 1,0 1-1,0-1 0,0 0 1,0 0-1,0-1 0,0 0 1,6-3-1,10-1 11,73-27-291,-30 9-682,37-16-4565,-96 37 4352,-1 0 1,0 0 0,0 0 0,-1-1-1,1 1 1,-1-1 0,1 0 0,-1-1-1,0 1 1,-1-1 0,1 1-1,-1-1 1,5-10 0,-5 10 288,13-10-1785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85 13164,'3'-4'3865,"-1"2"-3323,0 0 0,0 0 0,1 0 0,-1 0-1,1 0 1,0 1 0,3-3 0,28-5-157,29 2-489,-56 6 62,-1 1 0,1 0 1,0 1-1,0 0 0,-1 0 0,1 0 1,6 3-1,-11-3 5,0 0 0,0 0 0,0 1 0,-1-1 0,1 1 0,0-1 0,-1 1 0,1 0 0,-1 0 0,0-1 0,0 1 0,0 0 0,0 0 0,0 0 0,0 0 0,0 1 0,0-1 0,-1 0 0,1 0 0,-1 0 0,0 0 0,0 1 0,0-1 0,0 0 0,0 0 0,0 1 0,-1 2 0,0 4-21,0 0 1,-1 0-1,0 0 1,-6 17-1,-7 8 143,2-3 417,-16 53 0,28-82-470,1 1 0,-1 0 0,1-1 0,0 1 0,0-1 0,0 1 0,0 0 0,0-1 0,0 1 0,1-1 0,-1 1 0,1-1 0,0 1 0,0-1 0,0 1 0,0-1 0,0 0 0,1 0 1,-1 1-1,1-1 0,-1 0 0,4 3 0,-5-5-30,0 0 1,0 1-1,1-1 1,-1 0-1,0 1 1,0-1 0,1 0-1,-1 0 1,0 1-1,1-1 1,-1 0-1,1 0 1,-1 0-1,0 1 1,1-1-1,-1 0 1,1 0 0,-1 0-1,0 0 1,1 0-1,-1 0 1,1 0-1,5 1-67,-1 0 0,1-1 0,-1 0 0,1 0 0,-1 0 0,1-1-1,-1 1 1,1-1 0,-1-1 0,1 1 0,-1-1 0,0 0 0,0 0 0,7-4-1,-1-2-407,1-1 0,-1-1 0,-1 1 0,1-2 0,-2 1 0,1-1 0,-2-1 0,1 0 0,-2 0-1,0 0 1,0-1 0,5-14 0,0-3-75,9-39-1,2-29 2874,-21 84-1513,-2 11 1019,0 6-1532,0 17 59,4 31-1,-4-49-332,0-1 0,1 1-1,-1-1 1,0 1 0,1-1 0,-1 0-1,1 1 1,-1-1 0,1 0-1,0 1 1,-1-1 0,1 0 0,0 0-1,2 3 1,0-1 47,-3-2-53,1 0-1,-1 0 1,1 0-1,0 0 1,-1 0-1,1 0 1,0 0-1,-1 0 1,1-1-1,0 1 1,0 0-1,0 0 1,0-1-1,0 1 1,0-1-1,0 1 1,2 0-1,0 0 39,0 1-23,0 0 1,1-1-1,-1 0 0,0 0 1,1 0-1,0 0 0,-1-1 0,1 1 1,-1-1-1,1 0 0,-1 0 1,1 0-1,4-1 0,5 0 9,-7 1-237,1 1 0,0-1 0,0 1 0,0 0 1,7 3-1,-12-4-84,0 1-1,0 0 1,0-1 0,-1 1 0,1 0 0,0 0 0,-1 0 0,1 0 0,-1 0 0,1 0 0,-1 0 0,0 1 0,1-1 0,-1 1 0,0-1-1,0 1 1,0-1 0,0 1 0,0-1 0,0 1 0,0 0 0,0 2 0,-2 6-3315,-8 21 1077,-1 0 0,-25 51 0,10-26 2991,15-34 5,5-11 212,0 0-1,0 1 0,-3 16 1,3 15 2068,4-41-2488,0 3 266,0-1 0,1 1 0,-1-1 0,1 1 0,0 7 0,1-10-421,0 0-1,-1 0 1,1 0-1,0 0 1,0 0-1,0-1 1,0 1-1,0 0 0,0-1 1,0 1-1,1-1 1,-1 1-1,1-1 1,2 3-1,0-2-195,-1-1-1,1 1 1,0-1 0,-1 1-1,1-1 1,0 0-1,0-1 1,0 1 0,-1-1-1,1 1 1,0-1-1,0 0 1,0-1 0,0 1-1,0-1 1,0 1-1,0-1 1,-1 0-1,1-1 1,0 1 0,-1-1-1,1 1 1,4-4-1,16-21-2776,8 5-229,-11-15-43,-18 32 2621,0 0 1,0 0 0,1 1 0,0-1-1,8-5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224 108 11499,'0'5'358,"-1"0"0,0 0 0,-1-1 0,1 1 0,-1-1 0,0 1 0,0-1 0,0 0 0,-1 0 0,1 0 0,-1 0 0,0 0 0,0 0 0,0-1 0,-1 1 0,-3 2 0,-8 7-223,1 1 0,-22 30 0,25-30-405,-1 0 1,0 0-1,0-1 1,-2-1-1,-20 16 1,16-16-324,13-9-74,9-6-764,4-3 1482,1 1 1,0 0-1,0 0 0,0 0 0,1 1 0,-1 1 0,1 0 0,0 0 1,0 0-1,20-1 0,-9 3 720,-1 1 1,1 1-1,0 1 1,32 7-1,-43-6-748,-9-2-75,1-1-1,-1 1 0,1-1 0,-1 1 0,1-1 0,0 0 0,-1 1 0,1-1 0,-1 0 1,1 0-1,-1 0 0,1 0 0,0-1 0,-1 1 0,1 0 0,-1-1 0,3 0 1,16-6-1182,-19 7 1146,0 0-1,-1-1 1,1 1-1,-1 0 1,1 0-1,-1-1 1,1 1-1,-1 0 1,1-1-1,-1 1 1,1 0-1,-1-1 1,1 1-1,-1-1 1,0 1-1,1-1 1,-1 1-1,1-2 1,17-25-2502,-1 0 1,-2-2 0,15-36-1,2-17 2776,-5 3 8678,-25 75-5261,7 44-1521,-9 125 257,3-148-1437,-2-13-726,0-4-136,-1 1 0,1 0 1,-1-1-1,1 1 0,-1 0 0,1-1 1,-1 1-1,1-1 0,-1 1 0,1-1 1,0 1-1,-1-1 0,1 0 1,0 1-1,-1-1 0,1 0 0,0 0 1,-1 1-1,1-1 0,0 0 0,0 0 1,-1 0-1,2 0 0,2 1 64,0 0 0,0-1-1,0 1 1,1-1 0,-1 0 0,0 0-1,0-1 1,0 1 0,0-1 0,7-2-1,-8 2-85,23 0 137,-19 1-134,-6 0-21,1 0 1,-1 0 0,1 0 0,-1 0-1,1 0 1,-1 0 0,1 1-1,-1-1 1,1 1 0,-1-1 0,1 1-1,-1-1 1,0 1 0,1 0-1,1 1 1,1 0-23,4 4-122,-4 0 45,-1-1-1,0 0 1,0 1 0,-1 0-1,0 0 1,0-1 0,0 1 0,-1 0-1,1 1 1,-1-1 0,-1 0-1,1 0 1,-1 0 0,-1 12-1,-2-2-32,-1-1 0,0 1 0,0-1 0,-2 0-1,0 0 1,0-1 0,-2 1 0,-14 20-1,12-18 343,0 0-1,1 0 0,1 1 0,-12 35 0,18-32 256,2-20-449,0-1-1,0 0 1,0 1 0,0-1 0,1 0 0,-1 1 0,0-1-1,0 1 1,0-1 0,0 0 0,0 1 0,0-1 0,1 0 0,-1 1-1,0-1 1,0 0 0,1 0 0,-1 1 0,0-1 0,0 0-1,1 1 1,-1-1 0,0 0 0,1 0 0,-1 0 0,0 1-1,1-1 1,-1 0 0,1 0 0,10 7 173,1 0 1,0-1-1,0-1 1,0 1-1,24 5 1,-11-6-234,-11-3-365,1 2 0,15 5 0,-28-8 63,1 0 0,0 0 0,0 0 0,-1 1 0,1-1 0,-1 1 0,1-1 0,-1 1 0,0 0 0,0 0 0,0 0 0,0 1 0,0-1 0,0 0 0,2 6 1,-3-6-54,-1 0 0,0 0 1,0 1-1,0-1 0,0 0 0,-1 1 1,1-1-1,-1 0 0,1 0 1,-1 0-1,0 1 0,0-1 1,0 0-1,0 0 0,0 0 1,0 0-1,0 0 0,-1-1 1,1 1-1,-1 0 0,-2 2 1,-36 23-4028,-6 10-21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0 182 6150,'0'0'18572,"3"3"-18348,3 3-144,0 0 0,0 0 0,-1 0-1,0 1 1,0 0 0,0 0 0,-1 0 0,4 10 0,26 74-698,-10-26 683,-6-26 106,-16-35-49,-1-4-111,-1 1 0,0-1 0,1 0 0,-1 0 0,1 0 0,-1 0 0,0 0 0,1 0 0,-1 0-1,0 1 1,1-1 0,-1 0 0,0 0 0,1 0 0,-1 1 0,0-1 0,1 0 0,-1 0 0,0 1 0,0-1-1,0 0 1,1 1 0,-1-1 0,0 1 0,1-1 8,-1 1 0,0-1 0,0 0 0,0 1 0,1-1 0,-1 0 0,0 0 0,0 1 0,1-1 0,-1 0 0,0 0 0,0 1 0,1-1 0,-1 0 0,0 0 0,1 0 0,-1 1 0,1-1 0,-1 0 0,0 0 0,1 0 0,-1 0 0,0 0 0,1 0 0,5-4 381,0-3-221,1 0 0,-1 0 0,0-1-1,0 0 1,-1 0 0,6-12 0,28-63 760,-32 69-909,-1 0 27,17-38-163,26-87 0,-47 131-343,0-1-1,0 1 1,1 0 0,0 0 0,8-13-1,0 10-1188,-10 11 1508,-1 0-1,1-1 0,-1 1 0,1-1 1,-1 1-1,0 0 0,1-1 1,-1 1-1,1-1 0,-1 0 0,0 1 1,1-1-1,-1 1 0,0-1 0,0 1 1,0-1-1,1 0 0,-1 1 0,0-1 1,0 1-1,0-1 0,0 0 1,0 1-1,0-1 0,0 0 0,0 0 1,0 1 58,0 0 0,-1 0 0,1 0 0,0 0 0,0-1 1,0 1-1,0 0 0,0 0 0,0 0 0,0 0 0,0 0 1,0 0-1,0-1 0,0 1 0,0 0 0,0 0 0,0 0 1,0 0-1,0 0 0,0 0 0,0 0 0,1-1 0,-1 1 1,0 0-1,0 0 0,0 0 0,0 0 0,0 0 0,0 0 1,0 0-1,0 0 0,0 0 0,0-1 0,0 1 0,1 0 1,-1 0-1,0 0 0,0 0 0,0 0 0,0 0 0,0 0 1,0 0-1,0 0 0,1 0 0,-1 0 0,0 0 0,0 0 1,0 0-1,0 0 0,0 0 0,0 0 0,1 0 0,-1 0 1,0 0-1,0 0 0,0 0 0,10 0-3067,-2 0-2872,-2 13-1500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30 219 7431,'5'2'3230,"12"6"-219,-16-7-2953,-1-1 1,0 0-1,1 0 1,-1 0-1,0 0 1,0 0-1,1 1 1,-1-1-1,0 0 1,1 0-1,-1 0 1,0 0 0,1 0-1,-1 0 1,0 0-1,0 0 1,1 0-1,-1 0 1,0 0-1,1 0 1,-1 0-1,0 0 1,1-1-1,-1 1 1,0 0-1,0 0 1,1 0-1,4-2 239,0 0 0,-1 0 0,1 0 0,-1 0 0,0-1-1,0 0 1,0 0 0,0 0 0,0 0 0,0 0-1,-1-1 1,0 0 0,1 0 0,-1 0 0,-1 0 0,1 0-1,-1 0 1,1-1 0,1-5 0,5-15 680,-8 23-886,0 0 1,0 0-1,-1 0 1,1 0-1,-1 1 1,1-1-1,-1 0 1,0 0 0,0 0-1,0 0 1,0 0-1,0 0 1,0-3-1,-1-5 85,1 5-225,1-1-1,-1 0 0,-1 1 1,1-1-1,-1 0 1,0 1-1,0-1 1,0 1-1,-1-1 0,0 1 1,0-1-1,-1 1 1,-2-5-1,-2 4-526,-8 1-44,14 5 599,1 0-1,0 0 0,-1 0 0,1 0 1,-1 0-1,1 0 0,0-1 0,-1 1 1,1 0-1,0 1 0,-1-1 0,1 0 1,0 0-1,-1 0 0,1 0 1,0 0-1,-1 0 0,1 0 0,0 0 1,-1 1-1,1-1 0,0 0 0,-1 0 1,1 0-1,0 1 0,0-1 0,-1 1 1,-6 4-126,0 1 0,1-1 0,0 2 0,0-1 0,0 1 0,1 0 0,0 0 0,0 0 0,1 1 0,0 0 0,0 0 0,-3 10 0,1-2 70,2 0 0,-1 0 0,2 1 0,0-1 0,1 1-1,0 17 1,2-25 87,0-2 34,0 1 0,0-1 1,0 1-1,1-1 0,0 1 0,1-1 0,3 13 0,2-13 143,-5-6-168,0 1 0,1-1 0,-1 1 0,1-1 0,-1 0 0,1 0 1,0 0-1,-1 0 0,1-1 0,0 1 0,0-1 0,0 1 0,-1-1 0,1 0 0,0 0 0,0 0 0,0-1 0,0 1 0,-1-1 0,1 1 0,0-1 0,-1 0 0,1 0 0,0 0 0,-1-1 0,1 1 0,-1 0 0,0-1 0,3-2 0,11-8 0,-1-1 0,0-1-1,20-24 1,12-12-72,-44 47 50,0 0 0,0 1 0,0 0 0,0-1 0,0 1 0,0 0 0,1 0 0,-1 1 1,1-1-1,-1 1 0,1 0 0,-1 0 0,1 0 0,0 0 0,5 0 0,-4 1-16,-1 1 0,0 0 0,0 0-1,0 0 1,0 1 0,0-1 0,0 1 0,-1 0 0,1 0-1,0 0 1,-1 0 0,1 1 0,3 3 0,2 1 64,0 1-1,-1 0 1,0 1 0,0 0 0,0 0-1,-1 1 1,-1-1 0,0 1 0,0 1-1,-1 0 1,0-1 0,4 16 0,-1 9 2085,-8-32-534,1-22-651,0 15-962,0 1-1,0-1 1,1 1 0,-1-1 0,1 1-1,0 0 1,0 0 0,0 0 0,5-5-1,7-12-679,27-39-4327,-26 38-960,21-35 0,-26 30 1980,-8 24 3709,-1 0 0,0 1 1,1-1-1,-1 1 0,1-1 1,-1 1-1,1 0 0,0 0 1,2-2-1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0 12236,'0'0'3907,"0"25"1955,-9 6-5734,20 6-769,-4-1-159,-2-7-1635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13 11627,'0'0'3908,"-19"-13"2882,31 40-14093,13-16-7719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97 10314,'-2'3'329,"0"1"0,0-1 1,1 0-1,0 1 1,-1-1-1,1 1 0,1-1 1,-1 1-1,0 0 0,1-1 1,0 1-1,0 0 0,0 0 1,0-1-1,0 1 0,1 0 1,1 6-1,2 28 288,-4 9-646,1 61 800,0-104-619,-1 0 0,1 0 0,0-1 0,0 1 0,0 0 0,0-1 0,1 1 0,0-1 0,-1 1 0,1-1 0,1 0-1,-1 0 1,0 0 0,1 0 0,-1 0 0,6 4 0,-7-7-139,-1 0 0,0 1 0,0-1-1,0 0 1,1 0 0,-1 0-1,0 0 1,0 1 0,0-1 0,1 0-1,-1 0 1,0 0 0,0 0-1,1 0 1,-1 0 0,0 0 0,0 0-1,1 0 1,-1 0 0,0 0 0,1 0-1,-1 0 1,0 0 0,0 0-1,1 0 1,-1 0 0,0 0 0,0 0-1,1 0 1,-1 0 0,0-1-1,0 1 1,1 0 0,6-3 136,0-1 1,0 0-1,0 0 1,-1-1-1,1 1 1,5-7-1,1-4 270,-1-1-1,0-1 1,-1 1-1,11-25 1,2 2-601,-22 37-229,2 5-779,0 3 892,1 1 1,-1 0-1,0-1 0,-1 1 1,4 9-1,4 10-14,-8-20 504,0-1 0,1 1 0,0-1 1,-1 1-1,2-1 0,-1 0 0,1-1 0,9 9 0,-13-13-162,-1 1 0,0-1 0,0 0 0,1 0 0,-1 0 0,0 1 0,1-1 0,-1 0 0,0 0 0,0 0 0,1 0 0,-1 0 0,0 0 0,1 0 0,-1 0 0,0 0 0,1 1 0,-1-1 0,0 0 0,1-1 0,-1 1 0,0 0 0,1 0 0,-1 0 0,0 0 0,1 0-1,-1 0 1,0 0 0,1 0 0,-1-1 0,7-2 332,0 0 0,0-1 0,-1 0-1,0-1 1,0 1 0,0-1 0,0 0-1,8-11 1,5-6 807,18-27 1,-35 45-1094,12-16 666,19-35 0,-30 47-684,1 0-1,-1 0 1,-1 0-1,1 0 0,-2 0 1,1-1-1,-1 1 0,1-13 1,-3 15-294,1 1 1,-1-1-1,0 1 1,-1-1-1,1 1 1,-1 0-1,0 0 1,-5-9-1,6 12-12,1 1-1,-1-1 0,0 1 0,0-1 1,0 1-1,0-1 0,0 1 1,0-1-1,-1 1 0,1 0 1,0 0-1,-1 0 0,1 0 1,-1 0-1,-2-2 0,-1 1-811,-11-7-6469,-6 8 3127,18 1 2165,-5 1-2429,-21 4 454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1 195 9513,'0'2'608,"-1"0"1,1-1-1,0 1 0,0-1 1,0 1-1,0 0 0,0-1 1,1 1-1,-1 0 0,0-1 1,1 1-1,-1-1 1,1 1-1,0-1 0,0 1 1,-1-1-1,1 1 0,1 0 1,5 6 300,-5-6-1766,8 4 1829,-4-4-622,-4-1-190,0 0 0,1 0 0,-1 0-1,0-1 1,1 1 0,-1-1 0,0 0 0,1 1 0,-1-1 0,1 0 0,2-1-1,8 0 277,-1 0 0,1-1-1,-1-1 1,0 0-1,0-1 1,0 0 0,12-6-1,-6 1-57,1 0 1,-2-1-1,1-1 0,17-15 0,-30 22-321,0-1 1,-1 1-1,1-1 0,-1 0 1,0-1-1,0 1 0,-1-1 1,5-8-1,-6 11-68,-1 0 0,0-1-1,0 1 1,0 0 0,0 0 0,-1-1 0,1 1 0,-1 0 0,0-1-1,0 1 1,0 0 0,0-1 0,-1 1 0,1 0 0,-1-1-1,0 1 1,-2-5 0,2 7-25,0-1 1,0 0-1,0 0 0,0 1 0,0-1 0,0 1 1,0-1-1,-1 1 0,1 0 0,-1-1 0,1 1 1,-1 0-1,1 0 0,-1 0 0,-2-1 1,0 0-55,1 0 9,-1 0 1,0 1-1,0-1 0,0 1 0,0 0 0,0 0 1,-1 0-1,1 0 0,0 1 0,0 0 0,-1 0 1,1 0-1,0 0 0,0 1 0,-1-1 1,1 1-1,0 0 0,0 0 0,0 1 0,0-1 1,0 1-1,-6 4 0,1-1-23,0 1 0,1 0 1,0 0-1,0 1 0,1 0 0,0 1 1,0-1-1,-7 11 0,11-12 101,-1-1-1,1 1 0,0 0 1,0 0-1,1 0 1,0 0-1,0 0 0,0 1 1,1-1-1,0 0 1,0 1-1,0-1 0,1 1 1,0 0-1,2 12 1,-1-15 4,0-1 1,0 1 0,0 0 0,1 0 0,-1-1 0,1 1 0,0-1-1,0 0 1,0 1 0,1-1 0,-1 0 0,1 0 0,0 0 0,-1-1 0,1 1-1,1-1 1,-1 1 0,0-1 0,0 0 0,1 0 0,-1-1 0,1 1-1,0-1 1,-1 1 0,1-1 0,0-1 0,6 2 0,-2 0-165,0-1 0,0 0 0,-1-1 0,1 0 0,0 0 0,0 0 0,0-1-1,0 0 1,-1-1 0,1 0 0,0 0 0,-1-1 0,0 0 0,1 0 0,-1 0 0,0-1 0,-1 0 0,1 0 0,-1-1 0,0 0 0,0 0 0,0-1 0,6-8 0,11-28-654,-5 7 662,-9 20 177,-7 12 58,0 2-57,-1 1 0,1-1 1,-1 0-1,1 0 0,-1 0 0,0 0 1,1 0-1,-1 0 0,0 0 1,2-2-1,0 0 142,0 8 22,2 3-127,0 0 0,-1 0 0,0 0 0,0 1 0,-1-1 0,-1 1 0,3 11 0,9 71 103,-10-60-144,1 8-126,0 1 1,-3 0-1,-1 0 0,-7 58 0,6-98-69,0 1 0,0-1 0,0 1 0,0-1 0,0 1 0,0-1 0,0 1 0,0-1 0,0 1 0,0-1 0,-1 1-1,1-1 1,0 1 0,0-1 0,0 1 0,-1-1 0,1 0 0,0 1 0,-1-1 0,1 1 0,0-1 0,-1 0 0,0 1 0,-7-6-6093,4 1 6327,0-4-4115,2 1 2765,-1-3-269,0-10-2558,-3-22 3035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10282,'21'32'8261,"-13"-15"-8424,-2 0 0,0 1 0,4 19 0,-10-36 284,42 263-78,-32-183 800,-9-21 2274,-1-57-2038,0-8 5,1-5-417,-1 1 0,1-1 0,4-13 1,20-60 682,2 9-1214,-18 47-709,1 0 0,1 1 0,27-47 0,-31 64-878,-7 7 1317,1 1-1,0 0 1,0-1 0,0 1-1,0 0 1,0 0 0,0 0-1,0 0 1,0 0 0,0 0-1,3-2 1,4 0-3674,4 0-3650,-11 2 6330,11-3-457,-1 6-4067,7 6 2305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13965,'17'22'8552,"-6"1"-8776,0-3-352,9 14-3108,-8-13-448,1 3-3843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197 98 10025,'1'-3'6919,"0"-2"-6510,0 0-1,0 0 1,-1 0-1,1 0 1,-1 1 0,0-1-1,-1 0 1,1 0-1,-1 0 1,0 0 0,0 0-1,-2-5 1,1 6 130,-2 1-197,-11-12-177,7 12-224,1 3 28,1 1 0,-1 0-1,1 1 1,0 0 0,-1 0-1,1 0 1,0 0 0,0 1 0,0 0-1,1 1 1,-1-1 0,1 1-1,0 0 1,0 0 0,-7 8-1,4-4 83,0 1 0,1 0 0,0 0 0,1 1 0,0 0 0,0 0 0,1 0 0,-5 14 0,9-8 133,1-13-150,0-3-27,0 0 0,1 1 0,-1-1 0,0 0 0,0 1 0,1-1-1,-1 0 1,0 0 0,0 0 0,1 1 0,-1-1 0,0 0-1,0 0 1,1 0 0,-1 0 0,0 0 0,1 1 0,-1-1-1,0 0 1,1 0 0,-1 0 0,0 0 0,1 0 0,-1 0-1,0 0 1,1 0 0,-1 0 0,1 0 0,5-1 51,-2 1-14,0 0-1,0-1 1,-1 0 0,1 0 0,0 0 0,0 0-1,-1 0 1,1-1 0,-1 0 0,6-3 0,19-8 29,-24 11-100,-2 1 1,0 0-1,-1 0 1,1 0 0,0 0 0,1 0 0,-1 1-1,0-1 1,0 1 0,0-1 0,0 1 0,0 0-1,0 0 1,1 0 0,-1 0 0,0 0 0,0 0-1,0 1 1,0-1 0,0 1 0,0 0-1,1-1 1,-1 1 0,-1 0 0,1 0 0,0 0-1,0 0 1,0 1 0,0-1 0,-1 0 0,1 1-1,-1 0 1,1-1 0,1 3 0,4 7-86,0 0 1,-1 0 0,0 0-1,0 0 1,-2 1 0,6 19-1,-4 0 65,-2 0 1,-1 0-1,-1 0 0,-4 45 0,0-54 52,-1 0 1,-1 0-1,-1 0 0,0 0 0,-2-1 1,-17 36-1,24-55-50,-1-1 0,0 1 0,1-1 1,-1 0-1,0 0 0,0 1 0,0-1 1,0 0-1,0 0 0,0 0 0,-3 2 1,1 0-108,0 0-547,0-8-572,0 0 674,1-1 0,0 1-1,0-1 1,1 1-1,0-1 1,0 0 0,0 0-1,0 1 1,1-1 0,1-11-1,9-67-5901,-8 71 5866,11-52-2917,-10-20 1126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14093,'1'3'4047,"7"23"558,-3 24-4260,-3-24-208,18 167 34,-18-171-30,1 0-1,0 0 1,2 0-1,1-1 1,11 29 0,-16-49-132,-1 0 0,1 0 1,-1-1-1,1 1 0,-1 0 1,1 0-1,0 0 1,0 0-1,-1-1 0,1 1 1,0 0-1,0-1 0,0 1 1,0-1-1,0 1 0,0-1 1,1 1-1,1 1 20,4-1 67,-3-2-55,-1 0 0,1-1 1,-1 1-1,0-1 0,0 0 0,0 0 0,0 0 0,0 0 0,0-1 1,0 1-1,-1-1 0,1 1 0,-1-1 0,0 0 0,0 0 0,4-7 1,37-68 182,-41 75-507,-1 8 0,9 32-21,7 61-1,-15-91 393,0 1-1,0-1 1,1 0-1,0 0 0,0 0 1,1 0-1,6 8 1,-10-15-85,0 1 0,0-1 0,0 0 1,0 0-1,0 0 0,0 0 1,0 0-1,0 1 0,0-1 0,0 0 1,0 0-1,0 0 0,1 0 0,-1 0 1,0 0-1,0 0 0,0 0 0,0 1 1,0-1-1,0 0 0,1 0 1,-1 0-1,0 0 0,0 0 0,0 0 1,0 0-1,0 0 0,1 0 0,-1 0 1,0 0-1,0 0 0,0 0 0,0 0 1,0 0-1,1 0 0,-1 0 1,0 0-1,0 0 0,0 0 0,0 0 1,0 0-1,0 0 0,1 0 0,-1 0 1,0-1-1,0 1 0,0 0 0,0 0 1,6-4 43,-1 1 0,0-1-1,0-1 1,0 1 0,0-1 0,-1 0 0,1 0 0,-1 0 0,-1-1 0,1 1 0,-1-1-1,0 0 1,3-8 0,5-13 290,13-48-1,-14 39-36,-2-1 1,-2 0-1,4-73 0,-8 47-649,0 48-429,-1 42 272,16 217-912,-7-146 1314,-5-37-82,7 72-204,0-42-3518,-11-75-160,-13-35-8473,8 9 11787,3 8 1520,-10-27-4204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36 14382,'0'0'7879,"-7"-25"-6245,28 25 191,22 0-1312,-17-6-129,13 6-224,4 0-416,-5 0-481,10 8-800,-17-16-929,14 8-1762,-6 6-449,-12-12 1,4 6 127,-17-5 898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11403,'3'19'12530,"4"-19"-11586,-4 0 1234,-2 1-2440,0-1 161,0 1-1,0-1 1,-1 0 0,1 1-1,0-1 1,0 0-1,0 0 1,0 0-1,0 0 1,0 1 0,0-2-1,0 1 1,2 0-1,-4 0 114,1 0 0,0 0 0,-1-1-1,1 1 1,0 0 0,0 0 0,-1 0-1,1-1 1,0 1 0,0 0 0,-1 0-1,1-1 1,0 1 0,0 0 0,0-1 0,-1 1-1,1 0 1,0 0 0,0-1 0,0 1-1,0 0 1,0-1 0,0 1 0,0-1-1,0 1 1,0 0 0,0-1 0,0 1-1,0 0 1,0-1 0,0 1 0,0 0-1,0-1 1,0 1 0,0 0 0,0-1 0,0 1-1,1-1 1,15 2 1035,-4 1-1122,18 1 487,54-4-1,-31 0-449,28 1-2690,-80 0 2246,-1 0 0,1 0 0,-1 0 0,1 0 0,0-1 0,-1 1 0,1 1 1,-1-1-1,1 0 0,-1 0 0,1 0 0,0 0 0,-53 34-13766,21-20 11448,-7 4 1731,17-9 1756,-35 21-1,22-8 1855,19-15-1248,14-7-1028,-1 0 1,0 1-1,1 0 0,-1-1 1,0 1-1,1 0 0,-1 0 0,1 0 1,0 0-1,-1 0 0,1 0 0,0 0 1,-1 0-1,1 0 0,0 1 1,0-1-1,0 1 0,0-1 0,-1 3 1,-3 6 3155,-2-5-2695,4-3-95,3-2-605,0 0 0,0 0 0,0 0 0,1 0 0,-1 0 1,0 0-1,0 0 0,0 0 0,0 0 0,0 0 0,0 0 1,0 0-1,0 1 0,0-1 0,0 0 0,1 0 0,-1 0 1,0 0-1,0 0 0,0 0 0,0 0 0,0 0 0,0 0 1,0 0-1,0 0 0,0 0 0,0 0 0,0 1 0,0-1 1,0 0-1,0 0 0,0 0 0,0 0 0,0 0 0,0 0 1,0 0-1,0 0 0,0 0 0,0 0 0,0 1 0,0-1 1,0 0-1,0 0 0,0 0 0,0 0 0,0 0 0,0 0 1,0 0-1,0 0 0,0 0 0,0 1 0,0-1 0,0 0 1,0 0-1,0 0 0,0 0 0,0 0 0,0 0 0,-1 0 1,1 0-1,9 2 440,-1 0 0,1-1 0,-1 0 0,1 0 0,-1-1 0,15-1-1,57-12 266,-38 6-1515,6-2-2702,-47 9 3396,-1 0-1,0 0 0,1 0 1,-1 0-1,0 0 1,1 0-1,-1 0 1,0 0-1,0-1 1,1 1-1,-1 0 0,0 0 1,1 0-1,-1 0 1,0-1-1,0 1 1,0 0-1,1 0 0,-1-1 1,0 1-1,0 0 1,0 0-1,1-1 1,-1 1-1,0 0 1,0 0-1,0-1 0,11-15-3544,4 8-129,-9-9 118,3 7 758,-14-22 2269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 9993,'20'-5'9642,"-6"23"-9258,-7 5 64,-7-1 1,13 8 127,-13-3 97,10 7-257,-10-5-512,6-9-1121,1-2-1954,2 0-1057,-9-52-8424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14990,'16'45'4068,"-16"-14"-96,0 1-3908,0-3-865,11 5-672,-11-9-1794,0 4-5221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12492,'0'5'4073,"0"-1"-3472,0 0 1,1 0-1,0 0 1,-1 0-1,1 0 1,1-1-1,-1 1 1,3 5-1,-1 1 195,12 190 2360,-7-55-2447,-6-128-848,3 71-2776,-5-82 3934,-1 5-6143,-2-44-10299,9 13 11366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11531,'0'0'10340,"4"1"-9939,10 4 31,-13-5-418,-1 0 0,0 0 0,0 0 0,1 0 0,-1 0 0,0 0 0,0 0 0,1 0 0,-1 1 0,0-1 0,0 0 0,0 0-1,1 0 1,-1 0 0,0 1 0,0-1 0,0 0 0,0 0 0,1 0 0,-1 1 0,0-1 0,0 0 0,0 0 0,0 1 0,0-1 0,0 0 0,0 0 0,0 1 0,0-1 0,1 0 0,13 52 978,12 34-3826,-18-63 789,-6-18-539,7-8-4756,-9 2 7238,0 1 1,0 0-1,1-1 1,-1 1 0,0-1-1,1 1 1,-1 0-1,0-1 1,0 1-1,0-1 1,0 1-1,1-1 1,-1 0-1,7-17-3303,9-15 3248,8-23 5471,-22 51-3328,1 3-155,-1 0-1312,-1 1-289,-1 0-1,1 0 1,0 0 0,0 1 0,0-1 0,0 0 0,0 0 0,-1 1 0,1-1 0,0 1 0,1-1-1,0 0 1,0 5 406,1 1-621,0 0 1,-1 1 0,0 0-1,0-1 1,0 1-1,-1 0 1,0 0 0,1 11-1,-1-7-2084,-1 0 0,-1 0 0,-2 13 0,-3-2-1577,-6-12 315,17 7 827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342 1 12364,'-3'6'1391,"0"2"664,1 2 2794,-1 6 3613,-7 25-8634,-2 0 1,-2-1-1,-19 40 1,-66 113-338,47-96 279,-19 39-1255,54-107 637,10-3-402,-1-17 10,7-9 1147,1 0 1,0 1-1,-1-1 1,1 0-1,0 0 1,-1 1-1,1-1 1,0 0-1,0 1 1,0-1-1,-1 0 1,1 1-1,0-1 1,0 0 0,0 1-1,-1-1 1,1 0-1,0 1 1,0-1-1,0 1 1,0-1-1,0 0 1,0 1-1,0-1 1,0 0-1,0 1 1,0-1-1,0 1 1,0-1-1,0 0 1,1 1 0,-1-1-1,0 0 1,0 1-1,0-1 1,0 0-1,1 1 1,-1 0-1,-5-38-16723,5 35 16594,1 1-1,-1-1 0,0 0 0,1 0 1,-1 0-1,1 0 0,-1 0 0,1 0 1,0 1-1,0-3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0 8072,'0'36'6278,"-7"-16"-5125,7 11-769,-6-3-256,-1-4-704,-5-8-4453,-8-49-4260,7-11 8168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10025,'-3'1'3855,"-9"5"5193,14-1-8476,1-1-411,-2-3-116,-1 0 0,1 1 0,0-1 0,0 0 0,-1 1 0,1-1 0,-1 1 0,1-1 0,-1 1 0,0-1 0,0 1-1,0-1 1,1 1 0,-1-1 0,-1 3 0,0 64 199,3 102-114,-1-164-108,0 12 138,1-1-1,0 1 0,2-1 0,0 1 0,12 31 0,-15-46 407,3 0-278,12 7-5,-16-9-274,0-1 0,1 0 0,-1 0-1,0 0 1,0 1 0,1-1 0,-1 0 0,0 0 0,0 0-1,1 0 1,-1 0 0,0 1 0,1-1 0,-1 0 0,0 0-1,1 0 1,-1 0 0,0 0 0,1 0 0,-1 0 0,0 0-1,1 0 1,-1 0 0,0 0 0,0-1 0,1 1 0,-1 0-1,1 0 1,106-38 589,-78 26-582,1 1 0,0 2 0,31-6 0,0 4-555,-49 13-173,-4-1-815,-23-31-18863,-3 0 15836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 9609,'0'0'3785,"-5"-3"-187,-15-11 6219,19 20-10073,0 17 24,2 1 0,0-1 0,2 0 0,6 29 0,4 40-119,3 232 517,-22-280 208,11-42-401,14 2-65,-1 0 1,38 2 0,-52-5 87,20-1-24,0-1-1,0-1 1,0-1-1,45-12 0,-17 4 12,-12 2-2,-15 4-294,45-6-1,-69 11 320,1 1-529,0-1 0,1 0 0,-1 0-1,0-1 1,1 1 0,-1 0 0,0-1 0,1 0-1,-1 1 1,0-1 0,0 0 0,3-2-1,7-20-16799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16079,'0'0'7154,"3"-4"-6209,-1 1-946,1 1 0,-1-1 0,1 0 0,0 1 0,0-1 1,-1 1-1,2 0 0,-1 0 0,0 0 0,0 0 0,1 1 1,-1-1-1,6-1 0,-2 1-16,0 1 1,0 0-1,0 0 0,0 0 0,0 1 1,0 0-1,8 2 0,-6-1 5,-1 0 0,0 1 0,1 0 0,-1 0 0,0 1 0,0 0-1,-1 1 1,1 0 0,-1 0 0,1 0 0,-1 1 0,-1 0 0,10 9 0,-13-11-8,1 1 1,-1 0 0,0 0 0,-1 1 0,1-1 0,-1 1 0,0-1 0,0 1 0,0 0-1,0 0 1,-1 0 0,0 0 0,0 0 0,0 8 0,-1-6 1,0 1 0,-1-1 1,0 1-1,-1-1 0,1 1 0,-1-1 1,-1 0-1,-6 13 0,-4 4-1174,-2-1-1,0 0 0,-2-2 1,-24 26-1,27-31-1115,1-6-751,9-24-7240,4 12 10111,0-1-1,0 0 1,1 1-1,-1-1 1,1 1 0,0-1-1,0 1 1,1-4-1,1 0 382,0 0-1,1 0 0,0 0 1,6-7-1,3-1 2560,0 0 1,25-20-1,-24 26-702,-1-1 0,27-10 0,-6 2-449,9-6-858,57-41-1,-78 46-764,-14 10 88,-1 0 0,1 0 0,-2-1 0,1 0 1,-1 0-1,-1-1 0,7-12 0,-11 19 323,-1 0 124,-2-5 2118,-1 18-2184,-1 30-616,26 121-970,-14-107-658,-8-47 823,0 0 0,0 0 0,-1 0 0,0 0 0,0 0 0,-1 0 0,0-1 0,-4 11 0,3-7-595,1-5 309,0-1 0,0 1 1,0-1-1,-1 1 0,-3 6 0,4-11 1075,0 1 0,0 0 0,0-1 0,0 1 0,0-1 1,-1 0-1,1 1 0,0-1 0,0 0 0,-3-1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8232,'0'26'2321,"0"-4"1871,5 185-1464,-6-187-2786,-1-29 91,2 3 78,-1 0-1,1 0 1,1 0-1,1-11 1,1 9-11,0-1 0,1 1 0,0 0 0,0 0 0,1 0 0,0 0 0,0 1 0,1 0 0,12-12 0,-13 15-50,0-1 1,0 1-1,0 1 1,0-1-1,1 1 0,-1 0 1,1 0-1,0 1 1,0-1-1,0 1 1,0 1-1,0-1 0,0 1 1,13-1-1,-17 2-37,0 0 0,0 0 0,0 0-1,0 0 1,-1 1 0,1-1 0,0 1-1,0-1 1,0 1 0,-1 0 0,1 0-1,0 0 1,-1 0 0,1 0 0,0 0-1,-1 0 1,1 0 0,-1 1 0,0-1-1,1 0 1,-1 1 0,0-1 0,0 1-1,0 0 1,0-1 0,0 1 0,0 0-1,-1 0 1,1-1 0,-1 1 0,1 0-1,-1 0 1,1 0 0,-1 3 0,0 1 43,1 0 1,-2 0-1,1 0 1,0 0-1,-1 0 1,0 0-1,-1 0 1,1 0-1,-1-1 1,-4 9-1,5-12-21,-16 34 909,-36 56-1,32-56-388,19-33-768,-15-19-11324,13 7 7453,0-17 203,9 7 294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 11275,'-1'3'346,"-1"-1"0,1 1 1,0 0-1,0 0 0,0 0 0,1 0 1,-1-1-1,1 1 0,-1 0 1,1 0-1,0 0 0,0 0 1,0 0-1,1 0 0,-1 0 0,1 0 1,-1 0-1,1 0 0,2 3 1,2 25 382,-5-30-697,0 0 0,0 0 0,0 0 0,1-1 1,-1 1-1,0 0 0,1 0 0,-1 0 0,0-1 0,1 1 0,-1 0 1,1-1-1,-1 1 0,1 0 0,-1-1 0,1 1 0,0-1 0,-1 1 1,1-1-1,0 1 0,-1-1 0,1 1 0,0-1 0,0 1 0,0-1 1,16 4 695,-15-4-562,0-1 1,0 1-1,0-1 0,0 0 0,0 0 1,-1 0-1,1 0 0,0 0 1,0 0-1,0 0 0,-1-1 0,1 1 1,-1-1-1,1 1 0,-1-1 1,0 1-1,1-1 0,1-3 0,18-34 1880,-18 34-2169,-3 4 123,0 0 1,1 0-1,-1 1 0,1-1 0,-1 0 0,0 0 0,1 0 0,-1 1 1,0-1-1,0 0 0,0 0 0,0 0 0,0 0 0,0 1 1,0-1-1,0 0 0,0 0 0,0 0 0,0 0 0,-1 0 1,1-2-42,0 0-295,-3-1-369,-9-10-422,12 14 1075,-1-1-1,1 1 1,0 0-1,0 0 0,0-1 1,-1 1-1,1 0 0,0 0 1,0 0-1,-1-1 0,1 1 1,0 0-1,0 0 0,-1 0 1,1 0-1,0 0 0,-1-1 1,1 1-1,0 0 1,-1 0-1,1 0 0,0 0 1,-1 0-1,1 0 0,0 0 1,0 0-1,-1 0 0,0 0 1,-4-1-485,4 1 374,-1 0-1,1-1 1,-1 1-1,0 0 0,1 0 1,-1 0-1,0 0 1,1 0-1,-1 0 1,1 1-1,-1-1 0,0 0 1,1 1-1,-1-1 1,1 1-1,-1 0 1,-1 1-1,-17 7-922,0 0 1,0 2-1,-26 18 0,35-21 1043,0 1-1,0 0 0,1 0 0,0 1 1,1 1-1,0-1 0,-11 19 1,19-27 126,-1 1 1,1-1-1,0 1 1,-1 0-1,1-1 1,1 1 0,-1 0-1,0 0 1,1 0-1,-1 0 1,1 0-1,0 0 1,0 0-1,0 0 1,1-1 0,-1 1-1,0 0 1,1 0-1,0 0 1,0 0-1,0 0 1,0-1-1,0 1 1,1 0 0,-1-1-1,1 1 1,-1-1-1,1 0 1,0 1-1,0-1 1,0 0-1,0 0 1,1 0 0,-1-1-1,1 1 1,-1 0-1,1-1 1,-1 0-1,1 1 1,0-1-1,-1 0 1,1 0 0,0-1-1,0 1 1,5 0-1,8 1 207,0 0-1,0-1 1,0-1-1,0 0 1,0-1-1,0-1 0,0 0 1,31-10-1,-46 12-334,1-1 0,-1 1 0,0-1 0,0 1 0,0 0 0,1 0 0,-1 0 0,0-1-1,0 1 1,1 0 0,-1 0 0,0 1 0,1-1 0,1 0 0,0 1-133,-2-1 164,-1 0-1,0 0 0,0 0 1,0 0-1,0 0 0,0 0 1,1 0-1,-1 0 1,0 0-1,0 0 0,0 0 1,0 0-1,1 0 1,-1 0-1,0 0 0,0 0 1,0 0-1,0 0 0,0 0 1,1 0-1,-1 0 1,0 0-1,0 0 0,0 0 1,0 0-1,0 1 0,0-1 1,1 0-1,-1 0 1,0 0-1,0 0 0,0 0 1,0 0-1,0 1 0,0-1 1,0 0-1,0 0 1,0 0-1,0 0 0,0 0 1,0 1-1,0-1 0,1 0 1,-1 0-1,0 0 1,1 2-193,-1-1 158,1-1 1,-1 1 0,0 0 0,1-1-1,-1 1 1,0 0 0,1 0-1,-1 0 1,0-1 0,0 1 0,0 0-1,1 0 1,-1 0 0,0-1-1,0 1 1,0 0 0,-1 0 0,1 0-1,0 0 1,0-1 0,0 1-1,-1 0 1,1 0 0,0-1 0,0 1-1,-1 0 1,0 1 0,-16 40-969,-25 71-156,36-92 1317,0 0 1,2 0-1,-4 38 1,9-53-68,-1 0 0,1 0 0,0 0 1,0 0-1,0 0 0,1-1 1,0 1-1,0 0 0,4 5 1,-5-9-99,0 0 0,0 0 1,1 0-1,-1 0 1,1 0-1,-1-1 1,1 1-1,0 0 1,0-1-1,-1 1 0,5 1 1,-5-2-67,0-1-1,1 1 1,-1-1 0,0 0 0,1 1-1,-1-1 1,1 0 0,-1 0 0,0 0-1,1 0 1,-1 0 0,0 0 0,1-1-1,-1 1 1,0 0 0,1-1 0,-1 1-1,0-1 1,1 1 0,-1-1 0,2-1-1,17-15-2859,-9 11 1791,10-7-1013,6-25-1178,6-3 357,-28 32 2706,-1-1 0,-1 1 0,0-1 0,3-12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13677,'-2'5'610,"0"-1"0,0 1 0,0 0 0,1 0 0,0 0 0,-2 9 0,-2 11 528,0-16-1464,1 0 0,-2 0 1,1 0-1,-1 0 0,0-1 1,-13 12-1,0 2-1035,13-13 910,-1-1 1,0 0-1,0 0 0,-1 0 1,0-1-1,-1-1 0,0 1 1,1-1-1,-2-1 0,1 0 1,-14 5-1,23-9 413,-1-1 0,1 0 0,-1 0 0,1 0-1,0 1 1,-1-1 0,1 0 0,-1 0 0,1 0 0,0 0 0,-1 0-1,1 0 1,-1 0 0,1 0 0,-1 0 0,1 0 0,0 0 0,-1 0-1,1 0 1,-1 0 0,1 0 0,0-1 0,-1 1 0,1 0-1,-1 0 1,1 0 0,0-1 0,-1 1 0,1 0 0,0 0 0,-1-1-1,1 1 1,0 0 0,0-1 0,-1 1 0,1 0 0,0-1 0,0 1-1,0-1 1,-1 1 0,1-1 0,0 0-32,0 0 0,0 0 0,1 0 0,-1 0 0,0 0 1,1 0-1,-1 0 0,0 0 0,1 0 0,-1 0 0,1 0 0,0 0 0,-1 0 0,1 0 0,0 1 1,-1-1-1,1 0 0,0 0 0,1 0 0,4-4 408,0 1 1,0 0-1,1 0 0,-1 1 0,1-1 1,0 2-1,0-1 0,0 1 0,1 0 1,8-2-1,-9 4 215,0-1-1,0 1 1,0 0 0,1 0-1,-1 1 1,0 0 0,0 0 0,0 1-1,-1 0 1,1 0 0,0 0 0,9 6-1,46 12-2538,-54-21-1142,1-4 769,-7 4 1825,0 0 1,1-1 0,-1 1 0,0-1-1,0 1 1,0-1 0,0 1 0,3-5-1,3-20-2861,-6 24 3155,-1 0 1,1 0-1,0 0 0,0 0 1,0 0-1,0 1 0,0-1 1,4-2-1,-4 3 123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13453,'1'6'679,"-1"0"1,1 0-1,-1-1 1,0 1 0,-1 0-1,0 0 1,0-1-1,0 1 1,0 0-1,-3 6 1,-3 17-457,1-3 64,-1-2 0,0 1-1,-19 38 1,14-25 1614,17-38-1698,10-1-47,1-1 0,21-6 0,20-3 107,-54 10-257,1 0-4,-1 1 0,1-1 0,-1 1 0,1 0-1,-1 0 1,0 0 0,1 1 0,-1-1 0,1 1 0,-1-1-1,0 1 1,0 0 0,1 1 0,-1-1 0,0 1 0,3 1-1,-1-1-22,-3-1 8,0 0 0,-1-1 0,1 1 0,-1 0 0,1 0 0,-1 0 0,1 0 0,-1 0 0,0 1 0,0-1 0,1 0 0,-1 0 0,0 1 0,0-1 0,1 3 0,1 0-36,0 0 0,0 1 0,-1-1 0,1 1 1,-1 0-1,0-1 0,-1 1 0,1 0 0,-1 0 0,0 0 0,0 1 1,0 6-1,-1-1-4,0 0 0,-1 0 0,0 0 0,0 0 0,-1 0 0,-1 0 0,0 0 0,-1-1 0,0 1 0,0-1 0,-12 19 0,-7 9-1842,20-35 171,6-9-3576,-2 4 4477,0-1 0,0 1-1,0 0 1,0 0-1,1 1 1,1-4 0,10-15-3206,-5-9 511,-7 26 3358,1 1 0,0 0 0,0-1 0,-1 1 0,2 0-1,-1 0 1,0 0 0,5-3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13389,'0'0'4030,"4"0"-555,3-1-3093,-1 0 0,1 0 0,-1-1-1,8-2 1,23-6 101,-28 9-356,8-3 266,1 1 1,35 0 0,-47 3-361,1 0 0,-1 1 0,1 0 1,-1 1-1,1-1 0,-1 1 1,0 1-1,0-1 0,0 1 0,0 0 1,0 0-1,5 4 0,-4 0-98,0-1 0,-1 1-1,0 0 1,0 0 0,0 0-1,-1 1 1,0 0 0,0 0-1,-1 0 1,0 1 0,-1-1-1,0 1 1,0 0 0,-1 0-1,0 0 1,0 1 0,-1-1-1,0 0 1,-1 0 0,-2 19-1,2 19-3361,0-43 1420,0-24-14386,1 17 16015,-1 0 1,2-3-1,-1 5 325,0-1-1,0 1 1,1 0 0,-1-1 0,0 1-1,0 0 1,1 0 0,-1 0-1,0 0 1,1 0 0,-1 0-1,4-1 1,-5 2 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 13933,'0'-1'236,"0"1"-1,-1-1 1,1 1-1,-1 0 1,1-1-1,-1 1 1,1 0-1,-1 0 1,1-1-1,-1 1 0,1 0 1,-1 0-1,0 0 1,1 0-1,-1 0 1,1 0-1,-1 0 1,0 0-1,1 0 1,-1 0-1,1 0 1,-1 0-1,1 0 1,-1 0-1,0 0 1,1 1-1,-1-1 1,0 0-1,-1 16 3457,3-9-4897,0 27 1066,3-1 0,1 0 0,17 61 0,-20-85 308,1 0-1,0-1 0,1 1 0,0-1 0,1 0 0,-1 0 1,7 7-1,-11-15-152,0 1 0,0-1 0,0 0 0,1 0 1,-1 0-1,0 1 0,0-1 0,0 0 0,0 0 0,0 0 1,1 0-1,-1 1 0,0-1 0,0 0 0,0 0 0,1 0 0,-1 0 1,0 0-1,0 0 0,0 0 0,1 1 0,-1-1 0,0 0 1,0 0-1,1 0 0,-1 0 0,0 0 0,0 0 0,1 0 1,-1 0-1,0 0 0,0 0 0,1 0 0,-1-1 0,0 1 0,1 0 1,3-1 119,0-1 0,0 0 1,-1 0-1,1 0 0,0-1 1,-1 1-1,1-1 0,-1 0 0,0 0 1,0 0-1,0 0 0,0 0 1,2-5-1,38-59 1007,-27 41-837,-6 10-188,8-12-486,27-56-1,-35 57-891,-5 19 384,5-13-3005,-8 1-1515,-1 12-68,1 3 3667,0 2-10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64 187 10474,'15'16'3715,"-15"-16"-3662,0 0 0,0 0-1,0 1 1,0-1-1,0 0 1,0 0-1,0 0 1,0 0-1,1 0 1,-1 0-1,0 1 1,0-1 0,0 0-1,0 0 1,0 0-1,0 0 1,0 0-1,1 0 1,-1 0-1,0 0 1,0 0 0,0 0-1,0 0 1,0 0-1,1 0 1,-1 0-1,0 0 1,0 0-1,0 0 1,0 0-1,0 0 1,1 0 0,-1 0-1,0 0 1,0 0-1,0 0 1,0 0-1,0 0 1,1 0-1,-1 0 1,0 0 0,0 0-1,0 0 1,0 0-1,0-1 1,0 1-1,1 0 1,-1 0-1,0 0 1,0 0-1,0 0 1,0 0 0,0 0-1,0-1 1,0 1-1,0 0 1,0 0-1,0 0 1,0 0-1,0 0 1,0-1 0,0 1-1,0 0 1,41-48 2824,-39 46-2790,0-1 0,0 1 1,0 0-1,0-1 0,0 0 0,0 0 0,-1 1 0,3-7 1,-1 2 99,-1 4-68,0 0 1,-1 1 0,1-1-1,-1 0 1,0 0 0,0 1-1,0-1 1,1-6 0,-1 2 105,0 5-152,0 1 1,-1 0-1,1-1 0,-1 1 1,0-1-1,1 1 0,-1-1 1,0 0-1,0 1 0,0-1 1,0 1-1,0-1 0,0 1 0,-1-4 1,0 1 113,1 2-160,0 1 1,0 0-1,0 0 1,0 0-1,0 0 1,0 0 0,0-1-1,-1 1 1,1 0-1,0 0 1,-1 0-1,1 0 1,-1 0 0,0 0-1,1 0 1,-1 0-1,0 0 1,1 0-1,-2 0 1,0-2 13,0 1-81,1 0 1,-1 0-1,0 1 0,1-1 0,-1 0 1,0 1-1,0-1 0,-1 1 0,1-1 1,0 1-1,0 0 0,-1 0 0,1 0 1,0 0-1,-6 0 0,6 0-76,-7 1-279,5 2 314,-1-1 1,1 1-1,0 0 1,0 0 0,0 1-1,0-1 1,0 1-1,0 0 1,1 0 0,-1 0-1,1 0 1,0 1-1,-4 4 1,2 0 12,0-1 0,1 2 0,-1-1 0,2 0 0,-1 1 0,-3 12 0,3-2 86,0 1 0,1 0-1,1 0 1,1 0 0,2 37 0,-1-53 24,1-1-1,-1 1 1,1 0 0,0 0-1,1 0 1,-1-1 0,0 1 0,1 0-1,0-1 1,0 0 0,0 1 0,0-1-1,1 0 1,-1 0 0,1 0 0,0 0-1,0-1 1,0 1 0,0-1 0,0 0-1,4 3 1,-5-5-19,0 1 1,0 0-1,0-1 1,0 0-1,0 1 1,0-1-1,1 0 1,-1 0-1,0 0 0,0 0 1,0-1-1,0 1 1,0 0-1,0-1 1,0 0-1,0 1 1,0-1-1,3-1 0,33-22 197,-31 19-180,15-12 28,26-24-1,-36 28-81,1 2-1,1-1 0,0 1 0,0 1 0,1 1 0,20-10 1,-32 18-16,1-1 0,-1 1 0,0 0 0,1 1 0,-1-1 0,1 1 0,-1-1 0,1 1 1,-1 0-1,0 0 0,1 0 0,-1 1 0,1-1 0,-1 1 0,1 0 0,-1 0 0,5 2 1,-3 0-54,0 0 1,0 0-1,0 1 1,-1-1-1,1 1 1,-1 0-1,0 0 1,0 1-1,5 7 1,1 4-23,0 0 0,-2 1 0,0 0 1,-1 1-1,7 21 0,-8-21 559,-4-15-262,1-3-249,1-1-1,0 0 0,-1 0 0,1 0 0,-1-1 1,1 1-1,-1-1 0,0 0 0,1 0 0,-1 0 0,5-5 1,-3 3-481,0 0 0,-1-1 1,1 1-1,-1-1 0,0 0 1,5-7-1,9-19-3199,11 5-299,-7-7-21,3 5 368,-22 23 3234,0-1 0,-1 1 1,1-1-1,2-10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26 10826,'0'0'3940,"-6"-25"3267,-3 43-8424,9 3-2179,0 3-7366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11755,'0'0'7415,"4"4"-5675,0 1-1719,1 1-1,-1 0 1,0 0-1,0 1 1,-1-1-1,0 1 0,0-1 1,0 1-1,2 13 1,12 76-188,-11-51 354,20 64 795,-21-104-614,-3-3-306,0-1 0,0 1 0,0-1 0,0 0 0,0 0 0,0 0 0,0 0 0,1-1 0,-1 1 0,0 0 0,1-1 0,-1 0 0,0 1 0,1-1 0,-1 0 0,1 0 0,-1-1 0,0 1 0,1 0 0,-1-1-1,0 1 1,1-1 0,-1 0 0,0 0 0,0 0 0,0 0 0,3-2 0,7-6 268,-1-2-1,1 0 1,-2 0-1,0-1 1,0 0 0,-1-1-1,0 0 1,8-18-1,-2 5 4,-12 22-461,-2 5-196,0-1 272,1 1 0,-1-1 0,1 1 0,-1 0 0,0 0 0,1 0 0,-1 0 0,0 0 0,0 0 0,0 0 0,2 2 0,-2-2-41,-1-1 76,1 0 1,-1 1-1,1-1 0,-1 0 0,0 1 1,1-1-1,-1 0 0,0 1 0,1-1 0,-1 1 1,0-1-1,1 0 0,-1 1 0,0-1 1,0 1-1,0-1 0,1 1 0,-1-1 0,0 1 1,0 0-1,0 0 7,24 65-749,-21-59 785,1 0 0,0 1 0,0-1 0,0-1 0,1 1 0,0-1 0,7 8 0,-11-13 6,0 0 0,0 0-1,1 0 1,-1 0-1,0-1 1,0 1 0,1 0-1,-1-1 1,0 1-1,1-1 1,-1 1-1,1-1 1,-1 0 0,0 1-1,1-1 1,1 0-1,1 0 78,7 0 308,-3-3-230,0 0 0,0 0 0,0-1 0,-1 0 0,1 0 0,-1-1 0,0 0 0,-1 0 0,1-1 0,-1 0 0,0 0 0,0 0 0,-1-1 0,0 0 0,0 0 0,-1 0 0,6-11 0,-5 8-33,-1-1 0,1 0 0,-2 0-1,1 0 1,-2 0 0,1-1 0,-2 1 0,1-1 0,-2 1-1,0-1 1,0 0 0,-1 1 0,-2-14 0,-2 4-552,-1 0 0,0 0 0,-2 1 0,-1 0 0,0 0 0,-1 1 0,-1 1 0,-18-24 0,27 39-91,0 0 0,0 1 0,-1-1 0,1 1 0,-1 0 0,1-1 0,-1 1 0,0 0 0,0 1 1,-6-4-1,-1 0-796,5 3-72,-1-1 0,1 1 1,-1 0-1,0 0 0,0 1 0,0-1 0,0 2 0,0-1 0,0 0 0,-8 1 0,-4 6-3346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76 164 10058,'0'0'183,"-1"0"0,0 0 0,1 0 0,-1 0 0,1 0 0,-1 0 1,0 0-1,1 0 0,-1 0 0,0 1 0,1-1 0,-1 0 0,1 0 1,-1 1-1,1-1 0,-1 0 0,1 1 0,-1-1 0,1 0 0,-1 1 1,1-1-1,-1 1 0,1-1 0,0 1 0,-1-1 0,1 1 0,0-1 1,-1 2-1,5 7 5172,0-11-4725,23-7 534,-19 7-681,0-1-1,-1 0 0,0 0 1,8-4-1,1-10 607,-4 10-503,-11 6-510,1 1 0,-1-1 1,0 0-1,0 0 0,0 1 0,0-1 0,0 0 0,0 0 1,0 0-1,0 0 0,0 0 0,0-1 0,0 1 0,0 0 0,0-3 1,0 3-20,-1 0 0,1-1 1,-1 1-1,1-1 1,0 1-1,0 0 0,0-1 1,-1 1-1,1 0 0,0 0 1,1 0-1,-1 0 1,0 0-1,1-1 0,2-1 60,-1-6 128,-2 4-182,-3-16 168,-4 2-162,5 17-101,-1-1 1,1 1-1,-1 0 0,0 0 0,1 0 1,-1 0-1,0 0 0,0 0 0,0 0 0,0 0 1,-1 1-1,1-1 0,0 1 0,-1 0 1,1 0-1,-1 0 0,1 0 0,-1 0 0,0 0 1,1 1-1,-1-1 0,0 1 0,1 0 1,-1 0-1,0 0 0,0 0 0,1 0 0,-1 0 1,0 1-1,1-1 0,-4 2 0,-1 1-88,0-1 0,0 1 0,1 0 0,-1 0 0,1 1 0,0 0-1,0 0 1,0 1 0,1-1 0,-10 11 0,10-8 86,0-1 0,1 1 1,-1 0-1,1 0 0,1 0 0,-1 0 0,1 1 1,1-1-1,-1 1 0,1 0 0,1 0 1,-1 0-1,2 0 0,-1 0 0,1 14 0,0-17 20,1 1 0,0-1 0,0 1 0,1-1 0,-1 0-1,1 1 1,0-1 0,0 0 0,1 0 0,0 0-1,0-1 1,0 1 0,0-1 0,1 1 0,-1-1 0,1 0-1,0-1 1,0 1 0,1-1 0,-1 1 0,1-1-1,0-1 1,9 5 0,-5-3-60,-1-1-1,1-1 1,0 1 0,0-1-1,1-1 1,-1 0 0,10 0-1,9-2-627,31-4-1,-55 4 632,9 0-423,-7 1 45,0-1 1,-1 1 0,1-1 0,-1 0 0,1-1 0,-1 1 0,1-1-1,-1 0 1,0-1 0,10-5 0,18-13-4048,-22 14 2419,-1 1-1,0-2 1,0 1 0,-1-1-1,13-14 1,-20 20 1861,-1 0 0,0-1 0,1 1 0,-1-1 0,0 0 0,0 1 0,0-5 1,-1 7 207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14574,'-6'22'9657,"106"-17"-9310,-97-5-562,-1 0-1,1 1 1,0-1 0,-1 1 0,1 0-1,-1-1 1,1 1 0,-1 0 0,1 1-1,-1-1 1,1 0 0,2 3 0,-3-3-206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6758,'11'31'9097,"14"-20"-7880,-9-11-384,9 0-289,-3-6-223,1-1-449,2 7-417,-7-11-544,4 11-641,-1-23-4067,-1 30 2178,-13-26-2243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6919,'0'0'3208,"-1"5"-53,0 0-2550,1 0 0,-1 1 0,1-1 0,0 0 0,0 1 0,1-1 0,1 9 0,1 4-53,7 83 1562,-9-79-6272,0 0-4283,2-28 5201,4-5 1692,1 0 0,15-17 0,15-20 1451,-11 20 3572,-24 22-1873,5-5 366,2 11 5347,-9 1-7260,-1 0 0,1-1-1,0 1 1,-1-1-1,1 1 1,-1 0 0,1-1-1,-1 1 1,0 0-1,1 0 1,-1-1-1,0 1 1,1 0 0,-1 0-1,0 0 1,0-1-1,0 1 1,1 0-1,-1 0 1,0 0 0,0 0-1,0-1 1,-1 2-1,-2 23-629,2-18 214,0 16-1415,-2 4-1172,-6-11-367,8 4 5,-9-11 448,10-8 2801,0 0 0,0 1 1,0-1-1,0 1 0,0-1 0,0 0 0,1 1 0,-1-1 0,0 0 0,1 0 0,0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10954,'0'0'3316,"2"4"-674,1 5-2260,0 1 1,0 0-1,-1 1 0,0-1 0,-1 0 1,0 0-1,-1 14 0,2 11 302,0 158 1501,-3-108-2597,1-83 39,0 1 0,0-1 0,1 1 0,-1-1 0,1 0 0,0 1 0,0-1 0,0 0 0,0 0 1,0 0-1,0 0 0,0 0 0,1 0 0,2 3 0,-4-4 205,0-1-1,1 0 1,-1 0-1,0 1 1,0-1 0,1 0-1,-1 0 1,0 0 0,0 1-1,1-1 1,-1 0-1,0 0 1,0 0 0,1 0-1,-1 0 1,0 0-1,1 0 1,-1 0 0,0 0-1,1 1 1,-1-1-1,0 0 1,1-1 0,-1 1-1,0 0 1,1 0 0,-1 0-1,0 0 1,1 0-1,-1 0 1,0 0 0,0 0-1,1 0 1,-1-1-1,1 0-323,0 0 1,-1-1-1,1 1 0,0 0 0,-1 0 0,0-1 0,1 1 0,-1 0 0,0-1 0,0 1 0,0 0 0,1-1 1,-2 1-1,1-2 0,0-30-3069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10442,'0'16'6822,"-3"1"-6085,3 2-801,7 5-352,-7-5-417,0 7-737,0-3-1248,0 0-4037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9193,'22'38'5125,"-17"-9"-5254,4-1-2913,-25-19-674,23 16 97,-23-25-193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9161,'0'0'11499,"-2"3"-10789,-11 28 443,3-3-481,-54 149 623,18-45-823,-79 166-1139,91-234-2680,31-49 1983,9-47-18220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12075,'21'11'9348,"-21"-6"-9054,0 227 1553,-4-201-1686,2-26-62,1 1-1,0-1 1,0 0 0,1 1-1,0-1 1,0 1-1,1 9 1,3 6 280,-4-21-364,0 0 0,0 1-1,0-1 1,0 0 0,0 1 0,0-1 0,0 0 0,0 1 0,0-1 0,1 0-1,-1 1 1,0-1 0,0 0 0,0 1 0,0-1 0,1 0 0,-1 0 0,0 1-1,0-1 1,1 0 0,-1 0 0,0 1 0,1-1 0,-1 0 0,0 0 0,1 0-1,-1 1 1,7 2 113,1 0 0,-1-1-1,1 1 1,-1-1-1,1-1 1,-1 0 0,1 0-1,15 0 1,3-1 170,40-5 1,131-26-91,-171 26-355,-18 3-152,1 1-1,-1-1 1,1 1 0,0 1-1,15 1 1,-4 0-8674,-46-16-4662,22 12 10923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7655,'21'-5'5462,"-18"3"-5050,-1 1 0,0 1 0,1-1 1,-1 0-1,0 0 0,1 1 0,-1-1 0,1 1 0,-1 0 1,1 0-1,-1 0 0,1 0 0,4 1 0,36 3 596,-24-2-662,-1-1-1,29 8 1,-45-8-442,-1-1-1,1 0 1,-1 1 0,1-1 0,0 0 0,-1 1-1,1-1 1,-1 0 0,1 0 0,0 0-1,-1-1 1,4 1 0,-1-1-340,1 1-1737,7 4-3520,-41-3-5686</inkml:trace>
  <inkml:trace contextRef="#ctx0" brushRef="#br0" timeOffset="1">119 109 6534,'13'21'8744,"17"-12"-6918,1-2-1313,-15-7-225,2 0-384,0 0-449,14-9-2498,-16 9 1,-16-16-514,33 16 129,-33-20 0,26 20 2658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46 224,'13'2'1652,"-13"-2"-1593,1 0 0,-1-1 0,0 1 0,1 0 0,-1-1 0,0 1 0,0-1 0,0 1 1,1 0-1,-1-1 0,0 1 0,0-1 0,0 1 0,0-1 0,0 1 0,0-1 0,0 1 0,0 0 0,0-1 0,0 1 1,0-1-1,0 1 0,0-1 0,0-2 512,2 0 107,28-28 21839,-33 35-22485,-98 117-221,8-8 175,-160 156 431,205-218-1677,46-49 75,2 11-6788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11755,'0'0'10890,"-3"0"-10313,-8 0-27,9 0 1665,1 17-720,-2 3-1354,2 0 1,0 0-1,1 1 1,4 25-1,0 24-111,-3-24 28,0-29-23,0 0 1,-1 1-1,-1-1 0,-6 33 1,0-6 150,6-41-63,1-1-59,0-1-56,0 0-1,0-1 0,0 1 1,0 0-1,0 0 0,0-1 1,0 1-1,0 0 0,1 0 1,-1-1-1,0 1 0,0 0 1,1-1-1,-1 1 0,0 0 1,1-1-1,-1 1 0,1-1 1,-1 1-1,1 0 0,-1-1 1,1 1-1,-1-1 0,1 1 1,0-1-1,-1 0 0,1 1 1,-1-1-1,1 0 0,0 1 1,0-1-1,-1 0 0,1 0 1,0 0-1,-1 1 0,1-1 1,0 0-1,0 0 1,-1 0-1,1 0 0,0 0 1,0 0-1,-1-1 0,1 1 1,0 0-1,0 0 0,0-1 1,101-27 59,-71 17-36,1 2 0,62-9 0,-73 16-23,-10 0 11,0 1-1,1 0 0,-1 1 1,1 0-1,-1 0 0,1 2 1,-1-1-1,0 2 1,17 4-1,-15-2-7,-9-4-123,0 2-1132,14 9-603,-14-9-1431,-25-37-14406,13 23 16134,-11-14-2278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0 128 14189,'0'0'7608,"3"3"-7486,3 6-210,0 0-1,0 1 0,-1 0 1,-1 0-1,0 1 1,5 16-1,2 6-65,3 6 100,-8-19 157,1-1 0,1 0 0,16 27 0,-22-42 153,1-4 75,-1 0-235,0-1-1,0 1 0,0-1 1,0 0-1,0 0 0,0 1 1,0-1-1,0-1 0,0 1 1,0 0-1,-1 0 0,1-1 1,0 1-1,-1-1 0,1 1 1,-1-1-1,0 0 0,1 1 1,1-4-1,23-44 862,-21 36-660,106-242 92,-108 250-861,-1 0 0,-1 0 0,1 0 0,-1 0 0,0 0-1,0 0 1,0 0 0,-1-6 0,0 8-1525,-4 38-13472,-1-25 14138,-7 3-873,12-10 2155,0 0 0,0 0 1,0-1-1,0 1 0,1 0 0,-1-1 1,2 6-1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1 174 5990,'4'11'973,"-3"-7"-255,1-1 0,0 1-1,-1 0 1,1-1 0,0 1 0,1-1-1,2 3 1,-4-4-451,1-1 1,0 1-1,0-1 0,0 0 0,0 0 1,0 0-1,0 0 0,0 0 0,0 0 1,1 0-1,-1-1 0,0 0 0,0 1 1,1-1-1,-1 0 0,5 0 0,-4 0-88,0 0 0,0 0 0,0 0 0,0-1-1,0 1 1,0-1 0,0 1 0,0-1 0,-1 0 0,1-1 0,0 1-1,0 0 1,-1-1 0,1 1 0,-1-1 0,1 0 0,2-3-1,0 1 72,0-1 0,-1 0-1,0 0 1,0 0-1,0-1 1,0 1-1,-1-1 1,0 0-1,0 0 1,-1 0 0,3-7-1,-4 9-179,5-40 570,-6 40-624,0 1 1,-1-1-1,1 1 0,0-1 1,-1 1-1,0 0 1,0-1-1,0 1 1,0 0-1,-1 0 0,1 0 1,-1 0-1,-3-5 1,3 5-63,0 0 0,-1 0 0,1 0 0,-1 0 1,0 0-1,0 1 0,0 0 0,0-1 0,0 1 0,-1 0 0,1 1 1,-1-1-1,1 0 0,-1 1 0,0 0 0,-7-2 0,10 3 23,-1 1 1,0-1-1,0 0 0,0 0 0,0 1 0,0-1 0,0 1 0,0 0 0,0-1 0,1 1 0,-1 0 0,0 0 0,1 0 0,-1 0 1,-2 3-1,1-2-32,-1 2 9,1 0-1,0-1 1,0 1 0,0 0 0,0 1 0,0-1 0,1 0 0,0 1 0,0 0 0,0-1 0,1 1 0,-1 0-1,0 8 1,1-8 24,-2 6-21,0 0 0,2 1 0,-1-1 0,1 0 0,1 1 0,0-1 0,1 1 0,0-1 0,1 1 0,0-1 0,1 0 0,0 0-1,0 0 1,10 18 0,2-12 43,7-4 54,-21-12-49,0 0 0,0-1 1,1 1-1,-1-1 0,0 1 1,0-1-1,0 1 0,0-1 1,1 0-1,-1 0 0,0 0 1,0 0-1,1 0 0,-1 0 1,0 0-1,0 0 0,1 0 1,-1 0-1,2-1 0,0 0 12,7-3 20,-4 1-27,17-16 39,15-29 42,-28 33-51,2 0 0,-1 1 0,26-23 0,-35 35-53,0 0 0,1 1 0,-1-1 1,0 1-1,0 0 0,1 0 0,-1 0 1,0 0-1,1 0 0,-1 1 1,1-1-1,-1 1 0,1-1 0,0 1 1,-1 0-1,1 0 0,-1 0 0,1 0 1,-1 1-1,1-1 0,-1 1 0,1-1 1,-1 1-1,1 0 0,3 2 1,-1 0-21,0 0 0,-1 0 0,1 1 0,-1 0 0,1 0 0,-1 0 0,0 0 0,-1 1 0,1-1 0,2 6 0,-2-3 97,0-1 0,-1 1 0,0 0 0,0 0 0,-1 0 0,0 0 0,0 0 0,1 13 0,-3-16 1367,1-8-1340,1-1-222,0-1 0,1 1 0,0-1 0,0 1 1,1 0-1,-1 0 0,8-7 0,3 1-557,-12 10 413,0-1 0,0 1-1,0-1 1,0 0 0,0 0 0,0 0 0,-1 0 0,1 0-1,-1 0 1,1 0 0,-1-1 0,2-2 0,13-19-4212,-1 3-726,-7 0-1065,-1-7 3753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9161,'3'4'3277,"0"-1"-2780,-1 0 0,-1 0-1,1 0 1,0 1 0,-1-1-1,2 8 1,10 51 243,-9-36-718,15 73 435,-5 1 1,2 113-1,-12-157 121,-2-32-3434,-1-1-9621,-5-42 9792,-17-12 2076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9385,'28'9'6982,"-8"-14"-5828,2 12-674,1-2-384,6 1-256,-4 1-128,4-2-545,-2 4-673,-2 0-1184,11-2-4165,-11-7 1090</inkml:trace>
  <inkml:trace contextRef="#ctx0" brushRef="#br0" timeOffset="1">392 147 8360,'20'43'6438,"-2"-10"-5253,-9-14-1345,-4 3-545,8 5-2370,-6-11 257,-29-38-6407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0 293 12011,'3'2'6823,"16"10"-6038,7 7-3738,6 4 12,-27-19 2709,72 45-2998,-67-43 2850,0-1 0,1 0-1,-1-1 1,1 0 0,0 0 0,17 2 0,-20-5 209,52 3 2786,-56-4-1983,0 0 1,0-1 0,1 0-1,-1 1 1,0-2 0,0 1-1,0 0 1,0-1 0,0 0 0,0 0-1,4-2 1,-7 2-441,0 1 0,0 0 1,0 0-1,0 0 0,0-1 0,0 1 0,-1 0 1,1-1-1,0 1 0,-1-1 0,1 1 0,-1-1 1,0 1-1,1-1 0,-1 1 0,0-1 0,0 1 1,0-1-1,0 1 0,0-1 0,-1-1 0,1 2-128,0 0 0,-1-1 0,1 1 1,-1-1-1,0 1 0,0-1 0,1 1 0,-1 0 1,0-1-1,0 1 0,0 0 0,-1 0 0,1 0 1,0 0-1,0 0 0,-1 0 0,1 0 0,0 0 1,-1 0-1,1 1 0,-1-1 0,1 0 0,-1 1 1,1-1-1,-1 1 0,0 0 0,1 0 0,-1-1 1,1 1-1,-1 0 0,0 0 0,1 1 0,-1-1 1,0 0-1,1 0 0,-1 1 0,1-1 0,-1 1 1,-1 0-1,-1 3-58,1 0 0,-1 1 0,1-1 0,0 1 0,1-1 0,-1 1 0,1 0 0,0 0 0,0 0 0,0 0 0,1 1 0,0-1 0,0 0 0,0 1 0,0 5 0,-1 8-332,1 0 0,2 27 0,0-40-58,0 0 0,-1 0 1,2 0-1,-1 0 0,1 0 0,0 0 0,0-1 1,1 1-1,0 0 0,5 8 0,-7-13 66,0 0 1,0 0-1,-1 0 0,1 1 0,0-1 0,0 0 1,0 0-1,1-1 0,-1 1 0,0 0 0,0 0 1,0 0-1,2 0 0,1 1-726,-4-2 946,0 0 0,0 0-1,0 0 1,0 0 0,1 1 0,-1-1 0,0 0 0,0 0-1,0 0 1,0 0 0,1 0 0,-1 0 0,0 0-1,0 0 1,0 0 0,0 0 0,1 0 0,-1 1-1,0-1 1,0 0 0,0 0 0,1 0 0,-1 0-1,0-1 1,0 1 0,0 0 0,1 0 0,-1 0-1,0 0 1,0 0 0,0 0 0,1 0 0,-1 0-1,0 0 1,0 0 0,0 0 0,1-1 0,8-2-2138,16-7-2853,-18-7 2746,30-14 1905,-7-1 892,-20 14 1911,7 10 848,-11-2-1051,-6 9-2034,0 1-1,0-1 1,1 1 0,-1-1 0,0 1 0,0-1 0,0 1-1,1-1 1,-1 1 0,0-1 0,0 1 0,1 0 0,-1-1-1,0 1 1,1-1 0,-1 1 0,1 0 0,-1-1 0,0 1-1,1 0 1,-1 0 0,1-1 0,-1 1 0,1 0 0,-1 0-1,1 0 1,-1-1 0,1 1 0,-1 0 0,1 0 0,-1 0-1,1 0 1,-1 0 0,2 0 0,-2 0-84,0 0 1,0 0 0,0 0-1,0 0 1,0 0-1,0 0 1,1 0-1,-1 0 1,0 0-1,0 0 1,0 0-1,0 0 1,0 0-1,0 0 1,0 0-1,1 0 1,-1 0-1,0 0 1,0 0-1,0 0 1,0 0-1,0 0 1,0 0-1,0 0 1,0-1-1,1 1 1,-1 0-1,0 0 1,0 0 0,0 0-1,0 0 1,0 0-1,0 0 1,0-1-1,0 1 1,0 0-1,0 0 1,0 0-1,0 0 1,0 0-1,0 0 1,0-1-1,0 1 1,0 0-1,0 0 1,0 0-1,0 0 1,0 0-1,0 0 1,0 0-1,0-1 1,0 1-1,0 0 1,0 0-1,0 0 1,0-3 254,0 0-1,0 0 1,0 0 0,0 1 0,-1-1-1,1 0 1,-1 0 0,0 0 0,1 1-1,-1-1 1,0 0 0,-1 1-1,1-1 1,0 1 0,-1-1 0,1 1-1,-1 0 1,0 0 0,0 0 0,0-1-1,0 2 1,0-1 0,-4-3-1,0 5-41,-11 8-145,14-5-114,-1 1 0,1-1 0,1 1 0,-1-1 0,0 1 0,1 0 0,0 0 0,0 0 0,0 0 0,0 1 0,1-1 0,-2 5 0,-1 9-60,-3 33 0,6-47 66,1 0 0,0 0 0,1 0 0,-1 0-1,1 0 1,0 0 0,0 0 0,0 0 0,0-1-1,1 1 1,0 0 0,-1-1 0,6 7 0,0-6 129,-4-2-107,1-1 0,-1 0 0,1 0-1,0 0 1,-1-1 0,1 1 0,0-1 0,0 0-1,-1 0 1,1 0 0,0-1 0,0 1 0,-1-1-1,1 0 1,0 0 0,-1 0 0,5-3 0,13-8 186,-1-1 0,24-20-1,19-12 56,-45 38-216,-14 6-65,-4 1 12,0 0 0,0-1-1,1 1 1,-1 0 0,0 0-1,0 0 1,0 0 0,1 0 0,-1 0-1,0 0 1,0 0 0,0 0-1,1 0 1,-1 0 0,0 0 0,0 0-1,0 0 1,1 0 0,-1 0-1,0 0 1,0 0 0,0 0 0,1 0-1,-1 0 1,0 1 0,0-1-1,0 0 1,0 0 0,1 0 0,-1 0-1,0 0 1,0 0 0,0 1-1,1-1 1,21 26-167,-16-18 137,1 0 0,0 0 0,12 10 0,-18-17 43,1 1 0,0-1-1,0 0 1,1 1 0,-1-1 0,0 0 0,0 0 0,1 0 0,-1-1-1,0 1 1,1 0 0,-1-1 0,1 0 0,-1 1 0,0-1 0,1 0-1,-1 0 1,1-1 0,4 0 0,1-2 30,0 0 0,-1 0 1,1-1-1,-1-1 0,1 1 0,-1-1 0,-1 0 1,1-1-1,-1 1 0,8-10 0,2-3 125,-1 0 0,19-31-1,-21 26-32,0-1 1,-1 0-1,-1 0 0,-2-2 0,0 1 0,7-38 1,-13 44-84,0-1 0,-1 1 1,-1-1-1,-1 0 0,-1 1 1,0-1-1,-2 0 1,0 1-1,-7-24 0,10 42-53,-1 1 0,1-1 1,0 1-1,0-1 0,0 1 0,-1-1 0,1 1 0,0-1 0,-1 1 0,1-1 0,0 1 1,-1 0-1,1-1 0,-1 1 0,1-1 0,-1 1 0,1 0 0,0 0 0,-1-1 0,0 1 1,1 0-1,-1 0 0,1-1 0,-1 1 0,1 0 0,-1 0 0,1 0 0,-1 0 0,1 0 0,-1 0 1,0 0-1,1 0 0,-1 0 0,1 0 0,-1 0 0,1 0 0,-2 1 0,2-1 1,-1 1-5,0-1 0,0 1 0,1 0 0,-1 0 0,0 0 0,0 0 0,1 0 0,-1 0 0,1 0 0,-1 0 0,1 0 0,-1 1 0,1-1 0,0 0 0,-1 0 0,1 0 0,0 2 0,-3 27-87,3-27 79,-2 35-216,1 0 0,3 0-1,1 0 1,1 0 0,3-1-1,0 0 1,3 0 0,22 57-1,-24-78-754,0-1 0,1 0-1,13 17 1,30 30-9381,-37-45 5121,-7-4 3773,-4-5 430,1-2-820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9 496 8168,'0'4'831,"0"1"-1,0 0 1,-1-1 0,1 0 0,-1 1-1,0-1 1,-3 9 0,2-10 760,7-6-689,0 1-596,-1-1-1,1 1 0,-1-1 1,0 0-1,0-1 1,0 1-1,0-1 1,4-5-1,11-20 503,61-100 1162,-72 113-1761,0-1 1,-1 0-1,-1-1 1,0 0-1,-2 0 1,4-22-1,-6 29-86,-1-1-1,1 1 0,-2-1 1,0 1-1,0 0 0,-1-1 1,-1 1-1,0-1 0,0 1 1,-1 0-1,-7-18 0,-1 10-159,-7 0-123,18 19 146,-1-1 1,0 0 0,0 0-1,0 0 1,0 0 0,0 0-1,0 1 1,0-1-1,0 1 1,0-1 0,0 1-1,-1-1 1,1 1 0,0-1-1,0 1 1,-1 0-1,1 0 1,-2-1 0,-1 1-37,3 0 37,0-1 0,-1 1 1,1 0-1,0 0 1,0-1-1,-1 1 1,1 0-1,0 0 0,0 0 1,-1 0-1,1 1 1,0-1-1,0 0 0,-1 0 1,1 1-1,0-1 1,0 1-1,-2 0 1,-2 1-32,3-1 13,-1 0 0,1 1 1,-1-1-1,1 0 0,0 1 1,0 0-1,-1-1 0,1 1 1,0 0-1,1 0 0,-1 0 1,0 0-1,0 0 0,1 1 1,0-1-1,-3 5 0,-1 4-114,1 0 1,-5 17-1,3 1-155,-5 49 1,7-50 156,3-4 58,1 0 1,1 1-1,1-1 0,2 0 1,0-1-1,14 45 0,-13-52 34,1 0 0,0 0 0,1-1 0,1 0 0,17 25 0,-22-36-68,0 0 1,0 0-1,0 0 1,1 0-1,-1-1 1,1 1 0,0-1-1,0 0 1,1 0-1,-1-1 1,0 1-1,1-1 1,-1 0-1,1 0 1,0 0-1,0-1 1,0 1 0,0-1-1,0-1 1,0 1-1,0-1 1,0 1-1,6-2 1,2-1-476,-1-2 0,1 1 0,-1-2 1,0 0-1,0 0 0,-1-1 0,1 0 1,-1-1-1,17-14 0,-17 12 638,0-1 0,0 0 0,-1-1 0,0 0 0,-1 0 0,-1-1 0,0 0 1,10-19-1,-16 27 385,0 0 0,-1-1 1,0 1-1,1-1 1,-1 0-1,-1 1 1,1-1-1,-1-5 1,0 6 1438,-2 0-1094,1 3-628,-1 0-77,1 0 1,0 0 0,0 0-1,0 0 1,0 0 0,0 0 0,0-1-1,0 1 1,1 0 0,-1-1-1,0 1 1,0-3 0,-2 4 191,0 0-263,1 0-1,0 0 1,0 0-1,0 0 1,0 1-1,0-1 0,0 1 1,0-1-1,0 1 1,0 0-1,0 0 1,0 0-1,0 0 0,1 0 1,-1 0-1,0 0 1,1 1-1,-1-1 1,0 1-1,1-1 1,0 1-1,-1-1 0,1 1 1,-1 2-1,-5 7-74,2 1 0,-1-1-1,2 1 1,-1 0 0,-2 13 0,5-18 63,1 0 1,0 0 0,0 0 0,0 1 0,1-1 0,0 0-1,1 0 1,-1 0 0,1 0 0,3 9 0,-3-14 66,3 1 16,13 6 22,-17-8-88,0-1 0,0 0 0,0 0-1,0 0 1,1 0 0,-1 0 0,0 1 0,0-1 0,0 0-1,1 0 1,-1 0 0,0 0 0,0 0 0,1 0-1,-1 0 1,0 0 0,0 0 0,0 0 0,1 0 0,-1 0-1,0 0 1,0 0 0,1 0 0,-1 0 0,0 0-1,0 0 1,0 0 0,1 0 0,-1 0 0,0 0 0,0-1-1,1 1 1,-1 0 0,0 0 0,0 0 0,6-5 80,0 0 0,0 0 1,-1 0-1,0 0 1,0-1-1,0 0 1,-1 0-1,1 0 0,-2-1 1,1 1-1,2-9 1,-1 6 65,-1-1 0,-1 0 0,1 0 0,-2-1 0,1 1 0,-2-1 1,2-12-1,-3 20-128,2 7-555,4 6 88,0 1 1,-1-1-1,-1 1 0,6 20 0,5 23-4005,-14-49 3722,0-1-1466,-1 7-2168,0-16 539,0 4 3482,0-1 1,0 1-1,0 0 1,1 0 0,-1-1-1,0 1 1,1 0 0,-1 0-1,1 0 1,-1-1-1,1 1 1,-1 0 0,1 0-1,1-2 1,14 1 106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3683,'3'0'2744,"-3"0"-2576,1 0 0,0 0 0,-1 0 0,1 0 0,-1 0 0,1 0 0,-1 0 0,1 0 0,-1 0 0,1 0 0,-1 0 0,1 0 0,-1 1 0,1-1-1,-1 0 1,1 0 0,-1 1 0,1-1 0,-1 0 0,0 1 0,1-1 0,-1 0 0,1 1 0,-1-1 0,1 1 0,0 15 3371,-2-1-4184,1-1 719,0 0 0,3 16 0,-2-26-31,0 0 0,0 0 1,1 0-1,-1 1 1,1-2-1,0 1 0,0 0 1,0 0-1,0-1 1,5 7-1,-6-10-17,-1 1 1,1-1-1,0 0 0,0 1 1,-1-1-1,1 1 0,0-1 1,0 0-1,0 0 0,-1 0 1,1 1-1,0-1 0,0 0 1,0 0-1,0 0 0,-1 0 1,1 0-1,0 0 0,0-1 1,0 1-1,0 0 0,-1 0 1,1-1-1,0 1 0,0 0 1,-1-1-1,1 1 0,0-1 1,1 0-1,11-9 300,18-22 725,-29 28-936,1 1 0,1-1 1,-1 1-1,0-1 0,1 1 0,6-4 0,-10 7-117,1-1 0,-1 1 0,1 0-1,0 0 1,-1 0 0,1 0 0,0 0-1,-1 0 1,1 0 0,0 0 0,-1 0-1,1 0 1,-1 0 0,1 0-1,0 0 1,-1 1 0,1-1 0,-1 0-1,1 0 1,0 1 0,-1-1 0,1 0-1,-1 1 1,1-1 0,-1 1 0,1-1-1,-1 1 1,0-1 0,1 0 0,-1 1-1,1 0 1,-1-1 0,0 1-1,1-1 1,-1 1 0,0-1 0,1 2-1,9 29-102,-8-23 51,14 45-409,29 103-31,-40-133 832,-1 0 0,-1 0-1,-1 0 1,-3 44-1,2-64-221,-2 0 0,1 0 0,0 1 0,-1-1 0,1 0 0,-1 0-1,0 0 1,0 0 0,0 0 0,-1 0 0,1 0 0,-1 0 0,1-1 0,-1 1 0,0-1 0,0 1-1,0-1 1,0 1 0,-1-1 0,1 0 0,-1 0 0,1 0 0,-1 0 0,0-1 0,1 1-1,-1-1 1,0 0 0,0 1 0,0-1 0,-4 0 0,-14 5 295,11-6-139,-8-7-96,17 7-175,1 0-1,0-1 0,-1 1 0,1 0 1,-1 0-1,1 0 0,0-1 0,-1 1 0,1 0 1,0 0-1,-1-1 0,1 1 0,0 0 1,-1-1-1,1 1 0,0 0 0,0-1 0,0 1 1,-1 0-1,1-1 0,0 1 0,0 0 1,0-1-1,-4-7-298,0 1 1,1-1 0,1 0-1,-1 0 1,1 0 0,0 0-1,1 0 1,0 0 0,0-8-1,1-3-805,-1 2-558,2 1 0,2-20 1,31-110-9866,-26 88 9807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1 351 6374,'2'3'2808,"0"0"-2514,-1-1 0,0 0 0,0 0 0,1 0 1,-2 1-1,1-1 0,0 0 0,0 1 0,-1-1 0,1 1 0,-1-1 0,0 5 0,-1 42 436,0-37-596,0 1-1,2 18 1,0-28-50,0 0 1,0 0-1,0 0 0,0 0 1,1 0-1,-1-1 0,1 1 1,-1 0-1,3 2 0,-4-5-83,7 2 436,-5-2-307,1 0-1,-1 0 1,1 0-1,-1 0 1,1-1-1,-1 1 1,1-1-1,-1 0 1,1 0 0,-1 0-1,0 0 1,1 0-1,-1 0 1,0 0-1,0-1 1,0 1-1,0-1 1,3-3-1,-1 1 105,-1 2-40,-1 0 0,1-1 0,-1 1 0,0 0 0,0-1 0,0 1 0,0-1 0,-1 0 0,1 0 0,-1 0 0,0 0 0,1 0 0,-1 0 0,-1 0 0,1 0 0,0 0 0,0-6 0,-2 5-65,1 1-1,0-1 0,-1 1 0,0 0 0,0-1 0,-3-5 0,3 6-357,-4-1-471,-14-13-506,14 13-545,-11-13-5771,15 17 7463,1 0-1,0 0 1,0 0-1,0 0 1,0 0-1,0 0 1,0 0-1,-1 0 1,1 0-1,0 0 1,0 0 0,0 0-1,0-1 1,0 1-1,0 0 1,0 0-1,0 0 1,-1 0-1,1 0 1,0 0-1,0-1 1,0 1-1,0 0 1,0 0-1,0 0 1,0 0-1,0 0 1,0 0-1,0-1 1,0 1 0,0 0-1,0 0 1,0 0-1,0 0 1,0 0-1,0-1 1,0 1-1,0 0 1,0 0-1,0 0 1,0 0-1,1 0 1,-1-1-1,0 1 1,0 0-1,0 0 1,0 0 0,0 0-1,0 0 1,0 0-1,0 0 1,1 0-1,-1 0 1,0-1-1,0 1 1,0 0-1,19-34-6399,4 26 5354,-9 0 995,-11 6 115,-1 0-1,1 0 1,-1 0 0,1 1-1,0-1 1,0 1 0,-1 0 0,1 0-1,0 0 1,0 0 0,0 1-1,0-1 1,0 1 0,0 0-1,1 0 1,-1 0 0,0 0-1,0 0 1,4 1 0,2 4 775,-1 0 0,0 1 0,-1 0 0,1 0 1,-1 1-1,10 11 0,-14-14-362,1 0 0,-1 1 0,0 0 0,0-1 0,0 1 0,3 11 0,1-1 94,5 9 186,-3-4-13,1-1 0,1-1 0,24 32 0,-27-45-109,13 4 1,-20-9-551,-1 0 0,1 0 0,-1 0 0,1 1 0,-1-1 0,1 0 0,-1 0 0,1 0 0,-1 0 0,1 0-1,-1 0 1,1 0 0,-1 0 0,1 0 0,-1 0 0,1 0 0,-1 0 0,1 0 0,-1-1 0,1 1 0,0 0 0,4-1 144,-3 1-118,0 0-1,0 0 1,0 0 0,0-1 0,-1 1 0,1-1-1,0 1 1,0-1 0,-1 0 0,1 0-1,0 0 1,-1 0 0,1 0 0,-1 0 0,3-2-1,74-73 1583,-75 73-1447,-2 4-169,1-1 1,-1 1-1,1 0 1,-1 0-1,1-1 0,-1 1 1,0 0-1,1 0 1,-1 0-1,1 2 1,4 3-89,30 54-319,-29-55 335,12-2 17,-15-4 33,-1 0-1,0-1 1,0 1 0,0-1 0,-1 1 0,1-1 0,0 0-1,-1 0 1,1 0 0,-1 0 0,1-1 0,-1 1-1,0 0 1,0-1 0,0 0 0,2-4 0,5-9-12,12-27 0,-17 34 28,7-16 85,-2 0 0,-1-1 0,-1-1 0,-1 1 0,-2-1 0,2-28 0,-3-9 671,-8-89 0,3 137-479,1 25 35,2 31-221,44 229-2024,-37-231 1674,31 153-2929,-30-153-1410,-31-75 444,8 7 4037,-53-99 4099,-12-4 5602,67 115-8587,9 14-257,137 14-737,-96-6-1012,-29-3 202,0-1 0,0 0 1,18-3-1,6-1-1872,93 4-8810,-123-1 11214,-1 1 0,1 0 1,-1-1-1,1 0 0,-1 1 0,1-1 1,-1 0-1,4-2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5958,'0'0'9582,"0"5"-8621,0 93 3107,7-32-4164,-2-37-934,-2-15-1591,19-44-9686,-18 22 12863,2-1 1,-1 1 0,14-15 3145,-17 23-3411,-1-1 1,1 0 0,-1 0-1,0 0 1,0 0 0,1 0-1,-1 0 1,0 0 0,0 0-1,4-6 2878,-5 8-3146,0-1-1,0 1 0,0-1 0,0 0 0,0 1 0,0-1 0,1 0 0,-1 1 0,0-1 0,0 1 0,0-1 0,0 0 0,0 1 0,1-1 0,-1 0 1,0 1-1,0-1 0,0 0 0,1 1 0,-1-1 0,0 0 0,1 0 0,-1 1 0,0-1 0,1 0 0,0 1-30,-1-1 0,0 0 1,1 1-1,-1-1 0,1 1 0,-1-1 0,1 1 0,-1-1 0,0 1 0,1-1 0,-1 1 0,0-1 1,0 1-1,1-1 0,-1 1 0,0-1 0,0 1 0,0-1 0,0 1 0,0 0 0,0-1 0,0 1 0,0-1 1,0 1-1,0 0 0,1 14-685,1 29-7433,-1-40 4923,-5-4 352,-12-5 1383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21 7463,'13'18'16501,"-28"-11"-16378,12-5 0,-14-2-27,14 0-54,0 1 12,-27 5 53,26-5-62,1 0 0,0 0 1,0 0-1,0 0 1,-1 0-1,1 1 1,1 0-1,-1-1 1,-3 4-1,4-5-51,-1 2 1191,10 1-875,4 0-196,1 0 0,0-1 1,-1 0-1,1 0 1,0-1-1,22-2 0,232-31-2682,-209 24-1366,-54 7 3012,1 0-1,0 1 1,0-2-1,-1 1 1,1 0-1,-1-1 1,1 0-1,-1 1 1,5-5-1,-7 6 627,0-1-1,0 0 1,0 0 0,0 1-1,0-1 1,-1 0 0,1 0-1,0 0 1,0 0 0,-1 0-1,1 0 1,-1 0-1,1 0 1,-1 0 0,1 0-1,-1 0 1,0 0 0,1 0-1,-1 0 1,0 0 0,0 0-1,0-1 1,0 1 0,0 0-1,0 0 1,0 0-1,0 0 1,-1-2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8 8520,'0'0'8590,"-2"4"-8457,-2 17-92,0 0 1,1 1-1,1-1 0,1 0 1,2 30-1,0-17 5,-1-24-8,1 0 0,0 0 1,0-1-1,1 1 1,1-1-1,-1 1 1,2-1-1,-1 0 1,6 10-1,-7-17 4,-1 0-1,0-1 1,1 1 0,-1 0 0,1-1-1,-1 0 1,1 1 0,0-1 0,0 0-1,0 0 1,0 0 0,0 0 0,-1 0-1,2 0 1,-1 0 0,0-1-1,0 1 1,0-1 0,0 1 0,0-1-1,4 0 1,27 0 850,-22-3-412,-4 0-321,-4 1-60,0 1 0,0-1-1,0 0 1,-1 1 0,1-1 0,-1 0 0,4-4 0,-6 6-93,4-4 149,0 0 1,0 0-1,0 0 1,-1 0-1,1-1 1,-1 0-1,3-6 1,-2 6-41,13-32 442,-14 21-1512,0 28 693,-1-1 134,1 1 1,0-1 0,1 1 0,0-1-1,1-1 1,11 19 0,-15-28 162,-1 0 1,1 1 0,0-1 0,0 0 0,0 0-1,0 0 1,1 0 0,-1 0 0,0 0 0,0 0 0,1 0-1,-1-1 1,0 1 0,2 0 0,2 1 88,3 1 362,-5-3-333,1 0-1,-1 0 1,0 0-1,0-1 1,0 0-1,0 1 1,0-1-1,0 0 1,0-1 0,0 1-1,0 0 1,-1-1-1,5-2 1,0-4 105,0-1 1,-1 1 0,0-1-1,-1 0 1,0 0 0,0 0-1,-1-1 1,0 0 0,0 0-1,-1 0 1,-1 0 0,0-1-1,0 1 1,-1 0 0,0-1-1,-1 1 1,0-1 0,-1 0-1,0 1 1,-1 0 0,-2-12-1,1 5-347,2 13-69,0-1 0,0 1 0,0 0 0,0-1-1,-1 1 1,0 0 0,0 0 0,0 0 0,-3-5-1,-4-5-828,6 10-380,-3 5-4056,5-1 5101,1 0 0,-1 0 0,1 0 0,-1 1 0,1-1-1,-1 0 1,1 1 0,-1-1 0,1 0 0,-1 1 0,1-1 0,0 0-1,-1 1 1,1-1 0,-1 1 0,1-1 0,0 1 0,0-1-1,-1 1 1,1-1 0,0 1 0,0 0 0,-1-1 0,1 1 0,0-1-1,0 2 1,0 0-346,1 1-1,-1 0 0,0-1 1,1 1-1,0 0 1,0-1-1,0 1 1,0-1-1,2 3 0,4 8-589,0-1-1,17 20 0,-7-14 3078,32 28 0,-36-36 84,1 1-1,0-2 1,18 10-1,-9-11 1114,-16-7-2487,3-1 891,-4-3-941,0 1 1,1-1 0,-1 0-1,0-1 1,-1 1 0,10-8-1,-9 5-222,0 0 0,-1-1-1,1 0 1,-1 0-1,-1 0 1,1 0-1,-1-1 1,0 0-1,-1 0 1,0 0-1,0 0 1,-1 0-1,0 0 1,0-1 0,-1 1-1,0-1 1,-1-15-1,0 22-280,0-1 0,-1 1 0,1-1 0,-1 1-1,0 0 1,1-1 0,-1 1 0,0 0 0,-1 0 0,1 0 0,0-1-1,-1 1 1,1 0 0,-1 1 0,1-1 0,-1 0 0,0 0 0,0 1 0,0-1-1,0 1 1,0 0 0,-4-2 0,-4 0-259,8 3 247,-1 0 0,0 0 0,1 1 0,-1-1 1,1 1-1,-1 0 0,0 0 0,1-1 0,0 2 0,-1-1 0,1 0 0,-1 0 0,1 1 1,0-1-1,0 1 0,-2 2 0,0 0-20,1 0 1,0 0-1,0 0 1,0 0-1,0 1 1,1-1 0,0 1-1,-2 6 1,0-1-17,1 0 1,1 1 0,0 0-1,1-1 1,0 1 0,0 0 0,1 0-1,2 16 1,0-17 31,0 0-1,1 0 1,0 0 0,1 0 0,0 0-1,1-1 1,0 0 0,0 0 0,1 0-1,0 0 1,1-1 0,-1 0-1,2-1 1,-1 1 0,10 6 0,-13-10 5,1-1 0,0 0 0,0 1 0,0-2 0,0 1 1,0 0-1,1-1 0,-1 0 0,1 0 0,-1-1 0,1 0 1,0 0-1,0 0 0,-1-1 0,1 1 0,0-1 0,0-1 0,0 1 1,0-1-1,-1 0 0,1 0 0,0-1 0,-1 0 0,1 0 1,-1 0-1,0 0 0,1-1 0,6-5 0,-6 4 26,1-1 0,-2 0 0,1 0 0,-1-1 0,1 0 0,-2 0 0,1 0 0,-1 0 0,0-1 0,0 1 0,0-1 0,-1 0 0,0 0 0,-1 0 0,1-1 0,-2 1 0,1-1 0,1-14 0,-3 21 21,0 0-1,0 0 0,0 0 1,0 0-1,0 0 0,1 0 0,-1 0 1,0 0-1,1 1 0,-1-1 1,1 0-1,-1 0 0,1 0 1,-1 0-1,1 0 0,-1 1 0,2-2 1,0 0 25,0-1 75,0 3-94,0 1 0,0 0 0,0-1 0,0 1 1,0 0-1,0 0 0,0 1 0,0-1 0,0 0 1,0 1-1,0-1 0,-1 1 0,1-1 0,-1 1 1,1 0-1,-1 0 0,0-1 0,0 1 0,1 0 1,-1 0-1,0 0 0,0 4 0,5 8-120,0 0 0,3 15 0,-6-15-724,0 0 0,-1 0-1,1 18 1,-3-27-1485,-18-23-8777,12 7 7853,-6-28 1596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1 200 11947,'4'-1'681,"-2"1"-227,0 0-1,0-1 1,0 1 0,0 0-1,0 0 1,0 0-1,-1 0 1,1 0-1,0 0 1,0 1 0,0-1-1,0 1 1,0-1-1,0 1 1,3 1-1,34 31-1488,-34-29 810,1 0 1,-1 0 0,1-1-1,0 0 1,1 0 0,-1-1-1,0 0 1,1 0 0,-1 0-1,14 1 1,2-1 1041,41-1 1,-38-2 741,-21 1 304,-3 0-1798,-1 0 0,1 0 0,-1 0 0,1 0 0,0 0 0,-1 0 0,1 0 0,-1-1 1,1 1-1,-1 0 0,1 0 0,0-1 0,-1 1 0,1 0 0,-1-1 0,1 1 0,-1 0 0,1-1 0,3-2 1555,-18 0-1492,13 4-143,-1-1-1,0 0 1,0 1-1,0 0 1,0-1-1,1 1 1,-1 0 0,0 0-1,1 0 1,-1 0-1,1 1 1,-1-1-1,1 0 1,-3 3-1,-17 26-291,15-20 181,4-6 98,0 0 0,0 0-1,1 0 1,-1 0-1,1 0 1,0 0 0,0 0-1,0 0 1,0 0-1,1 1 1,0-1 0,0 0-1,1 8 1,1 6 22,-1-14 44,3-3 47,12 5 11,-16-5-90,1-1 0,0 0 0,0 0 0,0 0 0,-1 0 0,1 0 0,0 0 0,0 0 0,0 0 0,0 0 0,0 0 0,-1 0 0,1 0 0,0 0 0,0-1 0,0 1 1,-1 0-1,1-1 0,0 1 0,0-1 0,-1 1 0,1-1 0,0 0 0,0 1 9,10-4-42,-1 0-1,2 1 0,-1 0 0,12-1 1,-22 4 20,-1 0 0,0 0 0,1 1 0,-1-1 0,0 0 1,1 0-1,-1 0 0,0 0 0,1 0 0,-1 0 0,0 0 1,1 0-1,-1 1 0,0-1 0,1 0 0,-1 0 0,0 0 1,0 1-1,1-1 0,-1 0 0,0 0 0,0 1 0,0-1 1,1 0-1,-1 0 0,0 1 0,0-1 0,0 0 0,0 1 0,0-1 1,1 1-1,10 17-283,-1 1 1,-1 0-1,-1 1 1,0-1-1,-1 2 1,-1-1 0,-1 1-1,3 34 1,-4-30 325,-2 0 0,-1 0 0,-1 0 0,-1 0 1,-1 0-1,-2 0 0,0-1 0,-11 36 0,14-58 7,1 0 0,-1 0 0,0 0 0,0 0-1,0-1 1,0 1 0,0 0 0,0-1 0,0 1 0,0-1-1,-1 1 1,1-1 0,-3 2 0,0 1 46,3-3-82,0 0 0,1-1 1,-1 1-1,1 0 0,-1-1 0,0 1 0,0 0 1,1-1-1,-1 1 0,0-1 0,0 1 1,0-1-1,0 0 0,1 1 0,-1-1 0,0 0 1,0 0-1,0 1 0,0-1 0,0 0 1,0 0-1,0 0 0,0 0 0,-1 0 0,0-1 0,2 2-11,0-1 0,0 0 0,-1 0 0,1 0 0,0 0 0,0 0-1,-1 0 1,1 0 0,0 0 0,0 0 0,-1 0 0,1 0 0,0 0 0,0 0 0,0 0 0,-1 0 0,1 0 0,0 0 0,0 0 0,-1 0 0,1-1 0,0 1 0,0 0 0,0 0 0,-1 0 0,1 0 0,0 0 0,0-1-1,0 1 1,0 0 0,-1 0 0,1-1 0,-3-2-156,-1-1-1,1 0 0,0 0 1,1-1-1,-1 1 0,1-1 1,0 1-1,0-1 0,0 0 1,0 1-1,1-1 0,0 0 1,-1-7-1,0-10-1704,0-39 1,2 58 1693,5-66-3139,1 15 539,0-21-976,13 3 229,-11 37 2384,0-1 529,16-46 0,56-97 1716,-80 178-1085,24-46 2553,2 17 762,-16 15-1582,-9 13-1424,0 1 0,0-1 1,0 0-1,1 0 0,-1 0 0,1 1 0,-1-1 0,1 1 0,-1-1 0,1 1 0,0-1 0,-1 1 0,1 0 0,4-2 0,-5 3-73,0 0-1,1-1 1,-1 1-1,0-1 1,1 1-1,-1-1 1,0 0 0,0 0-1,0 1 1,0-1-1,0 0 1,2-2-1,0 0 210,-3 3-452,0 0-1,0 0 1,1-1 0,-1 1 0,0 0 0,0 0 0,0 0-1,0 0 1,0 0 0,0 0 0,0 0 0,0 0 0,1 0-1,-1 0 1,0-1 0,0 1 0,0 0 0,0 0 0,0 0-1,1 0 1,-1 0 0,0 0 0,0 0 0,0 0 0,0 0-1,0 0 1,1 0 0,-1 0 0,0 0 0,0 0 0,0 0-1,0 0 1,0 0 0,0 1 0,1-1 0,-1 0 0,0 0-1,0 0 1,0 0 0,0 0 0,0 0 0,0 0 0,0 0 0,1 0-1,-1 0 1,0 1 0,0-1 0,0 0 0,0 0 0,0 0-1,0 0 1,0 1 0,4 4 118,-1 1 1,0 0-1,-1 0 1,1 0-1,-1 1 0,0-1 1,-1 1-1,1-1 1,-1 1-1,0 10 0,2 7-20,5 32 16,-5-31-63,0 0 1,2 0-1,1 0 1,1 0-1,17 41 0,-23-63-39,1-1 0,-1 1-1,0 0 1,1-1 0,0 0-1,0 1 1,0-1-1,0 0 1,0 0 0,0 0-1,0 0 1,1 0-1,-1 0 1,1-1 0,-1 1-1,1-1 1,0 0 0,0 1-1,-1-1 1,1-1-1,0 1 1,0 0 0,0-1-1,4 1 1,-2-1 51,0-1 1,0 0-1,0 0 0,0 0 1,0-1-1,0 1 1,-1-1-1,1 0 0,0-1 1,-1 1-1,1-1 0,7-6 1,58-50 589,-69 57-682,1 1 0,0-1 0,0 1 0,0-1 0,0 1 0,0 0 0,0 0 0,4-2 0,-1 1-22,-4 2 28,-1 0 0,0-1 1,0 1-1,0 0 0,1 0 0,-1 0 1,0 0-1,0 0 0,0-1 1,1 1-1,-1 0 0,0 0 1,0 0-1,1 0 0,-1 0 0,0 0 1,0 0-1,1 0 0,-1 0 1,0 0-1,0 0 0,1 0 0,-1 0 1,0 0-1,0 0 0,1 0 1,-1 0-1,0 0 0,0 1 0,1-1 1,-1 0-1,0 0 0,0 0 1,1 0-1,-1 1 0,5 2-52,-1 0 1,0 1-1,0-1 0,0 1 1,0 0-1,-1 0 0,1 0 0,-1 1 1,0-1-1,0 1 0,-1 0 0,5 9 1,3 7-150,2-3 141,8-6 102,-20-11-37,0-1 0,1 0 1,-1 0-1,0 0 0,1 0 0,-1 1 1,0-1-1,0 0 0,1 0 1,-1 0-1,0 0 0,1 0 0,-1 0 1,0 0-1,1 0 0,-1 0 1,0 0-1,1 0 0,-1 0 1,0 0-1,1 0 0,-1 0 0,0 0 1,1 0-1,-1-1 0,0 1 1,0 0-1,1 0 0,-1 0 1,0 0-1,1-1 0,-1 1 0,11-7 81,-1-1-1,0 0 0,-1-1 1,0 0-1,0 0 1,-1 0-1,0-1 0,-1-1 1,0 1-1,-1-1 0,11-23 1,1-9 631,24-87 0,-37 111-589,0 4 14,-1 0 1,-1 0-1,3-27 1,-6 39-198,1 4 38,1 0 0,-1 0 0,0 0 0,0 0 0,0 0 0,0 0 0,0 0 0,0 1 0,0-1 0,0 0 0,0 1 0,-1-1 0,1 1 0,0-1 0,0 2 0,1 4-32,-1-1 1,1 1 0,-1 0-1,-1-1 1,1 11 0,2 18-190,15 70-257,12 87-374,-18-111-840,1-34-2168,-12-43 1244,-1-17-6175,0 8 8204,0 1 1,-1 0-1,1 0 1,-1-1-1,0 1 1,0 0-1,-2-6 1,-16-27-482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18 9385,'-4'-3'2915,"-20"-12"4356,27 17-6513,28 9-258,32 6 0,15 6-3780,-63-19 285,1 0-1,28 2 1,-33-5 369,0 1 0,22 5 0,-28-5 1441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11115,'28'21'7591,"17"-21"-5221,-20 0-2274,6 8-288,-6-8-64,7 0-161,-10 0-512,5 0-928,-9 7-1603,-4-14-3939</inkml:trace>
  <inkml:trace contextRef="#ctx0" brushRef="#br0" timeOffset="1">123 180 10986,'0'0'2915,"43"17"-64,-24-17-3107,8 7-577,-7-7 32,7 0-64,-9 0-544,2-11-545,3 16-897,-23-26 1,25 21 31,-25-25 705,24 19 2114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11435,'-1'3'411,"1"1"0,-1 0 0,1 0 1,0 0-1,0-1 0,0 1 0,0 0 1,1 0-1,-1 0 0,1-1 0,0 1 0,0 0 1,1-1-1,-1 1 0,3 3 0,7 31 478,-8-13-960,10 128-2351,-13-149 1290,1-10 617,0-1-1,0 1 1,1-1-1,0 1 1,0 0-1,0-1 1,4-5-1,4-12 311,-6 12 683,0-1 1,2 1-1,-1 0 1,1 1-1,1-1 1,0 1-1,14-15 1,-18 22 316,1 7-138,-2-1-593,0 0 0,-1 0 0,1 0 0,0 0 0,-1 0 0,1 0 1,-1 1-1,0-1 0,0 0 0,0 1 0,0-1 0,0 1 0,1 2 0,-1 4-105,1-1-1,-1 0 1,0 15-1,6 83-5606,-7-53-3374,1-45 7079,3 6 1596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9417,'8'24'4292,"2"7"667,-7-12-4991,10 80 1672,3 40 425,-13-75-1251,6 198-523,-9-259-990,2-8-1944,0-2 1521,-1 0-1,1 0 0,-1 0 0,-1-1 1,1 1-1,-1-10 0,0-8-1379,6-62-4945,-5 80 6873,0-1 0,1 1 0,4-13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14318,'0'0'3907,"4"2"-880,10 8-2167,-9-4-855,5 38-1203,-7-5-3097,-3-21 1796,0-14-191,-13 10-4154,10-11 6796,6 0 1372,11 11 1019,-1 1 1,16 23 0,-26-33-2075,0 1 0,0 0 0,0 0 1,-1 0-1,1 0 0,-1 1 1,-1-1-1,2 10 0,-1 34-4475,-4-36 1547,2-14 2563,0 0 0,0 1 0,0-1 0,-1 0 0,1 0-1,0 1 1,0-1 0,0 0 0,-1 0 0,1 1 0,0-1 0,-1 0 0,1 0 0,0 0 0,0 0 0,-1 0-1,1 1 1,0-1 0,-1 0 0,1 0 0,0 0 0,-1 0 0,1 0 0,0 0 0,-1 0 0,1 0 0,0 0-1,-1 0 1,1 0 0,0 0 0,-1-1 0,1 1 0,0 0 0,-1 0 0,1 0 0,0 0 0,0 0 0,-1-1-1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12 6566,'0'0'6566,"-1"-3"-5834,1 3-549,0-1 0,0 1 0,0-1 0,0 1 0,0 0 0,0-1 0,0 1 0,0-1 0,-1 1 0,1 0 0,0-1 0,0 1 0,-1 0 0,1-1 0,0 1 0,0 0 0,-1-1 0,1 1 0,0 0 0,-1 0 0,1-1 0,0 1 0,-1 0 0,1 0 0,0 0 0,-1-1 0,0 1 0,-5 3 2936,2 0-4185,4-3 914,-1 1 166,0 0 0,0 0 0,1-1 0,-1 1 0,1 0 0,-1 0 0,0 0-1,1 0 1,0 0 0,-1 0 0,1 0 0,0 0 0,-1 0 0,1 0 0,0 0 0,0 1 0,0-1 0,0 0 0,0 2-1,0 0 29,-2 24 184,2 43-1,1-27-115,7 15-7226,-6-47 4746,0 0-1,0 0 1,-1 12 0,-16-23-2803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3:01:28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420 174 6566,'-32'-43'8820,"24"33"-8938,-20-33 3134,22 33-2498,3 5-70,0 1 0,0 0 0,0-1 0,0 1 0,0 0 0,-1 0 0,0 1 0,0-1 0,0 1 1,0 0-1,0 0 0,-1 0 0,1 1 0,-10-5 0,0 5 56,1 0 0,-1 1-1,1 0 1,-18 2 0,5 0 89,-30-7 74,40 8-635,0 5-21,-18 11 48,31-16-22,1 0 17,-9 8-12,8-8 17,0 2-6,1-2-55,1 0 3,-1 0 0,0 0 0,1 0 0,0 0-1,-1 0 1,1 0 0,0 1 0,0-1 0,0 0 0,0 1 0,0-1-1,1 0 1,-1 1 0,1 4 0,-8 76-134,59 556-548,-17-330 668,11 318-153,27 1170 252,-70-1366-171,-3-233 95,-4 138 54,-19 230-75,-3-319 299,25-215-263,3 22-146,-1-49 136,0 0-1,1 1 1,0-1-1,0 0 1,0 0-1,2 6 1,-1-5 38,-1 9-15,5 2-6,3-1-11,-7-13-32,1-1 27,7 3 3,-1 0 0,1-1-1,0 0 1,0-1 0,0 0-1,0-1 1,1 0 0,-1 0-1,1-1 1,-1-1 0,18-1-1,292-21 250,-291 19-269,179-10-1018,-203 12 356,1 1 0,0 1 1,-1-1-1,1 1 1,0 0-1,-1 0 0,1 0 1,-1 1-1,10 4 0,12 3-11720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793.png"/><Relationship Id="rId63" Type="http://schemas.openxmlformats.org/officeDocument/2006/relationships/customXml" Target="../ink/ink31.xml"/><Relationship Id="rId84" Type="http://schemas.openxmlformats.org/officeDocument/2006/relationships/image" Target="../media/image814.png"/><Relationship Id="rId138" Type="http://schemas.openxmlformats.org/officeDocument/2006/relationships/image" Target="../media/image841.png"/><Relationship Id="rId159" Type="http://schemas.openxmlformats.org/officeDocument/2006/relationships/customXml" Target="../ink/ink79.xml"/><Relationship Id="rId170" Type="http://schemas.openxmlformats.org/officeDocument/2006/relationships/image" Target="../media/image9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885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788.png"/><Relationship Id="rId53" Type="http://schemas.openxmlformats.org/officeDocument/2006/relationships/customXml" Target="../ink/ink26.xml"/><Relationship Id="rId74" Type="http://schemas.openxmlformats.org/officeDocument/2006/relationships/image" Target="../media/image809.png"/><Relationship Id="rId128" Type="http://schemas.openxmlformats.org/officeDocument/2006/relationships/image" Target="../media/image836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52.png"/><Relationship Id="rId181" Type="http://schemas.openxmlformats.org/officeDocument/2006/relationships/customXml" Target="../ink/ink90.xml"/><Relationship Id="rId216" Type="http://schemas.openxmlformats.org/officeDocument/2006/relationships/image" Target="../media/image880.png"/><Relationship Id="rId237" Type="http://schemas.openxmlformats.org/officeDocument/2006/relationships/customXml" Target="../ink/ink118.xml"/><Relationship Id="rId22" Type="http://schemas.openxmlformats.org/officeDocument/2006/relationships/image" Target="../media/image783.png"/><Relationship Id="rId43" Type="http://schemas.openxmlformats.org/officeDocument/2006/relationships/customXml" Target="../ink/ink21.xml"/><Relationship Id="rId64" Type="http://schemas.openxmlformats.org/officeDocument/2006/relationships/image" Target="../media/image804.png"/><Relationship Id="rId118" Type="http://schemas.openxmlformats.org/officeDocument/2006/relationships/image" Target="../media/image831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847.png"/><Relationship Id="rId171" Type="http://schemas.openxmlformats.org/officeDocument/2006/relationships/customXml" Target="../ink/ink85.xml"/><Relationship Id="rId192" Type="http://schemas.openxmlformats.org/officeDocument/2006/relationships/image" Target="../media/image20.png"/><Relationship Id="rId206" Type="http://schemas.openxmlformats.org/officeDocument/2006/relationships/image" Target="../media/image27.png"/><Relationship Id="rId227" Type="http://schemas.openxmlformats.org/officeDocument/2006/relationships/customXml" Target="../ink/ink113.xml"/><Relationship Id="rId248" Type="http://schemas.openxmlformats.org/officeDocument/2006/relationships/image" Target="../media/image896.png"/><Relationship Id="rId12" Type="http://schemas.openxmlformats.org/officeDocument/2006/relationships/image" Target="../media/image778.png"/><Relationship Id="rId33" Type="http://schemas.openxmlformats.org/officeDocument/2006/relationships/customXml" Target="../ink/ink16.xml"/><Relationship Id="rId108" Type="http://schemas.openxmlformats.org/officeDocument/2006/relationships/image" Target="../media/image826.png"/><Relationship Id="rId129" Type="http://schemas.openxmlformats.org/officeDocument/2006/relationships/customXml" Target="../ink/ink64.xml"/><Relationship Id="rId54" Type="http://schemas.openxmlformats.org/officeDocument/2006/relationships/image" Target="../media/image799.png"/><Relationship Id="rId75" Type="http://schemas.openxmlformats.org/officeDocument/2006/relationships/customXml" Target="../ink/ink37.xml"/><Relationship Id="rId96" Type="http://schemas.openxmlformats.org/officeDocument/2006/relationships/image" Target="../media/image820.png"/><Relationship Id="rId140" Type="http://schemas.openxmlformats.org/officeDocument/2006/relationships/image" Target="../media/image842.png"/><Relationship Id="rId161" Type="http://schemas.openxmlformats.org/officeDocument/2006/relationships/customXml" Target="../ink/ink80.xml"/><Relationship Id="rId182" Type="http://schemas.openxmlformats.org/officeDocument/2006/relationships/image" Target="../media/image15.png"/><Relationship Id="rId217" Type="http://schemas.openxmlformats.org/officeDocument/2006/relationships/customXml" Target="../ink/ink108.xml"/><Relationship Id="rId6" Type="http://schemas.openxmlformats.org/officeDocument/2006/relationships/image" Target="../media/image775.png"/><Relationship Id="rId238" Type="http://schemas.openxmlformats.org/officeDocument/2006/relationships/image" Target="../media/image891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3.png"/><Relationship Id="rId65" Type="http://schemas.openxmlformats.org/officeDocument/2006/relationships/customXml" Target="../ink/ink32.xml"/><Relationship Id="rId86" Type="http://schemas.openxmlformats.org/officeDocument/2006/relationships/image" Target="../media/image815.png"/><Relationship Id="rId130" Type="http://schemas.openxmlformats.org/officeDocument/2006/relationships/image" Target="../media/image837.png"/><Relationship Id="rId151" Type="http://schemas.openxmlformats.org/officeDocument/2006/relationships/customXml" Target="../ink/ink75.xml"/><Relationship Id="rId172" Type="http://schemas.openxmlformats.org/officeDocument/2006/relationships/image" Target="../media/image10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886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789.png"/><Relationship Id="rId55" Type="http://schemas.openxmlformats.org/officeDocument/2006/relationships/customXml" Target="../ink/ink27.xml"/><Relationship Id="rId76" Type="http://schemas.openxmlformats.org/officeDocument/2006/relationships/image" Target="../media/image810.png"/><Relationship Id="rId97" Type="http://schemas.openxmlformats.org/officeDocument/2006/relationships/customXml" Target="../ink/ink48.xml"/><Relationship Id="rId120" Type="http://schemas.openxmlformats.org/officeDocument/2006/relationships/image" Target="../media/image832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53.png"/><Relationship Id="rId183" Type="http://schemas.openxmlformats.org/officeDocument/2006/relationships/customXml" Target="../ink/ink91.xml"/><Relationship Id="rId218" Type="http://schemas.openxmlformats.org/officeDocument/2006/relationships/image" Target="../media/image881.png"/><Relationship Id="rId239" Type="http://schemas.openxmlformats.org/officeDocument/2006/relationships/customXml" Target="../ink/ink119.xml"/><Relationship Id="rId24" Type="http://schemas.openxmlformats.org/officeDocument/2006/relationships/image" Target="../media/image784.png"/><Relationship Id="rId45" Type="http://schemas.openxmlformats.org/officeDocument/2006/relationships/customXml" Target="../ink/ink22.xml"/><Relationship Id="rId66" Type="http://schemas.openxmlformats.org/officeDocument/2006/relationships/image" Target="../media/image805.png"/><Relationship Id="rId87" Type="http://schemas.openxmlformats.org/officeDocument/2006/relationships/customXml" Target="../ink/ink43.xml"/><Relationship Id="rId110" Type="http://schemas.openxmlformats.org/officeDocument/2006/relationships/image" Target="../media/image827.png"/><Relationship Id="rId131" Type="http://schemas.openxmlformats.org/officeDocument/2006/relationships/customXml" Target="../ink/ink65.xml"/><Relationship Id="rId152" Type="http://schemas.openxmlformats.org/officeDocument/2006/relationships/image" Target="../media/image848.png"/><Relationship Id="rId173" Type="http://schemas.openxmlformats.org/officeDocument/2006/relationships/customXml" Target="../ink/ink86.xml"/><Relationship Id="rId194" Type="http://schemas.openxmlformats.org/officeDocument/2006/relationships/image" Target="../media/image21.png"/><Relationship Id="rId208" Type="http://schemas.openxmlformats.org/officeDocument/2006/relationships/image" Target="../media/image876.png"/><Relationship Id="rId229" Type="http://schemas.openxmlformats.org/officeDocument/2006/relationships/customXml" Target="../ink/ink114.xml"/><Relationship Id="rId240" Type="http://schemas.openxmlformats.org/officeDocument/2006/relationships/image" Target="../media/image892.png"/><Relationship Id="rId14" Type="http://schemas.openxmlformats.org/officeDocument/2006/relationships/image" Target="../media/image779.png"/><Relationship Id="rId35" Type="http://schemas.openxmlformats.org/officeDocument/2006/relationships/customXml" Target="../ink/ink17.xml"/><Relationship Id="rId56" Type="http://schemas.openxmlformats.org/officeDocument/2006/relationships/image" Target="../media/image800.png"/><Relationship Id="rId77" Type="http://schemas.openxmlformats.org/officeDocument/2006/relationships/customXml" Target="../ink/ink38.xml"/><Relationship Id="rId100" Type="http://schemas.openxmlformats.org/officeDocument/2006/relationships/image" Target="../media/image822.png"/><Relationship Id="rId8" Type="http://schemas.openxmlformats.org/officeDocument/2006/relationships/image" Target="../media/image210.png"/><Relationship Id="rId98" Type="http://schemas.openxmlformats.org/officeDocument/2006/relationships/image" Target="../media/image821.png"/><Relationship Id="rId121" Type="http://schemas.openxmlformats.org/officeDocument/2006/relationships/customXml" Target="../ink/ink60.xml"/><Relationship Id="rId142" Type="http://schemas.openxmlformats.org/officeDocument/2006/relationships/image" Target="../media/image843.png"/><Relationship Id="rId163" Type="http://schemas.openxmlformats.org/officeDocument/2006/relationships/customXml" Target="../ink/ink81.xml"/><Relationship Id="rId184" Type="http://schemas.openxmlformats.org/officeDocument/2006/relationships/image" Target="../media/image16.png"/><Relationship Id="rId219" Type="http://schemas.openxmlformats.org/officeDocument/2006/relationships/customXml" Target="../ink/ink109.xml"/><Relationship Id="rId230" Type="http://schemas.openxmlformats.org/officeDocument/2006/relationships/image" Target="../media/image887.png"/><Relationship Id="rId25" Type="http://schemas.openxmlformats.org/officeDocument/2006/relationships/customXml" Target="../ink/ink12.xml"/><Relationship Id="rId46" Type="http://schemas.openxmlformats.org/officeDocument/2006/relationships/image" Target="../media/image795.png"/><Relationship Id="rId67" Type="http://schemas.openxmlformats.org/officeDocument/2006/relationships/customXml" Target="../ink/ink33.xml"/><Relationship Id="rId88" Type="http://schemas.openxmlformats.org/officeDocument/2006/relationships/image" Target="../media/image816.png"/><Relationship Id="rId111" Type="http://schemas.openxmlformats.org/officeDocument/2006/relationships/customXml" Target="../ink/ink55.xml"/><Relationship Id="rId132" Type="http://schemas.openxmlformats.org/officeDocument/2006/relationships/image" Target="../media/image838.png"/><Relationship Id="rId153" Type="http://schemas.openxmlformats.org/officeDocument/2006/relationships/customXml" Target="../ink/ink76.xml"/><Relationship Id="rId174" Type="http://schemas.openxmlformats.org/officeDocument/2006/relationships/image" Target="../media/image11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882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790.png"/><Relationship Id="rId57" Type="http://schemas.openxmlformats.org/officeDocument/2006/relationships/customXml" Target="../ink/ink28.xml"/><Relationship Id="rId10" Type="http://schemas.openxmlformats.org/officeDocument/2006/relationships/image" Target="../media/image777.png"/><Relationship Id="rId31" Type="http://schemas.openxmlformats.org/officeDocument/2006/relationships/customXml" Target="../ink/ink15.xml"/><Relationship Id="rId52" Type="http://schemas.openxmlformats.org/officeDocument/2006/relationships/image" Target="../media/image798.png"/><Relationship Id="rId73" Type="http://schemas.openxmlformats.org/officeDocument/2006/relationships/customXml" Target="../ink/ink36.xml"/><Relationship Id="rId78" Type="http://schemas.openxmlformats.org/officeDocument/2006/relationships/image" Target="../media/image811.png"/><Relationship Id="rId94" Type="http://schemas.openxmlformats.org/officeDocument/2006/relationships/image" Target="../media/image81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833.png"/><Relationship Id="rId143" Type="http://schemas.openxmlformats.org/officeDocument/2006/relationships/customXml" Target="../ink/ink71.xml"/><Relationship Id="rId148" Type="http://schemas.openxmlformats.org/officeDocument/2006/relationships/image" Target="../media/image846.png"/><Relationship Id="rId164" Type="http://schemas.openxmlformats.org/officeDocument/2006/relationships/image" Target="../media/image854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774.png"/><Relationship Id="rId9" Type="http://schemas.openxmlformats.org/officeDocument/2006/relationships/customXml" Target="../ink/ink4.xml"/><Relationship Id="rId180" Type="http://schemas.openxmlformats.org/officeDocument/2006/relationships/image" Target="../media/image14.png"/><Relationship Id="rId210" Type="http://schemas.openxmlformats.org/officeDocument/2006/relationships/image" Target="../media/image877.png"/><Relationship Id="rId215" Type="http://schemas.openxmlformats.org/officeDocument/2006/relationships/customXml" Target="../ink/ink107.xml"/><Relationship Id="rId236" Type="http://schemas.openxmlformats.org/officeDocument/2006/relationships/image" Target="../media/image890.png"/><Relationship Id="rId26" Type="http://schemas.openxmlformats.org/officeDocument/2006/relationships/image" Target="../media/image785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806.png"/><Relationship Id="rId89" Type="http://schemas.openxmlformats.org/officeDocument/2006/relationships/customXml" Target="../ink/ink44.xml"/><Relationship Id="rId112" Type="http://schemas.openxmlformats.org/officeDocument/2006/relationships/image" Target="../media/image828.png"/><Relationship Id="rId133" Type="http://schemas.openxmlformats.org/officeDocument/2006/relationships/customXml" Target="../ink/ink66.xml"/><Relationship Id="rId154" Type="http://schemas.openxmlformats.org/officeDocument/2006/relationships/image" Target="../media/image849.png"/><Relationship Id="rId175" Type="http://schemas.openxmlformats.org/officeDocument/2006/relationships/customXml" Target="../ink/ink87.xml"/><Relationship Id="rId196" Type="http://schemas.openxmlformats.org/officeDocument/2006/relationships/image" Target="../media/image22.png"/><Relationship Id="rId200" Type="http://schemas.openxmlformats.org/officeDocument/2006/relationships/image" Target="../media/image24.png"/><Relationship Id="rId16" Type="http://schemas.openxmlformats.org/officeDocument/2006/relationships/image" Target="../media/image780.png"/><Relationship Id="rId221" Type="http://schemas.openxmlformats.org/officeDocument/2006/relationships/customXml" Target="../ink/ink110.xml"/><Relationship Id="rId242" Type="http://schemas.openxmlformats.org/officeDocument/2006/relationships/image" Target="../media/image893.png"/><Relationship Id="rId37" Type="http://schemas.openxmlformats.org/officeDocument/2006/relationships/customXml" Target="../ink/ink18.xml"/><Relationship Id="rId58" Type="http://schemas.openxmlformats.org/officeDocument/2006/relationships/image" Target="../media/image801.png"/><Relationship Id="rId79" Type="http://schemas.openxmlformats.org/officeDocument/2006/relationships/customXml" Target="../ink/ink39.xml"/><Relationship Id="rId102" Type="http://schemas.openxmlformats.org/officeDocument/2006/relationships/image" Target="../media/image823.png"/><Relationship Id="rId123" Type="http://schemas.openxmlformats.org/officeDocument/2006/relationships/customXml" Target="../ink/ink61.xml"/><Relationship Id="rId144" Type="http://schemas.openxmlformats.org/officeDocument/2006/relationships/image" Target="../media/image844.png"/><Relationship Id="rId90" Type="http://schemas.openxmlformats.org/officeDocument/2006/relationships/image" Target="../media/image817.png"/><Relationship Id="rId165" Type="http://schemas.openxmlformats.org/officeDocument/2006/relationships/customXml" Target="../ink/ink82.xml"/><Relationship Id="rId186" Type="http://schemas.openxmlformats.org/officeDocument/2006/relationships/image" Target="../media/image17.png"/><Relationship Id="rId211" Type="http://schemas.openxmlformats.org/officeDocument/2006/relationships/customXml" Target="../ink/ink105.xml"/><Relationship Id="rId232" Type="http://schemas.openxmlformats.org/officeDocument/2006/relationships/image" Target="../media/image888.png"/><Relationship Id="rId27" Type="http://schemas.openxmlformats.org/officeDocument/2006/relationships/customXml" Target="../ink/ink13.xml"/><Relationship Id="rId48" Type="http://schemas.openxmlformats.org/officeDocument/2006/relationships/image" Target="../media/image796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839.png"/><Relationship Id="rId80" Type="http://schemas.openxmlformats.org/officeDocument/2006/relationships/image" Target="../media/image4.png"/><Relationship Id="rId155" Type="http://schemas.openxmlformats.org/officeDocument/2006/relationships/customXml" Target="../ink/ink77.xml"/><Relationship Id="rId176" Type="http://schemas.openxmlformats.org/officeDocument/2006/relationships/image" Target="../media/image12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883.png"/><Relationship Id="rId243" Type="http://schemas.openxmlformats.org/officeDocument/2006/relationships/customXml" Target="../ink/ink121.xml"/><Relationship Id="rId17" Type="http://schemas.openxmlformats.org/officeDocument/2006/relationships/customXml" Target="../ink/ink8.xml"/><Relationship Id="rId38" Type="http://schemas.openxmlformats.org/officeDocument/2006/relationships/image" Target="../media/image79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.png"/><Relationship Id="rId70" Type="http://schemas.openxmlformats.org/officeDocument/2006/relationships/image" Target="../media/image80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7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878.png"/><Relationship Id="rId233" Type="http://schemas.openxmlformats.org/officeDocument/2006/relationships/customXml" Target="../ink/ink116.xml"/><Relationship Id="rId28" Type="http://schemas.openxmlformats.org/officeDocument/2006/relationships/image" Target="../media/image786.png"/><Relationship Id="rId49" Type="http://schemas.openxmlformats.org/officeDocument/2006/relationships/customXml" Target="../ink/ink24.xml"/><Relationship Id="rId114" Type="http://schemas.openxmlformats.org/officeDocument/2006/relationships/image" Target="../media/image829.png"/><Relationship Id="rId60" Type="http://schemas.openxmlformats.org/officeDocument/2006/relationships/image" Target="../media/image80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50.png"/><Relationship Id="rId177" Type="http://schemas.openxmlformats.org/officeDocument/2006/relationships/customXml" Target="../ink/ink88.xml"/><Relationship Id="rId198" Type="http://schemas.openxmlformats.org/officeDocument/2006/relationships/image" Target="../media/image23.png"/><Relationship Id="rId202" Type="http://schemas.openxmlformats.org/officeDocument/2006/relationships/image" Target="../media/image25.png"/><Relationship Id="rId223" Type="http://schemas.openxmlformats.org/officeDocument/2006/relationships/customXml" Target="../ink/ink111.xml"/><Relationship Id="rId244" Type="http://schemas.openxmlformats.org/officeDocument/2006/relationships/image" Target="../media/image894.png"/><Relationship Id="rId18" Type="http://schemas.openxmlformats.org/officeDocument/2006/relationships/image" Target="../media/image781.png"/><Relationship Id="rId39" Type="http://schemas.openxmlformats.org/officeDocument/2006/relationships/customXml" Target="../ink/ink19.xml"/><Relationship Id="rId50" Type="http://schemas.openxmlformats.org/officeDocument/2006/relationships/image" Target="../media/image797.png"/><Relationship Id="rId104" Type="http://schemas.openxmlformats.org/officeDocument/2006/relationships/image" Target="../media/image824.png"/><Relationship Id="rId125" Type="http://schemas.openxmlformats.org/officeDocument/2006/relationships/customXml" Target="../ink/ink62.xml"/><Relationship Id="rId146" Type="http://schemas.openxmlformats.org/officeDocument/2006/relationships/image" Target="../media/image845.png"/><Relationship Id="rId167" Type="http://schemas.openxmlformats.org/officeDocument/2006/relationships/customXml" Target="../ink/ink83.xml"/><Relationship Id="rId188" Type="http://schemas.openxmlformats.org/officeDocument/2006/relationships/image" Target="../media/image18.png"/><Relationship Id="rId71" Type="http://schemas.openxmlformats.org/officeDocument/2006/relationships/customXml" Target="../ink/ink35.xml"/><Relationship Id="rId92" Type="http://schemas.openxmlformats.org/officeDocument/2006/relationships/image" Target="../media/image818.png"/><Relationship Id="rId213" Type="http://schemas.openxmlformats.org/officeDocument/2006/relationships/customXml" Target="../ink/ink106.xml"/><Relationship Id="rId234" Type="http://schemas.openxmlformats.org/officeDocument/2006/relationships/image" Target="../media/image889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40" Type="http://schemas.openxmlformats.org/officeDocument/2006/relationships/image" Target="../media/image792.png"/><Relationship Id="rId115" Type="http://schemas.openxmlformats.org/officeDocument/2006/relationships/customXml" Target="../ink/ink57.xml"/><Relationship Id="rId136" Type="http://schemas.openxmlformats.org/officeDocument/2006/relationships/image" Target="../media/image840.png"/><Relationship Id="rId157" Type="http://schemas.openxmlformats.org/officeDocument/2006/relationships/customXml" Target="../ink/ink78.xml"/><Relationship Id="rId178" Type="http://schemas.openxmlformats.org/officeDocument/2006/relationships/image" Target="../media/image13.png"/><Relationship Id="rId61" Type="http://schemas.openxmlformats.org/officeDocument/2006/relationships/customXml" Target="../ink/ink30.xml"/><Relationship Id="rId82" Type="http://schemas.openxmlformats.org/officeDocument/2006/relationships/image" Target="../media/image5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884.png"/><Relationship Id="rId245" Type="http://schemas.openxmlformats.org/officeDocument/2006/relationships/customXml" Target="../ink/ink122.xml"/><Relationship Id="rId30" Type="http://schemas.openxmlformats.org/officeDocument/2006/relationships/image" Target="../media/image787.png"/><Relationship Id="rId105" Type="http://schemas.openxmlformats.org/officeDocument/2006/relationships/customXml" Target="../ink/ink52.xml"/><Relationship Id="rId126" Type="http://schemas.openxmlformats.org/officeDocument/2006/relationships/image" Target="../media/image835.png"/><Relationship Id="rId147" Type="http://schemas.openxmlformats.org/officeDocument/2006/relationships/customXml" Target="../ink/ink73.xml"/><Relationship Id="rId16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image" Target="../media/image808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879.png"/><Relationship Id="rId235" Type="http://schemas.openxmlformats.org/officeDocument/2006/relationships/customXml" Target="../ink/ink117.xml"/><Relationship Id="rId116" Type="http://schemas.openxmlformats.org/officeDocument/2006/relationships/image" Target="../media/image830.png"/><Relationship Id="rId137" Type="http://schemas.openxmlformats.org/officeDocument/2006/relationships/customXml" Target="../ink/ink68.xml"/><Relationship Id="rId158" Type="http://schemas.openxmlformats.org/officeDocument/2006/relationships/image" Target="../media/image851.png"/><Relationship Id="rId20" Type="http://schemas.openxmlformats.org/officeDocument/2006/relationships/image" Target="../media/image782.png"/><Relationship Id="rId41" Type="http://schemas.openxmlformats.org/officeDocument/2006/relationships/customXml" Target="../ink/ink20.xml"/><Relationship Id="rId62" Type="http://schemas.openxmlformats.org/officeDocument/2006/relationships/image" Target="../media/image803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19.png"/><Relationship Id="rId204" Type="http://schemas.openxmlformats.org/officeDocument/2006/relationships/image" Target="../media/image26.png"/><Relationship Id="rId225" Type="http://schemas.openxmlformats.org/officeDocument/2006/relationships/customXml" Target="../ink/ink112.xml"/><Relationship Id="rId246" Type="http://schemas.openxmlformats.org/officeDocument/2006/relationships/image" Target="../media/image895.png"/><Relationship Id="rId106" Type="http://schemas.openxmlformats.org/officeDocument/2006/relationships/image" Target="../media/image825.png"/><Relationship Id="rId127" Type="http://schemas.openxmlformats.org/officeDocument/2006/relationships/customXml" Target="../ink/ink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25.xml"/><Relationship Id="rId7" Type="http://schemas.openxmlformats.org/officeDocument/2006/relationships/customXml" Target="../ink/ink12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126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F47E5-355D-4407-AA8C-A7EB1CF4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78" y="1081361"/>
            <a:ext cx="7025145" cy="45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E87C775-A995-46FA-9A6A-CCA07F0595A3}"/>
              </a:ext>
            </a:extLst>
          </p:cNvPr>
          <p:cNvGrpSpPr/>
          <p:nvPr/>
        </p:nvGrpSpPr>
        <p:grpSpPr>
          <a:xfrm>
            <a:off x="5321681" y="1843191"/>
            <a:ext cx="470520" cy="3024720"/>
            <a:chOff x="3892931" y="2218748"/>
            <a:chExt cx="470520" cy="30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3A8400B-88F4-4397-BF3C-952F221E7A53}"/>
                    </a:ext>
                  </a:extLst>
                </p14:cNvPr>
                <p14:cNvContentPartPr/>
                <p14:nvPr/>
              </p14:nvContentPartPr>
              <p14:xfrm>
                <a:off x="3892931" y="2314868"/>
                <a:ext cx="257040" cy="2928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F3E6AC8-4CE5-40A2-9356-E0087B6CFC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4291" y="2306228"/>
                  <a:ext cx="274680" cy="29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FFB25D1-38E5-4F7C-BCB9-0E907F31273D}"/>
                    </a:ext>
                  </a:extLst>
                </p14:cNvPr>
                <p14:cNvContentPartPr/>
                <p14:nvPr/>
              </p14:nvContentPartPr>
              <p14:xfrm>
                <a:off x="4219091" y="2218748"/>
                <a:ext cx="144360" cy="212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9A4D9E2-6AAE-4E47-BF76-638CBD9E6D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0451" y="2210108"/>
                  <a:ext cx="1620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17B4453-FA2D-4009-8BE3-5F516FFAE90F}"/>
                  </a:ext>
                </a:extLst>
              </p14:cNvPr>
              <p14:cNvContentPartPr/>
              <p14:nvPr/>
            </p14:nvContentPartPr>
            <p14:xfrm>
              <a:off x="6029441" y="2280591"/>
              <a:ext cx="192240" cy="176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17B4453-FA2D-4009-8BE3-5F516FFAE9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20441" y="2271591"/>
                <a:ext cx="20988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80E8E6EB-2F59-4695-894A-5EF24619B5BC}"/>
              </a:ext>
            </a:extLst>
          </p:cNvPr>
          <p:cNvGrpSpPr/>
          <p:nvPr/>
        </p:nvGrpSpPr>
        <p:grpSpPr>
          <a:xfrm>
            <a:off x="9024281" y="2057751"/>
            <a:ext cx="1470960" cy="380160"/>
            <a:chOff x="7595531" y="2433308"/>
            <a:chExt cx="14709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B07F24F-941A-4C3F-B608-A8B932146912}"/>
                    </a:ext>
                  </a:extLst>
                </p14:cNvPr>
                <p14:cNvContentPartPr/>
                <p14:nvPr/>
              </p14:nvContentPartPr>
              <p14:xfrm>
                <a:off x="7595531" y="2641388"/>
                <a:ext cx="100440" cy="142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9C8DF77-55C2-4FAB-9B43-6D8ACF20E2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6531" y="2632388"/>
                  <a:ext cx="118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0DB4A48-B5D1-4719-982C-DE890D0E42FE}"/>
                    </a:ext>
                  </a:extLst>
                </p14:cNvPr>
                <p14:cNvContentPartPr/>
                <p14:nvPr/>
              </p14:nvContentPartPr>
              <p14:xfrm>
                <a:off x="7700291" y="2622668"/>
                <a:ext cx="113400" cy="1908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06504A3-CE43-4FEF-BBB8-7343E441BF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91291" y="2613668"/>
                  <a:ext cx="131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C4E5A31-B5E5-4641-A0DD-FEC97ADEDEB4}"/>
                    </a:ext>
                  </a:extLst>
                </p14:cNvPr>
                <p14:cNvContentPartPr/>
                <p14:nvPr/>
              </p14:nvContentPartPr>
              <p14:xfrm>
                <a:off x="7841771" y="2732468"/>
                <a:ext cx="23760" cy="55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23AAE30-E499-4786-A8A5-BE45EF5B5D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32771" y="2723468"/>
                  <a:ext cx="41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6C10D7-AA30-485E-B947-77F7FB721E24}"/>
                    </a:ext>
                  </a:extLst>
                </p14:cNvPr>
                <p14:cNvContentPartPr/>
                <p14:nvPr/>
              </p14:nvContentPartPr>
              <p14:xfrm>
                <a:off x="7841051" y="2614748"/>
                <a:ext cx="5400" cy="23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4B6FC8F-3CE2-45CD-8FE2-68253F749F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32051" y="2606108"/>
                  <a:ext cx="23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45091E-DF65-470D-94EB-D05394F140BB}"/>
                    </a:ext>
                  </a:extLst>
                </p14:cNvPr>
                <p14:cNvContentPartPr/>
                <p14:nvPr/>
              </p14:nvContentPartPr>
              <p14:xfrm>
                <a:off x="7912691" y="2645708"/>
                <a:ext cx="127080" cy="52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1ACFCF0-4381-4B31-82CD-EDBFD12C9B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04051" y="2637068"/>
                  <a:ext cx="14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11A5BB0-320F-4F3B-B0C8-AA7DD092BC4A}"/>
                    </a:ext>
                  </a:extLst>
                </p14:cNvPr>
                <p14:cNvContentPartPr/>
                <p14:nvPr/>
              </p14:nvContentPartPr>
              <p14:xfrm>
                <a:off x="8073611" y="2497748"/>
                <a:ext cx="37800" cy="76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2F3B452-0F34-4F2F-BC10-079A6C9309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64971" y="2489108"/>
                  <a:ext cx="55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285AA58-1466-439F-8FCF-73C351F9292B}"/>
                    </a:ext>
                  </a:extLst>
                </p14:cNvPr>
                <p14:cNvContentPartPr/>
                <p14:nvPr/>
              </p14:nvContentPartPr>
              <p14:xfrm>
                <a:off x="8243171" y="2514668"/>
                <a:ext cx="78480" cy="240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0D6D514-DCB9-447D-814F-71EC2B6AC7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34531" y="2506028"/>
                  <a:ext cx="96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E680622-5829-46A6-9223-861124683562}"/>
                    </a:ext>
                  </a:extLst>
                </p14:cNvPr>
                <p14:cNvContentPartPr/>
                <p14:nvPr/>
              </p14:nvContentPartPr>
              <p14:xfrm>
                <a:off x="8363051" y="2670908"/>
                <a:ext cx="64440" cy="71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98B80BC-9F34-4EA2-A513-D5E6B6EB35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54411" y="2662268"/>
                  <a:ext cx="82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74549D8-2E98-487D-AB5E-9FB8A12803F9}"/>
                    </a:ext>
                  </a:extLst>
                </p14:cNvPr>
                <p14:cNvContentPartPr/>
                <p14:nvPr/>
              </p14:nvContentPartPr>
              <p14:xfrm>
                <a:off x="8425331" y="2632748"/>
                <a:ext cx="4320" cy="100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60199C-2885-4B23-810F-F95940867C2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16331" y="2624108"/>
                  <a:ext cx="2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0834354-831D-46B6-9600-CE6371CD459A}"/>
                    </a:ext>
                  </a:extLst>
                </p14:cNvPr>
                <p14:cNvContentPartPr/>
                <p14:nvPr/>
              </p14:nvContentPartPr>
              <p14:xfrm>
                <a:off x="8459531" y="2628428"/>
                <a:ext cx="114480" cy="1314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D8E052C-9E14-4706-B29A-79634D1E41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50531" y="2619428"/>
                  <a:ext cx="132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6BB740-E212-46B0-A095-9B1019B10F4F}"/>
                    </a:ext>
                  </a:extLst>
                </p14:cNvPr>
                <p14:cNvContentPartPr/>
                <p14:nvPr/>
              </p14:nvContentPartPr>
              <p14:xfrm>
                <a:off x="8560691" y="2618708"/>
                <a:ext cx="8640" cy="8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D2963DB-69EA-4830-8BAA-7C3AB0AC1B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52051" y="2610068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E0170F4-D317-4136-9E95-E8624EB5C5B1}"/>
                    </a:ext>
                  </a:extLst>
                </p14:cNvPr>
                <p14:cNvContentPartPr/>
                <p14:nvPr/>
              </p14:nvContentPartPr>
              <p14:xfrm>
                <a:off x="8625491" y="2632028"/>
                <a:ext cx="175320" cy="94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3978202-2088-4142-8423-CFAAED3217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16491" y="2623028"/>
                  <a:ext cx="192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00FEB2-A36E-4E00-988C-B2C54B98B184}"/>
                    </a:ext>
                  </a:extLst>
                </p14:cNvPr>
                <p14:cNvContentPartPr/>
                <p14:nvPr/>
              </p14:nvContentPartPr>
              <p14:xfrm>
                <a:off x="8828531" y="2605748"/>
                <a:ext cx="85680" cy="122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B4D0841-2971-43DE-8219-0BB3809132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19531" y="2596748"/>
                  <a:ext cx="10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E253C94-8A76-4218-95BC-038E8454ED79}"/>
                    </a:ext>
                  </a:extLst>
                </p14:cNvPr>
                <p14:cNvContentPartPr/>
                <p14:nvPr/>
              </p14:nvContentPartPr>
              <p14:xfrm>
                <a:off x="8923571" y="2481908"/>
                <a:ext cx="34920" cy="2329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FDCE7E8-30E0-4AC3-9098-99C4D7735F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4571" y="2472908"/>
                  <a:ext cx="52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D4A21B2-C62B-426B-A7BE-AD24F38D8FDA}"/>
                    </a:ext>
                  </a:extLst>
                </p14:cNvPr>
                <p14:cNvContentPartPr/>
                <p14:nvPr/>
              </p14:nvContentPartPr>
              <p14:xfrm>
                <a:off x="8948051" y="2546708"/>
                <a:ext cx="80640" cy="149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868FC1E-C901-4A08-B387-0B3CE2FFAB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9051" y="2537708"/>
                  <a:ext cx="98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1543027-D3AB-45F0-B1C2-DF926424A81A}"/>
                    </a:ext>
                  </a:extLst>
                </p14:cNvPr>
                <p14:cNvContentPartPr/>
                <p14:nvPr/>
              </p14:nvContentPartPr>
              <p14:xfrm>
                <a:off x="9039491" y="2433308"/>
                <a:ext cx="12600" cy="101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7D18C12-88DB-45C8-B692-39F4E97448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30851" y="2424308"/>
                  <a:ext cx="30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936D81D-DB84-4616-B4C2-A53B05256FE2}"/>
                    </a:ext>
                  </a:extLst>
                </p14:cNvPr>
                <p14:cNvContentPartPr/>
                <p14:nvPr/>
              </p14:nvContentPartPr>
              <p14:xfrm>
                <a:off x="9058211" y="2495948"/>
                <a:ext cx="8280" cy="205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3723E05-CB29-4F6F-8C6D-58576B41BA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49571" y="2486948"/>
                  <a:ext cx="2592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A591A58-88CC-4453-9655-CDF64EC1CE4E}"/>
                  </a:ext>
                </a:extLst>
              </p14:cNvPr>
              <p14:cNvContentPartPr/>
              <p14:nvPr/>
            </p14:nvContentPartPr>
            <p14:xfrm>
              <a:off x="6464321" y="2789991"/>
              <a:ext cx="234360" cy="1922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A591A58-88CC-4453-9655-CDF64EC1CE4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5321" y="2780991"/>
                <a:ext cx="25200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3EA2E0-A850-4BC7-AF8E-0CA9DCE7C12F}"/>
              </a:ext>
            </a:extLst>
          </p:cNvPr>
          <p:cNvGrpSpPr/>
          <p:nvPr/>
        </p:nvGrpSpPr>
        <p:grpSpPr>
          <a:xfrm>
            <a:off x="6840161" y="2717631"/>
            <a:ext cx="905400" cy="360720"/>
            <a:chOff x="5411411" y="3093188"/>
            <a:chExt cx="9054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55DF5FF-FCBD-4E25-9D61-9B4D5A79E56D}"/>
                    </a:ext>
                  </a:extLst>
                </p14:cNvPr>
                <p14:cNvContentPartPr/>
                <p14:nvPr/>
              </p14:nvContentPartPr>
              <p14:xfrm>
                <a:off x="5411411" y="3106508"/>
                <a:ext cx="176040" cy="142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C806745-FEF3-4B71-8584-D2CCB1E52E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02771" y="3097868"/>
                  <a:ext cx="193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CB1EEC6-B8CA-4A30-A1D0-22D981C9FC99}"/>
                    </a:ext>
                  </a:extLst>
                </p14:cNvPr>
                <p14:cNvContentPartPr/>
                <p14:nvPr/>
              </p14:nvContentPartPr>
              <p14:xfrm>
                <a:off x="5451011" y="3124148"/>
                <a:ext cx="19440" cy="105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ED94754-F91A-4113-BFEF-DEF853379F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42011" y="3115148"/>
                  <a:ext cx="37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979EB18-0587-4C4A-BE45-C5F4A7BF2754}"/>
                    </a:ext>
                  </a:extLst>
                </p14:cNvPr>
                <p14:cNvContentPartPr/>
                <p14:nvPr/>
              </p14:nvContentPartPr>
              <p14:xfrm>
                <a:off x="5429051" y="3135668"/>
                <a:ext cx="171000" cy="597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36FC3FD-417F-4EC8-8CE8-2ADBADC52C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0051" y="3126668"/>
                  <a:ext cx="18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C958285-B153-425F-B1B1-E77DA25C8CDF}"/>
                    </a:ext>
                  </a:extLst>
                </p14:cNvPr>
                <p14:cNvContentPartPr/>
                <p14:nvPr/>
              </p14:nvContentPartPr>
              <p14:xfrm>
                <a:off x="5640731" y="3093188"/>
                <a:ext cx="119160" cy="1483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059BF6E-7B2B-4944-A297-EE02E409E8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32091" y="3084188"/>
                  <a:ext cx="136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349E922-8B41-4957-9A47-92F01A902699}"/>
                    </a:ext>
                  </a:extLst>
                </p14:cNvPr>
                <p14:cNvContentPartPr/>
                <p14:nvPr/>
              </p14:nvContentPartPr>
              <p14:xfrm>
                <a:off x="5557211" y="3287948"/>
                <a:ext cx="134280" cy="946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FE786F1-0805-4634-B6F5-CE8F487CE1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48571" y="3279308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A9A08C9-7CEE-4737-8324-538B9EEE17AC}"/>
                    </a:ext>
                  </a:extLst>
                </p14:cNvPr>
                <p14:cNvContentPartPr/>
                <p14:nvPr/>
              </p14:nvContentPartPr>
              <p14:xfrm>
                <a:off x="5826491" y="3118028"/>
                <a:ext cx="235080" cy="149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AA07E17-DA9B-432A-9BF6-D3EA8EDCB9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7491" y="3109388"/>
                  <a:ext cx="25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BEFBF0B-F4C2-47B9-AA0C-B668F4418BD9}"/>
                    </a:ext>
                  </a:extLst>
                </p14:cNvPr>
                <p14:cNvContentPartPr/>
                <p14:nvPr/>
              </p14:nvContentPartPr>
              <p14:xfrm>
                <a:off x="5866451" y="3324308"/>
                <a:ext cx="130320" cy="612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0454760-4F94-427E-99AF-B5C131609A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57451" y="3315308"/>
                  <a:ext cx="147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8F7B957-0E58-4D1E-9C1B-B288A725DB27}"/>
                    </a:ext>
                  </a:extLst>
                </p14:cNvPr>
                <p14:cNvContentPartPr/>
                <p14:nvPr/>
              </p14:nvContentPartPr>
              <p14:xfrm>
                <a:off x="6075251" y="3142868"/>
                <a:ext cx="130320" cy="1036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B47A5CA-85CB-4BD5-8789-66159BAC83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66251" y="3133868"/>
                  <a:ext cx="147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F158EBC-655C-4147-8B11-3F75C6977A0F}"/>
                    </a:ext>
                  </a:extLst>
                </p14:cNvPr>
                <p14:cNvContentPartPr/>
                <p14:nvPr/>
              </p14:nvContentPartPr>
              <p14:xfrm>
                <a:off x="6199811" y="3118748"/>
                <a:ext cx="117000" cy="3351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0A32009-F03C-4225-B166-969B9464D7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91171" y="3110108"/>
                  <a:ext cx="13464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17351-2F7E-4821-9230-107E6417310C}"/>
              </a:ext>
            </a:extLst>
          </p:cNvPr>
          <p:cNvGrpSpPr/>
          <p:nvPr/>
        </p:nvGrpSpPr>
        <p:grpSpPr>
          <a:xfrm>
            <a:off x="8270801" y="2761191"/>
            <a:ext cx="1009800" cy="270000"/>
            <a:chOff x="6842051" y="3136748"/>
            <a:chExt cx="100980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502C5F6-A864-4239-A2BD-AB54DB4F3867}"/>
                    </a:ext>
                  </a:extLst>
                </p14:cNvPr>
                <p14:cNvContentPartPr/>
                <p14:nvPr/>
              </p14:nvContentPartPr>
              <p14:xfrm>
                <a:off x="6842051" y="3154388"/>
                <a:ext cx="172800" cy="1641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16AF111-6EE4-4998-A2B7-C65863FE0A6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3411" y="3145388"/>
                  <a:ext cx="190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C49DE94-5440-4521-A673-5F312CFD1CA8}"/>
                    </a:ext>
                  </a:extLst>
                </p14:cNvPr>
                <p14:cNvContentPartPr/>
                <p14:nvPr/>
              </p14:nvContentPartPr>
              <p14:xfrm>
                <a:off x="7060931" y="3190388"/>
                <a:ext cx="240480" cy="216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B67B226-7041-4F2A-B99D-3A93594221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52291" y="3181388"/>
                  <a:ext cx="258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201DDF7-C23B-4B0A-97B1-AD708E51BCFC}"/>
                    </a:ext>
                  </a:extLst>
                </p14:cNvPr>
                <p14:cNvContentPartPr/>
                <p14:nvPr/>
              </p14:nvContentPartPr>
              <p14:xfrm>
                <a:off x="7324091" y="3149708"/>
                <a:ext cx="185400" cy="2206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54A935F-C631-4F4F-A18A-A1B05584AD4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15451" y="3140708"/>
                  <a:ext cx="203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8DCAF1E-BB31-4CCC-85CE-0D23099061F8}"/>
                    </a:ext>
                  </a:extLst>
                </p14:cNvPr>
                <p14:cNvContentPartPr/>
                <p14:nvPr/>
              </p14:nvContentPartPr>
              <p14:xfrm>
                <a:off x="7377011" y="3193628"/>
                <a:ext cx="146880" cy="115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D0AE905-5398-4AA4-94EC-00C8A2BE5D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68371" y="3184988"/>
                  <a:ext cx="164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4008208-CE98-456D-820F-1BDE239FB529}"/>
                    </a:ext>
                  </a:extLst>
                </p14:cNvPr>
                <p14:cNvContentPartPr/>
                <p14:nvPr/>
              </p14:nvContentPartPr>
              <p14:xfrm>
                <a:off x="7550891" y="3225308"/>
                <a:ext cx="162720" cy="529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93A4E94-6C56-45C7-8266-13BCA75071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41891" y="3216668"/>
                  <a:ext cx="180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F2849B3-A9B2-45BC-8A68-24345E81980C}"/>
                    </a:ext>
                  </a:extLst>
                </p14:cNvPr>
                <p14:cNvContentPartPr/>
                <p14:nvPr/>
              </p14:nvContentPartPr>
              <p14:xfrm>
                <a:off x="7834571" y="3136748"/>
                <a:ext cx="17280" cy="1980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6B519304-943B-4864-80DE-AD82274062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25931" y="3128108"/>
                  <a:ext cx="349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8B63DE-A55D-41CA-A5C9-EF5342DC9B85}"/>
              </a:ext>
            </a:extLst>
          </p:cNvPr>
          <p:cNvGrpSpPr/>
          <p:nvPr/>
        </p:nvGrpSpPr>
        <p:grpSpPr>
          <a:xfrm>
            <a:off x="9577961" y="2719431"/>
            <a:ext cx="341280" cy="279360"/>
            <a:chOff x="8149211" y="3094988"/>
            <a:chExt cx="3412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257DBDA-DD58-44F9-9A83-9638C72E298B}"/>
                    </a:ext>
                  </a:extLst>
                </p14:cNvPr>
                <p14:cNvContentPartPr/>
                <p14:nvPr/>
              </p14:nvContentPartPr>
              <p14:xfrm>
                <a:off x="8149211" y="3094988"/>
                <a:ext cx="187920" cy="279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6F286B3-58F1-4BC3-B99E-A62CCC3092A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40571" y="3085988"/>
                  <a:ext cx="205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5090F80-A8BD-46D0-9D58-199056939628}"/>
                    </a:ext>
                  </a:extLst>
                </p14:cNvPr>
                <p14:cNvContentPartPr/>
                <p14:nvPr/>
              </p14:nvContentPartPr>
              <p14:xfrm>
                <a:off x="8283491" y="3220988"/>
                <a:ext cx="207000" cy="144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46DBDC7-204C-40AF-B6DB-4D0BCADFE3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4851" y="3211988"/>
                  <a:ext cx="22464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D7FF1FDE-9FD6-4CEF-AA22-353C7C8B09FE}"/>
                  </a:ext>
                </a:extLst>
              </p14:cNvPr>
              <p14:cNvContentPartPr/>
              <p14:nvPr/>
            </p14:nvContentPartPr>
            <p14:xfrm>
              <a:off x="6495281" y="3289671"/>
              <a:ext cx="298080" cy="23220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D7FF1FDE-9FD6-4CEF-AA22-353C7C8B09F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486292" y="3280657"/>
                <a:ext cx="315699" cy="249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CBD030-5CFD-4ADD-B3E6-8DED47B33DC8}"/>
                  </a:ext>
                </a:extLst>
              </p14:cNvPr>
              <p14:cNvContentPartPr/>
              <p14:nvPr/>
            </p14:nvContentPartPr>
            <p14:xfrm>
              <a:off x="6971921" y="3557511"/>
              <a:ext cx="178200" cy="15768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CBD030-5CFD-4ADD-B3E6-8DED47B33DC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962921" y="3548511"/>
                <a:ext cx="19584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2C24B61E-D53F-4197-BC32-20C77AE7C2B4}"/>
              </a:ext>
            </a:extLst>
          </p:cNvPr>
          <p:cNvGrpSpPr/>
          <p:nvPr/>
        </p:nvGrpSpPr>
        <p:grpSpPr>
          <a:xfrm>
            <a:off x="7475561" y="3495951"/>
            <a:ext cx="704520" cy="310680"/>
            <a:chOff x="6046811" y="3871508"/>
            <a:chExt cx="7045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47CA46A-EE79-4DBC-8517-B884317254ED}"/>
                    </a:ext>
                  </a:extLst>
                </p14:cNvPr>
                <p14:cNvContentPartPr/>
                <p14:nvPr/>
              </p14:nvContentPartPr>
              <p14:xfrm>
                <a:off x="6046811" y="3898868"/>
                <a:ext cx="164520" cy="237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4708FC4-ED5E-4E8C-AD96-00D1F366EC2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37811" y="3889868"/>
                  <a:ext cx="182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0141306-16E1-493D-925A-AD50E6F696FA}"/>
                    </a:ext>
                  </a:extLst>
                </p14:cNvPr>
                <p14:cNvContentPartPr/>
                <p14:nvPr/>
              </p14:nvContentPartPr>
              <p14:xfrm>
                <a:off x="6221051" y="3903908"/>
                <a:ext cx="256320" cy="2070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32F08CE-2484-4E2D-8101-323E88C74D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12411" y="3894908"/>
                  <a:ext cx="273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73DBCAB-81FC-4958-8E61-624A0EFCB7EE}"/>
                    </a:ext>
                  </a:extLst>
                </p14:cNvPr>
                <p14:cNvContentPartPr/>
                <p14:nvPr/>
              </p14:nvContentPartPr>
              <p14:xfrm>
                <a:off x="6478451" y="3871508"/>
                <a:ext cx="272880" cy="3106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C786B66-9DFD-4C82-AE61-39684D11A9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69451" y="3862868"/>
                  <a:ext cx="2905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55A2222-6316-4090-9FE5-8E5BF85F87C2}"/>
              </a:ext>
            </a:extLst>
          </p:cNvPr>
          <p:cNvGrpSpPr/>
          <p:nvPr/>
        </p:nvGrpSpPr>
        <p:grpSpPr>
          <a:xfrm>
            <a:off x="8442161" y="3550671"/>
            <a:ext cx="419400" cy="174600"/>
            <a:chOff x="7013411" y="3926228"/>
            <a:chExt cx="4194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60459A1-FCE0-4BF1-A660-BD87DD27C20E}"/>
                    </a:ext>
                  </a:extLst>
                </p14:cNvPr>
                <p14:cNvContentPartPr/>
                <p14:nvPr/>
              </p14:nvContentPartPr>
              <p14:xfrm>
                <a:off x="7013411" y="3926228"/>
                <a:ext cx="141120" cy="1670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D319D0B-AD02-4CE6-8834-D33D006421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04411" y="3917588"/>
                  <a:ext cx="158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227665A-23CF-41B1-813E-7F4F2CCE9780}"/>
                    </a:ext>
                  </a:extLst>
                </p14:cNvPr>
                <p14:cNvContentPartPr/>
                <p14:nvPr/>
              </p14:nvContentPartPr>
              <p14:xfrm>
                <a:off x="7154531" y="3958988"/>
                <a:ext cx="216360" cy="1321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46F970B-F87D-412B-A547-D003F711EB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45891" y="3949988"/>
                  <a:ext cx="23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0633DB6-A112-4ED7-A94A-5B8DB0320E94}"/>
                    </a:ext>
                  </a:extLst>
                </p14:cNvPr>
                <p14:cNvContentPartPr/>
                <p14:nvPr/>
              </p14:nvContentPartPr>
              <p14:xfrm>
                <a:off x="7424171" y="4043588"/>
                <a:ext cx="8640" cy="572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02C5379-343F-4062-9E15-8AB94FEDA63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5531" y="4034588"/>
                  <a:ext cx="2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687B5EF-1668-482D-B00C-566CE2EAAF50}"/>
                    </a:ext>
                  </a:extLst>
                </p14:cNvPr>
                <p14:cNvContentPartPr/>
                <p14:nvPr/>
              </p14:nvContentPartPr>
              <p14:xfrm>
                <a:off x="7402931" y="3955028"/>
                <a:ext cx="14040" cy="140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96B1FB4-6762-4D23-8E0D-484179D736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94291" y="3946028"/>
                  <a:ext cx="316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E79DE9-40B9-4DB6-A418-BCF4766FBFBE}"/>
              </a:ext>
            </a:extLst>
          </p:cNvPr>
          <p:cNvGrpSpPr/>
          <p:nvPr/>
        </p:nvGrpSpPr>
        <p:grpSpPr>
          <a:xfrm>
            <a:off x="9106721" y="3513591"/>
            <a:ext cx="1501920" cy="359280"/>
            <a:chOff x="7677971" y="3889148"/>
            <a:chExt cx="1501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298B46C-8A10-4DDC-9EAC-54C27AEE5918}"/>
                    </a:ext>
                  </a:extLst>
                </p14:cNvPr>
                <p14:cNvContentPartPr/>
                <p14:nvPr/>
              </p14:nvContentPartPr>
              <p14:xfrm>
                <a:off x="7677971" y="3982748"/>
                <a:ext cx="175680" cy="153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84B0A7F-3997-422D-AB2C-632EAF09A40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69331" y="3973748"/>
                  <a:ext cx="193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48BC763-29A0-4301-AE19-C7ED7FE530FD}"/>
                    </a:ext>
                  </a:extLst>
                </p14:cNvPr>
                <p14:cNvContentPartPr/>
                <p14:nvPr/>
              </p14:nvContentPartPr>
              <p14:xfrm>
                <a:off x="7846091" y="4013348"/>
                <a:ext cx="177480" cy="2055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234618A-BF73-4EE7-A6CE-D013F82648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37091" y="4004708"/>
                  <a:ext cx="195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C5F1434-9E8B-4143-823B-5D5090B75554}"/>
                    </a:ext>
                  </a:extLst>
                </p14:cNvPr>
                <p14:cNvContentPartPr/>
                <p14:nvPr/>
              </p14:nvContentPartPr>
              <p14:xfrm>
                <a:off x="8010971" y="3929828"/>
                <a:ext cx="30600" cy="522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37D399B4-A454-45C7-AAA8-873AB33B1F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02331" y="3920828"/>
                  <a:ext cx="48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329D5AC-4A9E-4520-A19D-37935831FB13}"/>
                    </a:ext>
                  </a:extLst>
                </p14:cNvPr>
                <p14:cNvContentPartPr/>
                <p14:nvPr/>
              </p14:nvContentPartPr>
              <p14:xfrm>
                <a:off x="8059211" y="4009748"/>
                <a:ext cx="80280" cy="2386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000BCF19-0059-4189-A17F-1FF4409109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50571" y="4001108"/>
                  <a:ext cx="97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258794A-EA4E-4B08-975F-1D2E1450DBC1}"/>
                    </a:ext>
                  </a:extLst>
                </p14:cNvPr>
                <p14:cNvContentPartPr/>
                <p14:nvPr/>
              </p14:nvContentPartPr>
              <p14:xfrm>
                <a:off x="8179451" y="3901388"/>
                <a:ext cx="162360" cy="2696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9DF651DE-4DD2-4E44-96DF-0350CF75BA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70811" y="3892388"/>
                  <a:ext cx="180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85ECFD4-654F-4650-8F3C-C2E2931E191F}"/>
                    </a:ext>
                  </a:extLst>
                </p14:cNvPr>
                <p14:cNvContentPartPr/>
                <p14:nvPr/>
              </p14:nvContentPartPr>
              <p14:xfrm>
                <a:off x="8252531" y="3986708"/>
                <a:ext cx="160560" cy="133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6246BA8-692E-4EC1-AACB-75C9E25E3A4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43891" y="3977708"/>
                  <a:ext cx="178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1A925EC-FEAC-4CA3-95B6-C5CFD2882A61}"/>
                    </a:ext>
                  </a:extLst>
                </p14:cNvPr>
                <p14:cNvContentPartPr/>
                <p14:nvPr/>
              </p14:nvContentPartPr>
              <p14:xfrm>
                <a:off x="8468531" y="4016228"/>
                <a:ext cx="112680" cy="71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9076C87-46DE-4501-BEFB-DB7B667D91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59531" y="4007588"/>
                  <a:ext cx="130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765F3B8-51D9-4969-9448-28DDF31743F1}"/>
                    </a:ext>
                  </a:extLst>
                </p14:cNvPr>
                <p14:cNvContentPartPr/>
                <p14:nvPr/>
              </p14:nvContentPartPr>
              <p14:xfrm>
                <a:off x="8620811" y="3889148"/>
                <a:ext cx="31320" cy="864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F2352EA-5556-42C5-8776-77B935E6AFC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12171" y="3880148"/>
                  <a:ext cx="48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4032FC1-BF03-49AC-8BC7-1FB8E6DB56A1}"/>
                    </a:ext>
                  </a:extLst>
                </p14:cNvPr>
                <p14:cNvContentPartPr/>
                <p14:nvPr/>
              </p14:nvContentPartPr>
              <p14:xfrm>
                <a:off x="8723771" y="3916868"/>
                <a:ext cx="10080" cy="810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5A62523-0577-468A-8CAB-AF5EB204C5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14771" y="3907868"/>
                  <a:ext cx="2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4D7899C-F0B4-4F46-BC72-66AF723A3E5C}"/>
                    </a:ext>
                  </a:extLst>
                </p14:cNvPr>
                <p14:cNvContentPartPr/>
                <p14:nvPr/>
              </p14:nvContentPartPr>
              <p14:xfrm>
                <a:off x="8806931" y="3960788"/>
                <a:ext cx="16560" cy="1882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F9740C3-7E5C-4DD3-9E4F-6CCF59745E2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98291" y="3951788"/>
                  <a:ext cx="34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23DD130-3BB2-4006-AEEC-C7E1A8A3F79C}"/>
                    </a:ext>
                  </a:extLst>
                </p14:cNvPr>
                <p14:cNvContentPartPr/>
                <p14:nvPr/>
              </p14:nvContentPartPr>
              <p14:xfrm>
                <a:off x="8842571" y="3902468"/>
                <a:ext cx="62640" cy="74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658FAF78-608F-4A3C-B54D-C436D4F1ED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33571" y="3893828"/>
                  <a:ext cx="80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9C222DD-8E6E-4584-B408-F554932747AA}"/>
                    </a:ext>
                  </a:extLst>
                </p14:cNvPr>
                <p14:cNvContentPartPr/>
                <p14:nvPr/>
              </p14:nvContentPartPr>
              <p14:xfrm>
                <a:off x="8900531" y="3939908"/>
                <a:ext cx="123480" cy="2689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AB6CA3D3-2B5F-49E8-A2F8-C7BE37AFD0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91531" y="3931268"/>
                  <a:ext cx="14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BDC1722-52E7-4A2A-A596-F43137E95CBC}"/>
                    </a:ext>
                  </a:extLst>
                </p14:cNvPr>
                <p14:cNvContentPartPr/>
                <p14:nvPr/>
              </p14:nvContentPartPr>
              <p14:xfrm>
                <a:off x="9031931" y="4022708"/>
                <a:ext cx="147960" cy="1591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BE040D1C-2443-4D7A-B4EF-78D9A815B0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22931" y="4014068"/>
                  <a:ext cx="16560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13EFE245-E592-4B77-A99B-2410321BBF5A}"/>
                  </a:ext>
                </a:extLst>
              </p14:cNvPr>
              <p14:cNvContentPartPr/>
              <p14:nvPr/>
            </p14:nvContentPartPr>
            <p14:xfrm>
              <a:off x="7048601" y="3943791"/>
              <a:ext cx="193320" cy="22608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13EFE245-E592-4B77-A99B-2410321BBF5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39601" y="3934805"/>
                <a:ext cx="210960" cy="243692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E5322DCC-ACA4-4846-B2BD-46263186FFEF}"/>
              </a:ext>
            </a:extLst>
          </p:cNvPr>
          <p:cNvGrpSpPr/>
          <p:nvPr/>
        </p:nvGrpSpPr>
        <p:grpSpPr>
          <a:xfrm>
            <a:off x="7458641" y="3905991"/>
            <a:ext cx="663480" cy="322200"/>
            <a:chOff x="6029891" y="4281548"/>
            <a:chExt cx="66348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65F124B-46C9-4744-80C4-0F96EFBECDC5}"/>
                    </a:ext>
                  </a:extLst>
                </p14:cNvPr>
                <p14:cNvContentPartPr/>
                <p14:nvPr/>
              </p14:nvContentPartPr>
              <p14:xfrm>
                <a:off x="6029891" y="4281548"/>
                <a:ext cx="199440" cy="142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2817008F-BB5A-4486-A34C-72188A93D9B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20891" y="4272908"/>
                  <a:ext cx="21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E84B1BC-26F0-4654-A8F3-8551A4D863FA}"/>
                    </a:ext>
                  </a:extLst>
                </p14:cNvPr>
                <p14:cNvContentPartPr/>
                <p14:nvPr/>
              </p14:nvContentPartPr>
              <p14:xfrm>
                <a:off x="6163811" y="4429148"/>
                <a:ext cx="74160" cy="1368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AB53EA92-C305-4FFC-A40A-E3DDC1AFE1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54811" y="4420508"/>
                  <a:ext cx="91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0C88C6F-D2F1-4717-AA9C-421489A63742}"/>
                    </a:ext>
                  </a:extLst>
                </p14:cNvPr>
                <p14:cNvContentPartPr/>
                <p14:nvPr/>
              </p14:nvContentPartPr>
              <p14:xfrm>
                <a:off x="6292691" y="4321508"/>
                <a:ext cx="140400" cy="2325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2B62FF19-8225-4131-90DB-38097DD9D7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83691" y="4312868"/>
                  <a:ext cx="158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5DFA3C2-F14D-4E09-9474-84581970A5BA}"/>
                    </a:ext>
                  </a:extLst>
                </p14:cNvPr>
                <p14:cNvContentPartPr/>
                <p14:nvPr/>
              </p14:nvContentPartPr>
              <p14:xfrm>
                <a:off x="6462971" y="4336268"/>
                <a:ext cx="117720" cy="910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74CCE76-310D-40C4-9465-ED0E4D89F5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4331" y="4327268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BFAEE13-2DFC-4692-8F1F-2A60E03E667F}"/>
                    </a:ext>
                  </a:extLst>
                </p14:cNvPr>
                <p14:cNvContentPartPr/>
                <p14:nvPr/>
              </p14:nvContentPartPr>
              <p14:xfrm>
                <a:off x="6604451" y="4297388"/>
                <a:ext cx="88920" cy="19548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96C93373-FA49-4107-AA16-65C79E975A5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95451" y="4288388"/>
                  <a:ext cx="106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0419352-AA3D-4B14-A1A5-BC2E0FC5435C}"/>
                    </a:ext>
                  </a:extLst>
                </p14:cNvPr>
                <p14:cNvContentPartPr/>
                <p14:nvPr/>
              </p14:nvContentPartPr>
              <p14:xfrm>
                <a:off x="6531371" y="4506188"/>
                <a:ext cx="131040" cy="975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2CA3B62-50BA-4399-9689-79C31D7E1A2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22371" y="4497548"/>
                  <a:ext cx="1486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76C2900-0A24-47DC-8FAD-654D801CB839}"/>
              </a:ext>
            </a:extLst>
          </p:cNvPr>
          <p:cNvGrpSpPr/>
          <p:nvPr/>
        </p:nvGrpSpPr>
        <p:grpSpPr>
          <a:xfrm>
            <a:off x="8482121" y="4009311"/>
            <a:ext cx="340200" cy="145800"/>
            <a:chOff x="7053371" y="4384868"/>
            <a:chExt cx="34020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8E44CF0-CE14-43E6-B641-10EE5BAE8EA9}"/>
                    </a:ext>
                  </a:extLst>
                </p14:cNvPr>
                <p14:cNvContentPartPr/>
                <p14:nvPr/>
              </p14:nvContentPartPr>
              <p14:xfrm>
                <a:off x="7053371" y="4384868"/>
                <a:ext cx="104760" cy="1278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9B0B15A9-403B-454A-96BE-B6E6E02BBCB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44371" y="4376228"/>
                  <a:ext cx="122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79D76D6-A188-4C7B-8EF5-3775225D8480}"/>
                    </a:ext>
                  </a:extLst>
                </p14:cNvPr>
                <p14:cNvContentPartPr/>
                <p14:nvPr/>
              </p14:nvContentPartPr>
              <p14:xfrm>
                <a:off x="7143011" y="4402868"/>
                <a:ext cx="250560" cy="1278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324A51F1-6A89-473C-85A2-D78BBE9791D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34371" y="4394228"/>
                  <a:ext cx="2682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E1A193F-1AA4-4F9D-B0C2-5039FD78890A}"/>
              </a:ext>
            </a:extLst>
          </p:cNvPr>
          <p:cNvGrpSpPr/>
          <p:nvPr/>
        </p:nvGrpSpPr>
        <p:grpSpPr>
          <a:xfrm>
            <a:off x="9084401" y="3956751"/>
            <a:ext cx="1350720" cy="282240"/>
            <a:chOff x="7655651" y="4332308"/>
            <a:chExt cx="135072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5CD0982-312B-4E24-BD6D-04D28555A215}"/>
                    </a:ext>
                  </a:extLst>
                </p14:cNvPr>
                <p14:cNvContentPartPr/>
                <p14:nvPr/>
              </p14:nvContentPartPr>
              <p14:xfrm>
                <a:off x="7655651" y="4351748"/>
                <a:ext cx="201240" cy="1904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6EE003B-6695-4811-A78C-145DCB47C9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46651" y="4342748"/>
                  <a:ext cx="218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FB866A0-109A-4E87-819D-8A352F721504}"/>
                    </a:ext>
                  </a:extLst>
                </p14:cNvPr>
                <p14:cNvContentPartPr/>
                <p14:nvPr/>
              </p14:nvContentPartPr>
              <p14:xfrm>
                <a:off x="7864811" y="4416908"/>
                <a:ext cx="162360" cy="113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F4ADA1C2-675E-4190-862D-D833A03871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56171" y="4408268"/>
                  <a:ext cx="180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4134875-EA2B-4DE2-B26E-6B21BF6E544C}"/>
                    </a:ext>
                  </a:extLst>
                </p14:cNvPr>
                <p14:cNvContentPartPr/>
                <p14:nvPr/>
              </p14:nvContentPartPr>
              <p14:xfrm>
                <a:off x="8089811" y="4421588"/>
                <a:ext cx="49680" cy="151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5D5FD7F-9CA8-4DB1-96DA-B2B7DE7DF99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80811" y="4412588"/>
                  <a:ext cx="67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D851893-F638-4431-BCDA-166F32D1CC7F}"/>
                    </a:ext>
                  </a:extLst>
                </p14:cNvPr>
                <p14:cNvContentPartPr/>
                <p14:nvPr/>
              </p14:nvContentPartPr>
              <p14:xfrm>
                <a:off x="8094851" y="4479548"/>
                <a:ext cx="84960" cy="216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1DD2681-A0E8-4F87-8C4E-C9ACCAECCC7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86211" y="4470908"/>
                  <a:ext cx="102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32866B0D-D954-4CF3-BDC6-502E3BF8084B}"/>
                    </a:ext>
                  </a:extLst>
                </p14:cNvPr>
                <p14:cNvContentPartPr/>
                <p14:nvPr/>
              </p14:nvContentPartPr>
              <p14:xfrm>
                <a:off x="8316251" y="4344548"/>
                <a:ext cx="55440" cy="842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E7055AA-1494-4194-A03F-8A570923D3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07251" y="4335548"/>
                  <a:ext cx="73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CFB1877-B48E-4460-A3A3-6C8F1BB2F317}"/>
                    </a:ext>
                  </a:extLst>
                </p14:cNvPr>
                <p14:cNvContentPartPr/>
                <p14:nvPr/>
              </p14:nvContentPartPr>
              <p14:xfrm>
                <a:off x="8431451" y="4418348"/>
                <a:ext cx="18720" cy="1623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96F620A-58C3-4EC8-9CBB-66A3B9E45CE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811" y="4409348"/>
                  <a:ext cx="36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F42E842-5473-4830-A796-9780E26EC52E}"/>
                    </a:ext>
                  </a:extLst>
                </p14:cNvPr>
                <p14:cNvContentPartPr/>
                <p14:nvPr/>
              </p14:nvContentPartPr>
              <p14:xfrm>
                <a:off x="8511011" y="4332308"/>
                <a:ext cx="2880" cy="604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2261913-721B-48BA-8682-DA21228F62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02371" y="4323308"/>
                  <a:ext cx="20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40EA952-8D23-41C3-BF6D-04B012B2F7CC}"/>
                    </a:ext>
                  </a:extLst>
                </p14:cNvPr>
                <p14:cNvContentPartPr/>
                <p14:nvPr/>
              </p14:nvContentPartPr>
              <p14:xfrm>
                <a:off x="8585531" y="4348508"/>
                <a:ext cx="13320" cy="468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F185E72-4577-44F6-92B7-9F0F77F3DF7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76531" y="4339508"/>
                  <a:ext cx="30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6E07A0C-B4C7-4C73-ABA5-A188F06B879A}"/>
                    </a:ext>
                  </a:extLst>
                </p14:cNvPr>
                <p14:cNvContentPartPr/>
                <p14:nvPr/>
              </p14:nvContentPartPr>
              <p14:xfrm>
                <a:off x="8722691" y="4345268"/>
                <a:ext cx="107280" cy="2692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77485B5-FB21-453A-874D-3A358E3CB13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14051" y="4336268"/>
                  <a:ext cx="124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4E7A175-B3E5-43A5-86DE-66563CDF9BC3}"/>
                    </a:ext>
                  </a:extLst>
                </p14:cNvPr>
                <p14:cNvContentPartPr/>
                <p14:nvPr/>
              </p14:nvContentPartPr>
              <p14:xfrm>
                <a:off x="8823131" y="4467308"/>
                <a:ext cx="183240" cy="1364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CBBB90C-6497-42E6-B2ED-C0DFFF7406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14491" y="4458308"/>
                  <a:ext cx="2008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7182D2E-B972-4F4A-BECC-24FAA83180EA}"/>
              </a:ext>
            </a:extLst>
          </p:cNvPr>
          <p:cNvGrpSpPr/>
          <p:nvPr/>
        </p:nvGrpSpPr>
        <p:grpSpPr>
          <a:xfrm>
            <a:off x="6488081" y="4171671"/>
            <a:ext cx="401040" cy="218160"/>
            <a:chOff x="5059331" y="4547228"/>
            <a:chExt cx="40104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140142A-AC35-43AE-8515-0211827B1D0B}"/>
                    </a:ext>
                  </a:extLst>
                </p14:cNvPr>
                <p14:cNvContentPartPr/>
                <p14:nvPr/>
              </p14:nvContentPartPr>
              <p14:xfrm>
                <a:off x="5059331" y="4547228"/>
                <a:ext cx="180720" cy="2066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159CDCD3-C6FF-4C50-80E8-B9C0502582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50691" y="4538588"/>
                  <a:ext cx="198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30E54241-F2C0-4FB0-9839-1324788FE7ED}"/>
                    </a:ext>
                  </a:extLst>
                </p14:cNvPr>
                <p14:cNvContentPartPr/>
                <p14:nvPr/>
              </p14:nvContentPartPr>
              <p14:xfrm>
                <a:off x="5287931" y="4603748"/>
                <a:ext cx="172440" cy="16164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D34964A-BEF3-4173-9EB9-EA01D9CF2A2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79291" y="4594748"/>
                  <a:ext cx="19008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B0A882A8-C195-422A-8F65-29365F2017FB}"/>
                  </a:ext>
                </a:extLst>
              </p14:cNvPr>
              <p14:cNvContentPartPr/>
              <p14:nvPr/>
            </p14:nvContentPartPr>
            <p14:xfrm>
              <a:off x="6041681" y="1872351"/>
              <a:ext cx="111600" cy="14328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B0A882A8-C195-422A-8F65-29365F2017F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32681" y="1863351"/>
                <a:ext cx="129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FDAE3C93-8EFF-4DBA-9ADB-D0A9352C5BF8}"/>
                  </a:ext>
                </a:extLst>
              </p14:cNvPr>
              <p14:cNvContentPartPr/>
              <p14:nvPr/>
            </p14:nvContentPartPr>
            <p14:xfrm>
              <a:off x="6147521" y="1887831"/>
              <a:ext cx="184680" cy="11232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FDAE3C93-8EFF-4DBA-9ADB-D0A9352C5BF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138503" y="1878831"/>
                <a:ext cx="202354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3D20432E-94F8-4834-91CE-9420850DE379}"/>
                  </a:ext>
                </a:extLst>
              </p14:cNvPr>
              <p14:cNvContentPartPr/>
              <p14:nvPr/>
            </p14:nvContentPartPr>
            <p14:xfrm>
              <a:off x="6363521" y="1779111"/>
              <a:ext cx="32760" cy="22968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3D20432E-94F8-4834-91CE-9420850DE37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354521" y="1770111"/>
                <a:ext cx="50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05478883-1BE3-406B-A2D3-A39685D72405}"/>
                  </a:ext>
                </a:extLst>
              </p14:cNvPr>
              <p14:cNvContentPartPr/>
              <p14:nvPr/>
            </p14:nvContentPartPr>
            <p14:xfrm>
              <a:off x="6345881" y="1879551"/>
              <a:ext cx="167040" cy="11088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05478883-1BE3-406B-A2D3-A39685D7240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336881" y="1870551"/>
                <a:ext cx="184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91251B1A-B311-4EEB-A4AA-E089BF88CA29}"/>
                  </a:ext>
                </a:extLst>
              </p14:cNvPr>
              <p14:cNvContentPartPr/>
              <p14:nvPr/>
            </p14:nvContentPartPr>
            <p14:xfrm>
              <a:off x="6467561" y="1751391"/>
              <a:ext cx="424080" cy="22824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91251B1A-B311-4EEB-A4AA-E089BF88CA2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458569" y="1742391"/>
                <a:ext cx="441705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E5066200-C8D8-4DB3-9785-4F509204E91A}"/>
                  </a:ext>
                </a:extLst>
              </p14:cNvPr>
              <p14:cNvContentPartPr/>
              <p14:nvPr/>
            </p14:nvContentPartPr>
            <p14:xfrm>
              <a:off x="6388721" y="2230191"/>
              <a:ext cx="195480" cy="21996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E5066200-C8D8-4DB3-9785-4F509204E91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79721" y="2221206"/>
                <a:ext cx="213120" cy="23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8F87FB00-637A-4421-B4F6-AC905946C1C2}"/>
                  </a:ext>
                </a:extLst>
              </p14:cNvPr>
              <p14:cNvContentPartPr/>
              <p14:nvPr/>
            </p14:nvContentPartPr>
            <p14:xfrm>
              <a:off x="6582401" y="2336031"/>
              <a:ext cx="89280" cy="20556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8F87FB00-637A-4421-B4F6-AC905946C1C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73401" y="2327015"/>
                <a:ext cx="106920" cy="223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AF6E7244-6193-40EB-8402-DEC7A889C419}"/>
                  </a:ext>
                </a:extLst>
              </p14:cNvPr>
              <p14:cNvContentPartPr/>
              <p14:nvPr/>
            </p14:nvContentPartPr>
            <p14:xfrm>
              <a:off x="6683201" y="2198871"/>
              <a:ext cx="371880" cy="2109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AF6E7244-6193-40EB-8402-DEC7A889C41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674201" y="2189871"/>
                <a:ext cx="389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4E98229B-182B-456F-ABAB-61F173D5828D}"/>
                  </a:ext>
                </a:extLst>
              </p14:cNvPr>
              <p14:cNvContentPartPr/>
              <p14:nvPr/>
            </p14:nvContentPartPr>
            <p14:xfrm>
              <a:off x="7097561" y="2357271"/>
              <a:ext cx="175680" cy="320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4E98229B-182B-456F-ABAB-61F173D5828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88561" y="2348271"/>
                <a:ext cx="193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E61E0A02-DA8D-4662-A0EE-61B1200CE6E3}"/>
                  </a:ext>
                </a:extLst>
              </p14:cNvPr>
              <p14:cNvContentPartPr/>
              <p14:nvPr/>
            </p14:nvContentPartPr>
            <p14:xfrm>
              <a:off x="7353881" y="2251431"/>
              <a:ext cx="344160" cy="12924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E61E0A02-DA8D-4662-A0EE-61B1200CE6E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344881" y="2242431"/>
                <a:ext cx="361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5EF808DD-2B4A-4945-8CCC-DA4D26C78F8A}"/>
                  </a:ext>
                </a:extLst>
              </p14:cNvPr>
              <p14:cNvContentPartPr/>
              <p14:nvPr/>
            </p14:nvContentPartPr>
            <p14:xfrm>
              <a:off x="7684001" y="2182311"/>
              <a:ext cx="458640" cy="32580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5EF808DD-2B4A-4945-8CCC-DA4D26C78F8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674994" y="2173311"/>
                <a:ext cx="476294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B6082B73-5DBD-4DF8-95EA-4BE733D4A7F1}"/>
                  </a:ext>
                </a:extLst>
              </p14:cNvPr>
              <p14:cNvContentPartPr/>
              <p14:nvPr/>
            </p14:nvContentPartPr>
            <p14:xfrm>
              <a:off x="8034281" y="2199951"/>
              <a:ext cx="112320" cy="2880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B6082B73-5DBD-4DF8-95EA-4BE733D4A7F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025252" y="2190951"/>
                <a:ext cx="130017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F8585AE9-6673-4153-8D55-D8180C095E79}"/>
                  </a:ext>
                </a:extLst>
              </p14:cNvPr>
              <p14:cNvContentPartPr/>
              <p14:nvPr/>
            </p14:nvContentPartPr>
            <p14:xfrm>
              <a:off x="8245601" y="2241711"/>
              <a:ext cx="132840" cy="7344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F8585AE9-6673-4153-8D55-D8180C095E7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236601" y="2232711"/>
                <a:ext cx="1504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37D203CA-CCE6-49AB-A173-658134FF15DE}"/>
                  </a:ext>
                </a:extLst>
              </p14:cNvPr>
              <p14:cNvContentPartPr/>
              <p14:nvPr/>
            </p14:nvContentPartPr>
            <p14:xfrm>
              <a:off x="8422361" y="2113911"/>
              <a:ext cx="61200" cy="1281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37D203CA-CCE6-49AB-A173-658134FF15D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413361" y="2104911"/>
                <a:ext cx="78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454AC60C-39F3-494B-B8F6-38B4FEE32AF1}"/>
                  </a:ext>
                </a:extLst>
              </p14:cNvPr>
              <p14:cNvContentPartPr/>
              <p14:nvPr/>
            </p14:nvContentPartPr>
            <p14:xfrm>
              <a:off x="8589401" y="2168991"/>
              <a:ext cx="31320" cy="23112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454AC60C-39F3-494B-B8F6-38B4FEE32AF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580503" y="2159991"/>
                <a:ext cx="48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709BC0D0-F494-4FAF-8AA1-C4000537B8AD}"/>
                  </a:ext>
                </a:extLst>
              </p14:cNvPr>
              <p14:cNvContentPartPr/>
              <p14:nvPr/>
            </p14:nvContentPartPr>
            <p14:xfrm>
              <a:off x="8681921" y="2104191"/>
              <a:ext cx="37800" cy="12348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709BC0D0-F494-4FAF-8AA1-C4000537B8A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672921" y="2095191"/>
                <a:ext cx="55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BBEE9BB9-ED6B-464E-9E1C-B69D62C42B55}"/>
                  </a:ext>
                </a:extLst>
              </p14:cNvPr>
              <p14:cNvContentPartPr/>
              <p14:nvPr/>
            </p14:nvContentPartPr>
            <p14:xfrm>
              <a:off x="8746721" y="2127951"/>
              <a:ext cx="10440" cy="1029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BBEE9BB9-ED6B-464E-9E1C-B69D62C42B5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737721" y="2118951"/>
                <a:ext cx="28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9A132D04-C2F5-445C-BC1E-4791EE7134B1}"/>
                  </a:ext>
                </a:extLst>
              </p14:cNvPr>
              <p14:cNvContentPartPr/>
              <p14:nvPr/>
            </p14:nvContentPartPr>
            <p14:xfrm>
              <a:off x="5846561" y="2363391"/>
              <a:ext cx="347400" cy="199404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9A132D04-C2F5-445C-BC1E-4791EE7134B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837561" y="2354391"/>
                <a:ext cx="365040" cy="20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BF645E1F-F02E-445A-8E00-CBD2F004FD19}"/>
                  </a:ext>
                </a:extLst>
              </p14:cNvPr>
              <p14:cNvContentPartPr/>
              <p14:nvPr/>
            </p14:nvContentPartPr>
            <p14:xfrm>
              <a:off x="5635601" y="4692591"/>
              <a:ext cx="131760" cy="22572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BF645E1F-F02E-445A-8E00-CBD2F004FD1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626626" y="4683591"/>
                <a:ext cx="149352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9A1DB930-91BB-4635-BD42-6BC93DBC4193}"/>
                  </a:ext>
                </a:extLst>
              </p14:cNvPr>
              <p14:cNvContentPartPr/>
              <p14:nvPr/>
            </p14:nvContentPartPr>
            <p14:xfrm>
              <a:off x="5758721" y="4794111"/>
              <a:ext cx="149400" cy="13464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9A1DB930-91BB-4635-BD42-6BC93DBC419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749721" y="4785135"/>
                <a:ext cx="167040" cy="15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5CFFE15E-4CB5-4225-B69D-0176342119BD}"/>
                  </a:ext>
                </a:extLst>
              </p14:cNvPr>
              <p14:cNvContentPartPr/>
              <p14:nvPr/>
            </p14:nvContentPartPr>
            <p14:xfrm>
              <a:off x="5936201" y="4603311"/>
              <a:ext cx="253440" cy="25812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5CFFE15E-4CB5-4225-B69D-0176342119B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927201" y="4594311"/>
                <a:ext cx="27108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3633449-FFCB-497D-BD9D-20F39C174449}"/>
              </a:ext>
            </a:extLst>
          </p:cNvPr>
          <p:cNvGrpSpPr/>
          <p:nvPr/>
        </p:nvGrpSpPr>
        <p:grpSpPr>
          <a:xfrm>
            <a:off x="6177401" y="4319991"/>
            <a:ext cx="333000" cy="475200"/>
            <a:chOff x="4748651" y="4695548"/>
            <a:chExt cx="33300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7990F0A2-EA26-4557-8ECE-0A8E3A5FE14B}"/>
                    </a:ext>
                  </a:extLst>
                </p14:cNvPr>
                <p14:cNvContentPartPr/>
                <p14:nvPr/>
              </p14:nvContentPartPr>
              <p14:xfrm>
                <a:off x="4748651" y="4695548"/>
                <a:ext cx="157320" cy="2300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8A0F2B89-6099-4530-92ED-A61EFBBFCF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39651" y="4686548"/>
                  <a:ext cx="174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5CAC012B-BF18-4E6E-8EB1-CE0C2CC13110}"/>
                    </a:ext>
                  </a:extLst>
                </p14:cNvPr>
                <p14:cNvContentPartPr/>
                <p14:nvPr/>
              </p14:nvContentPartPr>
              <p14:xfrm>
                <a:off x="4909931" y="4778708"/>
                <a:ext cx="171720" cy="13788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8824F1AD-335F-428A-93FC-0CB82803CEE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00931" y="4770068"/>
                  <a:ext cx="189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25A90B4-E805-4B2F-881B-60F57C235E08}"/>
                    </a:ext>
                  </a:extLst>
                </p14:cNvPr>
                <p14:cNvContentPartPr/>
                <p14:nvPr/>
              </p14:nvContentPartPr>
              <p14:xfrm>
                <a:off x="4830011" y="5010188"/>
                <a:ext cx="226080" cy="1605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E55E1428-2DC1-440F-9F68-188ABC75D1D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1011" y="5001188"/>
                  <a:ext cx="2437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0A5CCB0-4210-4F8B-A3F9-AF93FF8FA4CF}"/>
              </a:ext>
            </a:extLst>
          </p:cNvPr>
          <p:cNvGrpSpPr/>
          <p:nvPr/>
        </p:nvGrpSpPr>
        <p:grpSpPr>
          <a:xfrm>
            <a:off x="6809921" y="4562271"/>
            <a:ext cx="383760" cy="405720"/>
            <a:chOff x="5381171" y="4937828"/>
            <a:chExt cx="38376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A267A951-06CA-4D42-9381-EAC4A79C0BE2}"/>
                    </a:ext>
                  </a:extLst>
                </p14:cNvPr>
                <p14:cNvContentPartPr/>
                <p14:nvPr/>
              </p14:nvContentPartPr>
              <p14:xfrm>
                <a:off x="5404571" y="4988228"/>
                <a:ext cx="35280" cy="7956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09E870D0-0486-4F59-BCDC-ED7B87E980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5571" y="4979228"/>
                  <a:ext cx="52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8DEAAB6-2DDE-463B-83D6-BDA2C3861454}"/>
                    </a:ext>
                  </a:extLst>
                </p14:cNvPr>
                <p14:cNvContentPartPr/>
                <p14:nvPr/>
              </p14:nvContentPartPr>
              <p14:xfrm>
                <a:off x="5443811" y="4937828"/>
                <a:ext cx="94320" cy="1371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675BF4F2-201D-40E9-BBBE-1AC3D4E1E09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34811" y="4928828"/>
                  <a:ext cx="111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767063CC-F38A-44AC-B1B6-62DC93F55850}"/>
                    </a:ext>
                  </a:extLst>
                </p14:cNvPr>
                <p14:cNvContentPartPr/>
                <p14:nvPr/>
              </p14:nvContentPartPr>
              <p14:xfrm>
                <a:off x="5381171" y="5135828"/>
                <a:ext cx="134640" cy="154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4D1A7E1F-BB68-4876-867A-0D1659893BE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72171" y="5127188"/>
                  <a:ext cx="152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EEDD720C-3835-46A2-A69C-D2131191CB8F}"/>
                    </a:ext>
                  </a:extLst>
                </p14:cNvPr>
                <p14:cNvContentPartPr/>
                <p14:nvPr/>
              </p14:nvContentPartPr>
              <p14:xfrm>
                <a:off x="5443811" y="5172548"/>
                <a:ext cx="119880" cy="997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D02A0DA9-3564-40FB-80E1-E4DB3CB8BEB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435171" y="5163548"/>
                  <a:ext cx="137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48FDFBB3-1606-4831-B333-45EC0C36F7DB}"/>
                    </a:ext>
                  </a:extLst>
                </p14:cNvPr>
                <p14:cNvContentPartPr/>
                <p14:nvPr/>
              </p14:nvContentPartPr>
              <p14:xfrm>
                <a:off x="5613371" y="4976348"/>
                <a:ext cx="151560" cy="105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C22D6F2E-710D-49D7-A39F-B62141663DB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04371" y="4967708"/>
                  <a:ext cx="169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1BD426B8-65D3-499C-8508-0FB5B8D085A1}"/>
                    </a:ext>
                  </a:extLst>
                </p14:cNvPr>
                <p14:cNvContentPartPr/>
                <p14:nvPr/>
              </p14:nvContentPartPr>
              <p14:xfrm>
                <a:off x="5604011" y="5131868"/>
                <a:ext cx="158760" cy="277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A846037F-3F70-4066-8DBD-2E908229A4D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95371" y="5122868"/>
                  <a:ext cx="176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50A5222-4903-4EEA-8CFA-6C8CE20FDFF5}"/>
                    </a:ext>
                  </a:extLst>
                </p14:cNvPr>
                <p14:cNvContentPartPr/>
                <p14:nvPr/>
              </p14:nvContentPartPr>
              <p14:xfrm>
                <a:off x="5722811" y="5136548"/>
                <a:ext cx="20520" cy="2070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9D38812-B87B-4040-BFE0-EFACD24497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14171" y="5127908"/>
                  <a:ext cx="381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FAFAC6E-987F-49F1-BCBF-E8E5D6498F51}"/>
              </a:ext>
            </a:extLst>
          </p:cNvPr>
          <p:cNvGrpSpPr/>
          <p:nvPr/>
        </p:nvGrpSpPr>
        <p:grpSpPr>
          <a:xfrm>
            <a:off x="7545761" y="4588551"/>
            <a:ext cx="1332360" cy="340200"/>
            <a:chOff x="6117011" y="4964108"/>
            <a:chExt cx="13323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2FEBFEA-F9E9-44AC-8A4A-F18F1584BC34}"/>
                    </a:ext>
                  </a:extLst>
                </p14:cNvPr>
                <p14:cNvContentPartPr/>
                <p14:nvPr/>
              </p14:nvContentPartPr>
              <p14:xfrm>
                <a:off x="6117011" y="5039708"/>
                <a:ext cx="290520" cy="14652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8CAC4274-9932-40EF-AC4A-0E2F8EA6844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08371" y="5030708"/>
                  <a:ext cx="308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25D58B9-1CB8-4CB1-AA4F-5A1C4BC08DF8}"/>
                    </a:ext>
                  </a:extLst>
                </p14:cNvPr>
                <p14:cNvContentPartPr/>
                <p14:nvPr/>
              </p14:nvContentPartPr>
              <p14:xfrm>
                <a:off x="6430571" y="5092628"/>
                <a:ext cx="9360" cy="8712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DFAD07B4-C647-46EF-8020-C7E4E1A3C91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21571" y="5083988"/>
                  <a:ext cx="27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DFF734E-107A-4D25-BF31-6E1501652B20}"/>
                    </a:ext>
                  </a:extLst>
                </p14:cNvPr>
                <p14:cNvContentPartPr/>
                <p14:nvPr/>
              </p14:nvContentPartPr>
              <p14:xfrm>
                <a:off x="6434531" y="5024228"/>
                <a:ext cx="114480" cy="28008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83CC4E4-C3B1-4062-8819-820BD9E4C7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425531" y="5015588"/>
                  <a:ext cx="132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BF4B6C71-1C0A-401F-B277-2320BA945F00}"/>
                    </a:ext>
                  </a:extLst>
                </p14:cNvPr>
                <p14:cNvContentPartPr/>
                <p14:nvPr/>
              </p14:nvContentPartPr>
              <p14:xfrm>
                <a:off x="6582851" y="5004068"/>
                <a:ext cx="227160" cy="16596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AF2AEB73-990B-474E-B893-4609DA27EC6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74211" y="4995068"/>
                  <a:ext cx="244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790E50D0-EF20-455A-B100-3EB1998F5A00}"/>
                    </a:ext>
                  </a:extLst>
                </p14:cNvPr>
                <p14:cNvContentPartPr/>
                <p14:nvPr/>
              </p14:nvContentPartPr>
              <p14:xfrm>
                <a:off x="6872291" y="5083628"/>
                <a:ext cx="123840" cy="1188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C04279F7-A80D-41CF-A899-EB95106604F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63651" y="5074988"/>
                  <a:ext cx="141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104CF66-091F-4967-9385-1C1A0690557E}"/>
                    </a:ext>
                  </a:extLst>
                </p14:cNvPr>
                <p14:cNvContentPartPr/>
                <p14:nvPr/>
              </p14:nvContentPartPr>
              <p14:xfrm>
                <a:off x="6916571" y="4964108"/>
                <a:ext cx="200520" cy="2181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B9B36119-CBE2-454A-98B9-0D3644FD90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07571" y="4955468"/>
                  <a:ext cx="218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D029A00-9011-49E5-9A7D-7983AC393654}"/>
                    </a:ext>
                  </a:extLst>
                </p14:cNvPr>
                <p14:cNvContentPartPr/>
                <p14:nvPr/>
              </p14:nvContentPartPr>
              <p14:xfrm>
                <a:off x="7150211" y="4982828"/>
                <a:ext cx="17640" cy="6444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8E2FFED8-C483-4402-8274-92479D00F98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41571" y="4974188"/>
                  <a:ext cx="35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78B70E91-2550-4243-BF38-5914DF6BDA94}"/>
                    </a:ext>
                  </a:extLst>
                </p14:cNvPr>
                <p14:cNvContentPartPr/>
                <p14:nvPr/>
              </p14:nvContentPartPr>
              <p14:xfrm>
                <a:off x="7272251" y="5029268"/>
                <a:ext cx="34560" cy="19224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83B85546-5576-453C-8507-8666FD3EE5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63611" y="5020628"/>
                  <a:ext cx="5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A67D6A23-7CA3-4427-8AF8-CC34936E8A8A}"/>
                    </a:ext>
                  </a:extLst>
                </p14:cNvPr>
                <p14:cNvContentPartPr/>
                <p14:nvPr/>
              </p14:nvContentPartPr>
              <p14:xfrm>
                <a:off x="7344971" y="4988588"/>
                <a:ext cx="104400" cy="532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58C770D1-578F-4067-9F22-08986522617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35971" y="4979948"/>
                  <a:ext cx="1220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FF69031-81DF-4D55-A097-77859EE86DB3}"/>
              </a:ext>
            </a:extLst>
          </p:cNvPr>
          <p:cNvGrpSpPr/>
          <p:nvPr/>
        </p:nvGrpSpPr>
        <p:grpSpPr>
          <a:xfrm>
            <a:off x="9270521" y="4654431"/>
            <a:ext cx="393840" cy="235800"/>
            <a:chOff x="7841771" y="5029988"/>
            <a:chExt cx="3938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36C89DB5-6874-484E-9CB3-362CB4E0E78D}"/>
                    </a:ext>
                  </a:extLst>
                </p14:cNvPr>
                <p14:cNvContentPartPr/>
                <p14:nvPr/>
              </p14:nvContentPartPr>
              <p14:xfrm>
                <a:off x="7841771" y="5029988"/>
                <a:ext cx="182520" cy="22968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A8929CCB-AF05-4D4F-93B7-CBC6AD63C97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32771" y="5021348"/>
                  <a:ext cx="20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78A0227-EB1A-42AD-82E3-5CE72DC599BA}"/>
                    </a:ext>
                  </a:extLst>
                </p14:cNvPr>
                <p14:cNvContentPartPr/>
                <p14:nvPr/>
              </p14:nvContentPartPr>
              <p14:xfrm>
                <a:off x="8029691" y="5090828"/>
                <a:ext cx="205920" cy="1749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2E2AF5F5-8FFD-40B5-86DD-BD4C9F549D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021051" y="5081828"/>
                  <a:ext cx="22356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496086" y="1392796"/>
            <a:ext cx="859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5-2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다음 그림과 같이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LinearLayout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1575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EDA7E4-72B3-4881-AEA2-8013AE8C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F0FF7-DF85-4BF2-8F53-B58921A2C705}"/>
              </a:ext>
            </a:extLst>
          </p:cNvPr>
          <p:cNvSpPr txBox="1"/>
          <p:nvPr/>
        </p:nvSpPr>
        <p:spPr>
          <a:xfrm>
            <a:off x="783771" y="2362591"/>
            <a:ext cx="2122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LinearLayout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5267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self0502_main_org.xml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8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92258-2A23-D57A-4E20-0C1D947D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47" y="0"/>
            <a:ext cx="546430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437E926-5D86-3BA7-7E0B-C4CA5F758ABF}"/>
                  </a:ext>
                </a:extLst>
              </p14:cNvPr>
              <p14:cNvContentPartPr/>
              <p14:nvPr/>
            </p14:nvContentPartPr>
            <p14:xfrm>
              <a:off x="5773166" y="143691"/>
              <a:ext cx="12661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437E926-5D86-3BA7-7E0B-C4CA5F758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9526" y="35691"/>
                <a:ext cx="1373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37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7BA1B65-ED5F-B912-13FF-B5F84AC0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1400175"/>
            <a:ext cx="4600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Self0502_org.java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6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8DE4FA-B2FE-D1B9-86CB-B281C67D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057400"/>
            <a:ext cx="4972050" cy="274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69E76F-C7F3-F7C5-A11B-915522E4C4C3}"/>
                  </a:ext>
                </a:extLst>
              </p14:cNvPr>
              <p14:cNvContentPartPr/>
              <p14:nvPr/>
            </p14:nvContentPartPr>
            <p14:xfrm>
              <a:off x="4819886" y="2155011"/>
              <a:ext cx="1134720" cy="39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69E76F-C7F3-F7C5-A11B-915522E4C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5886" y="2047011"/>
                <a:ext cx="1242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CA9EC57-7C94-95CC-6EF1-CD3AB75C8641}"/>
                  </a:ext>
                </a:extLst>
              </p14:cNvPr>
              <p14:cNvContentPartPr/>
              <p14:nvPr/>
            </p14:nvContentPartPr>
            <p14:xfrm>
              <a:off x="4245326" y="2350851"/>
              <a:ext cx="2076480" cy="27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CA9EC57-7C94-95CC-6EF1-CD3AB75C86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1326" y="2243211"/>
                <a:ext cx="2184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07764E6-8B8F-1ED1-A79B-C46B57474496}"/>
                  </a:ext>
                </a:extLst>
              </p14:cNvPr>
              <p14:cNvContentPartPr/>
              <p14:nvPr/>
            </p14:nvContentPartPr>
            <p14:xfrm>
              <a:off x="5237486" y="3226371"/>
              <a:ext cx="9140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07764E6-8B8F-1ED1-A79B-C46B574744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3846" y="3118371"/>
                <a:ext cx="10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4815F41-BE88-D2FF-593B-C3287DDAF001}"/>
                  </a:ext>
                </a:extLst>
              </p14:cNvPr>
              <p14:cNvContentPartPr/>
              <p14:nvPr/>
            </p14:nvContentPartPr>
            <p14:xfrm>
              <a:off x="4911326" y="4362531"/>
              <a:ext cx="3094920" cy="40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4815F41-BE88-D2FF-593B-C3287DDAF0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57326" y="4254531"/>
                <a:ext cx="320256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24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19</cp:revision>
  <dcterms:created xsi:type="dcterms:W3CDTF">2021-05-08T00:27:13Z</dcterms:created>
  <dcterms:modified xsi:type="dcterms:W3CDTF">2023-07-09T09:49:49Z</dcterms:modified>
</cp:coreProperties>
</file>