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751" r:id="rId6"/>
    <p:sldId id="752" r:id="rId7"/>
    <p:sldId id="753" r:id="rId8"/>
    <p:sldId id="75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08.6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114 191 13068,'-3'-5'4383,"2"4"-4033,-26-36 5397,24 34-5759,0 0 1,1 1-1,-2-1 1,1 1-1,0 0 1,-6-3 0,8 4-32,0 1 1,0 0 0,0-1-1,0 1 1,0 0 0,0-1-1,0 1 1,0 0 0,0 0 0,0 0-1,0 0 1,0 0 0,0 0-1,0 0 1,0 0 0,-2 1-1,0-1-92,-4 4-324,4-1 313,2-3 102,-1 1 1,1 0-1,0 0 0,0 0 0,0 0 0,0 0 0,0 0 0,0 0 1,1 0-1,-1 0 0,0 1 0,0-1 0,1 0 0,-1 0 0,1 1 1,-1 1-1,-1 3-36,0 0 0,0 0 0,1 0-1,-1 9 1,5-8 27,-1-4 84,0-1 1,1 1-1,-1-1 0,0 1 1,1-1-1,0 0 1,-1 0-1,1 0 0,0 0 1,0 0-1,0-1 0,0 1 1,0-1-1,1 0 0,-1 0 1,0 0-1,1 0 1,-1-1-1,0 1 0,1-1 1,-1 0-1,1 0 0,5-1 1,1-1 171,0-1 1,-1 0 0,1-1-1,-1 0 1,1-1 0,-1 0-1,16-11 1,-21 13-76,-1 1-1,1-1 1,0 0-1,-1 0 1,1 0-1,-1-1 1,0 1-1,0-1 1,-1 0-1,1 0 1,-1 0-1,1 0 1,-1 0-1,-1 0 1,1-1-1,-1 1 1,1-1-1,0-4 1,-2-22 758,-4 21-630,-4 2-596,0 0 0,0 0 0,-1 1 0,0 0 1,-14-7-1,21 13 106,0 0 1,0 0 0,0 0-1,0 0 1,0 0 0,0 0 0,0 1-1,0-1 1,0 1 0,0 0-1,-1 0 1,1 0 0,-3 0-1,-1 0-626,-11-2-3767,1 3 1834,-1 0-383,-2-6-2878,-9-3 2114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20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2 5605,'-17'-2'2873,"17"2"-2788,0 1 0,0-1 0,-1 0 1,1 0-1,0 0 0,0 1 0,0-1 0,-1 0 0,1 0 0,0 1 0,0-1 1,0 0-1,0 1 0,0-1 0,0 0 0,-1 0 0,1 1 0,0-1 0,0 0 1,0 1-1,0-1 0,0 0 0,0 0 0,0 1 0,3 6 5879,-3-5-5982,-1 0-1,1 0 1,0 0-1,-1 0 1,1 1 0,0-1-1,0 0 1,0 0-1,1 5 1,0 7-145,-1 1 145,-2 0-1,0-1 1,0 1 0,-1-1-1,-1 0 1,-1 0-1,0 0 1,0-1-1,-2 1 1,-11 17-1,-16 21 1141,31-49 426,24-4 384,-14-1-1583,0-1-1,0 1 1,-1-1 0,9-5-1,12-5 456,-14 8-771,0 0 1,0 1-1,1 1 1,-1 0-1,1 1 1,21-2-1,-35 4-45,0 0 0,0 0 0,0 0 0,1 0 0,-1 0 0,0 0 0,0 0 0,0 1 0,1-1 0,-1 0 0,0 0 0,0 0-1,0 0 1,1 0 0,-1 0 0,0 0 0,0 0 0,0 1 0,0-1 0,0 0 0,1 0 0,-1 0 0,0 0 0,0 1 0,0-1 0,0 0-1,0 0 1,0 0 0,0 1 0,1-1 0,-1 0 0,0 0 0,0 0 0,0 1 0,0-1 0,0 0 0,0 0 0,0 0 0,0 1-1,0-1 1,0 0 0,1 6-91,0 0-1,0 0 1,-1 0-1,0 0 1,0 0-1,0 0 1,-1 0-1,0 0 1,0 0-1,0 0 1,-1 0 0,-2 6-1,-6 14-97,-10 34 309,19-55-3,-1 1 0,1-1-1,1 0 1,-1 1-1,1 0 1,0-1 0,0 1-1,1 6 1,4-4 242,-3-7-447,0 1 1,-1-1-1,1 0 1,0 1-1,0-1 1,0 0-1,0 0 1,0 0-1,0 0 1,0-1-1,0 1 1,0-1 0,0 1-1,0-1 1,0 0-1,1 1 1,-1-1-1,0 0 1,0 0-1,0-1 1,0 1-1,1 0 1,-1-1-1,0 1 1,0-1-1,0 0 1,0 0-1,0 0 1,0 0-1,0 0 1,-1 0-1,4-3 1,-4 4 38,15-13-2299,-1-1 0,0 0 0,0-1 0,-2 0 0,0-1 0,19-30 0,-26 34 1399,-1-1 0,5-16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21.0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13933,'0'1'-6,"17"4"9033,-10-10-8065,9 2-578,-13 2-485,-1 1 0,1-1 0,-1 1 0,1 0 0,-1 0-1,1 0 1,-1 0 0,1 0 0,-1 1 0,1-1 0,-1 1 0,0 0-1,1-1 1,-1 1 0,0 0 0,1 0 0,-1 1 0,0-1 0,0 0-1,0 1 1,0-1 0,0 1 0,0 0 0,-1-1 0,1 1 0,0 0 0,-1 0-1,0 0 1,1 0 0,-1 1 0,0-1 0,0 0 0,0 0 0,0 1-1,-1-1 1,2 5 0,-1 5-212,0 1 1,-1-1-1,-1 1 0,0 0 1,0-1-1,-5 18 0,-26 79 392,17-64 408,15-44-484,-19 72 984,18-67-858,0 1-1,0-1 0,1 1 1,0-1-1,0 1 1,0-1-1,1 0 1,0 1-1,2 6 0,-2-11-149,0 0 1,0 0-1,0 0 0,0 0 0,0 0 0,1 0 0,-1 0 0,1 0 0,-1-1 0,1 1 0,0 0 0,0-1 0,-1 1 0,1-1 0,0 0 0,0 0 1,1 0-1,-1 0 0,0 0 0,0 0 0,0 0 0,1-1 0,-1 1 0,0-1 0,1 0 0,-1 1 0,0-1 0,1 0 0,-1 0 0,4-1 0,-4 0-230,1 1-1,0-1 0,-1 1 0,1-1 0,-1 0 0,1 0 0,-1 0 0,0-1 0,1 1 0,-1 0 0,0-1 0,0 0 0,0 1 1,0-1-1,0 0 0,0 0 0,1-3 0,12-20-3592,5 3-245,-9-9 69,-9 28 3452,-1 0 0,1 0 0,0 0 0,0 0-1,1 1 1,4-6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21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0 102 13036,'6'-1'4239,"12"-3"-1643,-12 4-2334,0-1 0,0 0 0,-1-1 0,1 0 0,0 0 0,0 0 0,9-5 0,-13 5-416,0 1-1,0-1 0,1 1 0,-1 0 0,1 0 1,-1 0-1,1 0 0,-1 0 0,1 0 0,-1 1 1,1-1-1,4 1 0,-6 0-41,0 0 0,1-1 0,-1 1 0,0 0-1,1 0 1,-1 0 0,0-1 0,1 1 0,-1-1 0,0 1 0,0-1 0,1 0 0,-1 1 0,0-1 0,0 0 0,2-1 0,0-1-448,-3 3 533,1 0 0,-1-1 0,0 1 0,1 0 0,-1 0 0,0 0 1,1-1-1,-1 1 0,1 0 0,-1 0 0,0 0 0,1 0 0,-1 0 0,1 0 1,-1 0-1,0 0 0,1 0 0,-1 0 0,1 0 0,-1 0 0,1 0 0,-1 0 0,0 0 1,1 0-1,-1 0 0,1 1 0,-1-1 0,0 0 0,1 0 0,-1 0 0,0 1 0,1-1 1,-1 0-1,0 1 0,1-1 0,-1 0 0,0 1 0,0-1 0,1 0 0,-1 1 0,0-1 1,0 0-1,0 1 0,1-1 0,-1 1 0,0-1 0,0 0 0,0 1 0,0-1 1,0 1-1,0-1 0,0 0 0,0 1 0,0-1 0,0 1 0,0 0 0,-2 18-1261,-32 80 2894,34-99-1440,0 1 1,0 0 0,-1 0 0,1 0 0,0 0-1,0-1 1,0 1 0,0 0 0,1 0-1,-1 0 1,0 0 0,0-1 0,0 1 0,1 0-1,-1 0 1,0-1 0,1 1 0,-1 0-1,1 0 1,-1-1 0,1 2 0,0-2 87,-1 0-158,0 0 0,0 0-1,0 1 1,0-1 0,0 0 0,0 0 0,0 0 0,0 0-1,0 0 1,0 0 0,0 0 0,0 1 0,0-1 0,0 0-1,0 0 1,0 0 0,0 0 0,0 0 0,0 0 0,1 0-1,-1 0 1,0 0 0,0 0 0,0 1 0,0-1 0,0 0-1,0 0 1,0 0 0,1 0 0,-1 0 0,0 0 0,0 0-1,0 0 1,0 0 0,0 0 0,0 0 0,0 0 0,1 0-1,-1 0 1,0 0 0,0 0 0,0 0 0,0 0 0,0 0-1,0 0 1,0 0 0,1 0 0,-1-1 0,0 1 0,0 0-1,0 0 1,0 0 0,0 0 0,0 0 0,0 0 0,0 0-1,0 0 1,1 0 0,-1-1 0,8-3 137,0-1 0,0 0-1,-1 0 1,1-1 0,-1 0 0,-1-1 0,12-12 0,-7 6 377,-1-1-1,0-1 1,12-22 0,-1-13 2751,-10 34-677,-6 26-1827,-3-4-927,2 11-277,0 0 0,0 1-1,-2-1 1,1 36 0,-3-30 350,-1 0 1,-1-1-1,-1 0 0,-1 1 1,-1-1-1,-1 0 1,-1-1-1,-1 0 1,0 0-1,-21 34 1,25-47 662,0 0-1,0 1 1,-2 11 0,5-18-598,1-2 67,0 1 0,0 0 0,0 0 0,0-1 0,0 1 0,0 0 0,0 0-1,0 0 1,0-1 0,1 1 0,-1 0 0,0 0 0,1-1 0,-1 1 0,0 0 0,1-1 0,-1 1 0,1 0 0,-1-1-1,1 1 1,-1-1 0,1 1 0,-1 0 0,1-1 0,1 1 0,6 3 467,35 3 28,-21-4-158,-1 0 0,-1 2 1,1 0-1,31 13 0,-47-17-452,-1 1 0,0 0 0,-1 0 0,1 0-1,0 1 1,-1-1 0,1 1 0,-1 0 0,0 0 0,1 0 0,-2 1 0,1-1 0,0 1 0,-1-1 0,1 1 0,-1 0 0,0 0 0,-1 0 0,1 0 0,-1 1 0,1-1 0,-1 0 0,0 0 0,-1 1 0,1-1 0,-1 1 0,0-1 0,0 6 0,-2 4-1048,-1 0 0,0 0 1,0-1-1,-2 1 0,1-1 1,-2 0-1,0 0 0,-12 20 1,1-8-844,-1-1 0,-1 0 0,-23 23 0,19-26-415,-33 24-1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35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587 63 14189,'-3'-2'4720,"-15"-14"-110,11 9-3876,0 1-1,0 0 1,-1 0-1,-13-7 1,19 12-729,0 0 1,0 0-1,0 0 1,0 0-1,0 1 0,-1-1 1,1 1-1,0-1 0,0 1 1,-1 0-1,1 0 1,0 0-1,0 0 0,-1 1 1,1-1-1,0 0 1,0 1-1,-1 0 0,1-1 1,0 1-1,0 0 1,0 0-1,0 0 0,-3 3 1,-10 8-75,0 1 0,1 1 0,0 0 1,-18 26-1,-41 69-286,61-88 296,-32 50-45,4 3 0,2 1 0,4 1 0,4 2-1,-26 101 1,43-124 44,2 1 1,3-1-1,3 1 0,1 1 0,3-1 0,3 0 0,2 1 0,20 97 0,-9-98-160,1-1-1,4-1 1,1-1-1,3 0 1,2-2-1,3-1 1,1-1-1,3-2 1,65 73-1,-82-103-1118,0-1-1,1-1 0,27 18 0,-37-28 323,0-1 0,0 1 0,1-1 0,-1-1 0,1 0 0,0 0 0,0 0 0,0-1 0,0 0 0,0-1 0,14 1 0,3-9-2784,6 0 1970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36.5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1 15599,'3'1'4521,"12"8"-773,0 5-2782,-4 0-1041,0-1-1,13 25 0,-20-32-14,-1 1 0,0-1 0,0 1 0,0 0 1,-1 0-1,0 0 0,-1 0 0,1 0 0,-1 10 0,-1-16 78,1 7-77,-1-1-1,0 1 1,-1 0-1,0-1 1,0 1-1,0-1 1,-1 1-1,-5 12 1,5-16 34,-106 192-5453,100-184 4970,6-10 378,0 0 1,0 1 0,0 0 0,1-1 0,-1 1-1,1 0 1,0 0 0,0 0 0,0 0-1,-1 3 1,2-5 114,0 0 0,0 0 0,0 0 0,0 0 0,0-1 0,0 1 0,-1 0 0,1 0-1,0 0 1,-1-1 0,1 1 0,0 0 0,-1 0 0,1-1 0,-1 1 0,1 0 0,-1-1 0,1 1 0,-1-1 0,0 1 0,1-1-1,-1 1 1,-1 0 0,2-1 48,0 0-1,-1 1 0,1-1 0,-1 0 0,1 0 1,0 1-1,-1-1 0,1 0 0,0 1 1,0-1-1,-1 0 0,1 1 0,0-1 0,0 1 1,-1-1-1,1 0 0,0 1 0,0-1 1,0 1-1,0-1 0,-1 1 0,1-1 0,0 0 1,0 1-1,0-1 0,0 1 0,0 0 1,4-2 370,9-4-2,0 0-1,-1-1 1,1 0 0,-1-1-1,19-15 1,5-2 165,-11 9-254,9-6 125,47-22 0,-73 40-300,0-1 1,0 1 0,1 0-1,-1 1 1,1 0-1,-1 0 1,1 1-1,0 0 1,-1 1-1,1 0 1,16 2 0,-17 4 206,-5-3-276,-1 0-1,0 1 0,0 0 0,0 0 0,0-1 0,-1 1 0,1 0 0,-1 1 0,0-1 0,0 0 0,-1 0 0,1 0 0,-1 0 0,0 1 0,0-1 0,-1 8 0,-1 1-207,-1-1 0,0 0 0,-1 1-1,0-1 1,-1-1 0,0 1 0,-1-1 0,-9 14-1,-8 8-1569,-32 37 0,21-36 571,31-31 1596,14-16 1356,41-14 1153,-36 19-2603,0 0 0,1 0 0,0 2 0,31-8 0,-34 11-790,1 0-1,0 2 0,16-1 0,-30 2 299,-1 0 1,1 0-1,0 0 0,0 0 0,-1 0 0,1 0 0,0 1 1,-1-1-1,1 0 0,0 1 0,-1-1 0,1 0 1,0 1-1,-1-1 0,1 1 0,-1-1 0,1 1 0,-1-1 1,1 1-1,-1-1 0,1 1 0,-1 0 0,0-1 0,1 1 1,-1-1-1,0 1 0,1 0 0,-1 0 0,0-1 1,0 1-1,0 0 0,1-1 0,-1 1 0,0 0 0,0 0 1,0-1-1,0 1 0,-1 1 0,-3 21-3165,-14 0-450,0 11 277,14-31 3186,0 0 0,0 0 0,0 0 0,0 0 0,0-1 0,-1 1 0,-4 1 0,9-4 306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36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19 237 8296,'-18'0'3176,"24"-3"1,0 2-2888,-1 0 0,1-1 1,0 0-1,9-5 0,118-82 111,59-34 28,-189 122-413,-2 0-8,0 0 0,1 0 0,-1 1 0,0-1 0,0 1 0,1-1 0,-1 1 0,0-1 0,1 1 0,-1-1 0,1 1 0,1 0 0,-2 2 89,0 1 0,0 0 0,0-1 0,0 1 0,-1 0 0,1 0 0,-1-1 0,0 1 0,1 0 0,-2 0 0,1 0 0,0 3 0,-1-3-68,2 90 885,15 122 0,-9-153-2627,0 68 1,-7-122 272,0-1 0,1 0-1,0 0 1,3 8 0,-4-15 1424,1 5-3805,-1-11 304,0-22 1377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37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0 205 12780,'3'-2'558,"0"1"1,-1-1-1,1 0 0,0 0 0,-1-1 1,0 1-1,0 0 0,1-1 1,-1 0-1,-1 1 0,1-1 0,0 0 1,2-5-1,13-20 1032,-2 13-1386,0 2 0,0-1 0,2 2 0,28-18 0,-23 16-81,-20 12-110,8-4 5,0 0-1,0 0 0,0 1 0,15-6 0,-23 10-17,-1 1 0,1-1 0,-1 1-1,1-1 1,0 1 0,-1-1 0,1 1 0,0 0-1,-1 0 1,1 0 0,0 0 0,-1 0-1,1 0 1,0 1 0,-1-1 0,1 0 0,-1 1-1,1-1 1,0 1 0,-1 0 0,1-1-1,-1 1 1,0 0 0,1 0 0,-1 0 0,0 0-1,1 0 1,-1 0 0,0 0 0,0 1-1,0-1 1,0 0 0,0 1 0,0-1 0,0 1-1,0-1 1,-1 1 0,1-1 0,0 3-1,2 14 22,0 0-1,-1 1 1,-2-1-1,1 0 1,-5 31-1,3-40-9,-1 17-9,-2 0 1,-2 0-1,0-1 1,-11 28-1,-44 95-3542,56-137 2963,1-4-238,0 1-1,0-1 1,-1 0 0,0 0 0,-8 7 0,-5 6-2062,11-10 1486,7-9 1099,-1 1-1,0-1 0,0 0 0,0 0 0,1 1 0,-1-1 1,0 0-1,0 0 0,0 0 0,-1 0 0,1 0 1,0-1-1,0 1 0,0 0 0,-1 0 0,1-1 0,0 1 1,-1-1-1,1 1 0,-1-1 0,1 0 0,-1 1 1,-1-1-1,-1 0-2969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37.8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18 14029,'0'-4'8568,"0"4"-8489,0-1-1,0 1 1,0-1-1,0 0 0,-1 1 1,1-1-1,0 1 1,0-1-1,0 1 0,1-1 1,-1 0-1,0 1 1,0-1-1,0 1 0,0-1 1,1 1-1,-1-1 1,0 0-1,0 1 0,1-1 1,-1 1-1,0-1 1,1 1-1,6 10 861,5 30-733,10 121-579,2 170-1,-23 184-1849,-15-296-1410,12-197 1844,-8 35 1,10-56 1519,0 1 0,0-1 0,-1 0-1,1 0 1,0 0 0,-1 0 0,1 0 0,0 0 0,-1 0 0,1 0 0,-1 0-1,0 0 1,1 0 0,-2 1 0,1-3 130,1 1 1,-1 0-1,0-1 0,0 1 0,1-1 1,-1 1-1,0 0 0,1-1 0,-1 0 1,0 1-1,1-1 0,-1 1 0,1-1 1,-1 0-1,1 1 0,-1-1 0,1 0 1,-1 1-1,1-2 0,-5-7-327,1 0 0,0 0 0,1 0 1,0 0-1,0-1 0,1 1 0,0-1 0,-1-12 0,0 0 73,-21-149 2361,19 117 2354,3-68 1,2 114-3706,1-1 1,0 1-1,0-1 0,1 1 0,0-1 1,1 1-1,0 0 0,0 0 0,1 0 1,0 1-1,0-1 0,0 1 0,1 0 1,1 0-1,7-8 0,3-2-55,-10 10-521,0 1 1,1-1-1,0 1 1,12-8-1,34-24-2234,-35 25-962,33-20-1,99-47-10564,-102 46 10640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46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414 0 13805,'0'0'11056,"-3"2"-10650,1 0-269,0-1 1,0 0 0,0 0-1,0 0 1,-1 0-1,1 0 1,0 0 0,0 0-1,0-1 1,-1 1 0,1-1-1,0 0 1,-3 1 0,4-1-110,1 0 1,-1 0-1,1 0 1,-1 0-1,0 0 1,1 1-1,-1-1 0,1 0 1,-1 0-1,1 1 1,-1-1-1,1 0 1,-1 0-1,1 1 1,-1-1-1,1 1 1,0-1-1,-1 1 1,0 0-1,-10 8 524,-3 1-459,0 1-1,1 0 1,0 1 0,1 1 0,0 0-1,1 0 1,-11 17 0,-2 9 182,-33 68 0,34-54-317,2 1 0,-20 83 0,-8 118-131,35-158 133,4 1 1,5 0-1,4 0 1,20 168-1,-11-214 21,2-1 0,3 0 1,1-1-1,43 94 0,-45-118-241,2 0-1,1-1 1,1-1 0,1-1-1,1 0 1,1-2 0,0 0 0,2 0-1,1-2 1,40 27 0,-30-25-2813,45 20-1,-64-35 1536,1-1 0,-1 0 0,1-1 1,0 0-1,0-1 0,27 2 0,4-9-3181,1 3 197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8:21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1,'0'1,"1"1,-1-1,1 0,0 1,0-1,0 0,0 1,0-1,0 0,0 0,0 0,0 0,0 0,0 0,1 0,-1-1,0 1,1 0,-1-1,1 1,-1 0,0-1,1 0,-1 1,1-1,2 0,49 7,-45-6,166 6,-20-3,665 29,8-34,-320-2,-432 5,134 18,-97-8,0-5,139-9,-79-1,351 3,-492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08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0 13196,'0'27'4196,"-15"-15"-160,3 10-3299,5 7-801,7 15-481,-10-5-448,10 19-544,-7-10-353,7 8-256,0-9-352,0-3-577,0 6-833,-12-28 417,21 19 1473,-30-35 2018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9:39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0,'2505'0,"-2474"0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9:40.9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76,'1045'0,"-782"-18,-36 1,-83 15,260-19,-237 7,240 11,-198 5,808-2,-973 3,0 1,-1 3,61 16,-56-11,0-2,68 5,193 21,-35-2,-47-31,-224-3,34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9:42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43,'8'-1,"1"0,-1 0,0-1,1 0,13-6,27-6,36 5,1 4,109 7,-60 1,1141-2,-1246-1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09.3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8776,'24'51'3556,"-24"-34"-161,21 5-2274,-15 7-2050,5-7-1761,7 16-802,-13-8-3683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09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11 7911,'0'0'117,"0"0"-1,-1-1 1,1 1-1,0 0 1,0-1-1,0 1 1,0 0 0,0-1-1,0 1 1,0 0-1,0-1 1,0 1-1,0 0 1,0-1-1,0 1 1,0 0-1,0 0 1,0-1-1,1 1 1,-1 0-1,0-1 1,0 1-1,0 0 1,0-1-1,1 1 1,-1 0-1,0 0 1,0 0-1,0-1 1,1 1-1,-1 0 1,0 0-1,0-1 1,1 1-1,-1 0 1,0 0-1,1 0 1,-1 0-1,0 0 1,0 0-1,1-1 1,-1 1-1,0 0 1,1 0-1,14 12 3125,-9-5-2978,-1 0-1,0 1 1,7 13 0,-8-11-418,0 0 1,-1 0-1,0 1 0,-1-1 1,0 1-1,-1-1 1,0 1-1,0 0 0,-1 0 1,-3 20-1,2-24 117,0 0 1,-1 0-1,-1-1 0,1 1 0,-1 0 0,0-1 1,0 1-1,-1-1 0,0 0 0,0 0 0,0-1 1,-1 1-1,0-1 0,0 0 0,0 0 1,0-1-1,-10 7 0,8-6 251,3-3 43,0 1 1,0 0-1,0-1 0,0 0 0,0 0 1,-1 0-1,1 0 0,-1-1 1,1 0-1,-1 0 0,1 0 0,-1 0 1,-6-1-1,-7 0 913,18 0-1146,-1 0-1,1 0 1,0 0-1,0 1 1,0-1-1,0 0 1,0 0 0,-1 0-1,1 0 1,0 0-1,0 0 1,0 0-1,0 0 1,-1 0 0,1 0-1,0 0 1,0-1-1,0 1 1,0 0 0,-1 0-1,1 0 1,0 0-1,0 0 1,0 0-1,0 0 1,0 0 0,0 0-1,-1 0 1,1-1-1,0 1 1,0 0-1,0 0 1,0 0 0,0 0-1,0 0 1,0-1-1,0 1 1,0 0-1,0 0 1,-1 0 0,1 0-1,0 0 1,0-1-1,0 1 1,0 0 0,0 0-1,0 0 1,0-4 71,0 1 1,0 0 0,0 0-1,0 0 1,0 0-1,1 0 1,-1 0 0,1 0-1,0 0 1,0 0 0,0 0-1,1 0 1,-1 0 0,0 1-1,1-1 1,0 0-1,0 1 1,0-1 0,0 1-1,0 0 1,0 0 0,0 0-1,5-3 1,3-3-989,0 1 0,1 0-1,-1 1 1,18-7 0,-2-3-4916,-25 15 5518,0 1 0,0-1-1,1 0 1,-1 0 0,0 1 0,0-1-1,0 0 1,0 1 0,1-1 0,-1 1-1,0 0 1,1-1 0,-1 1 0,0 0 0,1 0-1,1 0 1,12-3-5555,-4-5 4733,-10 7 692,-1 0 372,1 0-1,0 0 0,-1 0 1,1 0-1,-1 0 1,0 0-1,1-1 1,-1 1-1,0 0 1,0 0-1,0 0 1,0 0-1,1 0 1,-2-3-1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09.9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11755,'16'-7'2366,"-9"4"-1072,-1 0 1,0 1 0,1-1-1,11-1 1,-15 3-1317,-1 1 0,0 0 0,0 0 0,0 0 0,0 0 0,0 0 0,1 1 0,-1-1 0,0 1 0,0-1 0,0 1 0,0 0 0,0 0 0,0 0 0,0 0 0,-1 0 0,1 0 0,0 0 0,0 1 0,-1-1 0,2 2 0,1 1-226,0 1 1,-1-1 0,0 0 0,1 1 0,-2 0-1,1 0 1,-1 0 0,1 0 0,-1 0 0,-1 1-1,1-1 1,1 9 0,-4 4-129,0-1 1,-1 0-1,-1 0 0,-1 0 1,0-1-1,-1 1 0,-11 23 1,5-10 316,-1 0 132,8-20 84,-1 1 0,1 0 0,1 0-1,0 1 1,-2 19 0,5-30-134,0 0-1,0 0 1,1 0-1,-1 0 1,0 0-1,0 0 1,1-1-1,-1 1 1,1 0-1,-1 0 1,1 0-1,-1 0 1,1 0-1,-1-1 1,1 1 0,0 0-1,0 0 1,-1-1-1,1 1 1,0-1-1,1 2 1,-1-2 36,-1 0-55,0 1 0,0-1-1,0 0 1,0 0 0,1 0 0,-1 1 0,0-1-1,0 0 1,0 0 0,0 0 0,1 0-1,-1 0 1,0 1 0,0-1 0,1 0-1,-1 0 1,0 0 0,0 0 0,0 0-1,1 0 1,-1 0 0,0 0 0,0 0-1,1 0 1,-1 0 0,0 0 0,0 0-1,1 0 1,-1 0 0,0 0 0,0 0-1,0 0 1,1 0 0,-1 0 0,0 0-1,1-1 1,3 0 35,6 0-744,0-1 0,-1-1 0,1 0 0,-1 0 0,0-1 1,13-6-1,0-18-2509,7 3-106,-9-11 426,-17 32 2720,0 1 0,0-1 1,0 1-1,0-1 0,1 1 0,4-3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10.5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 6470,'7'-1'3027,"43"-9"-854,-47 10-4122,1 9-1809,0-2 2909,-6-3 484,1 0 0,0 0 1,-1 0-1,0 0 0,0 0 0,0 0 0,-5 5 0,-4 10 54,4-2 1405,0-1 0,-5 21 0,11-29 818,-1 0-1,1 1 1,0 12-1,1-21-1816,1 1-1,-1-1 1,0 0 0,1 1-1,-1-1 1,1 0 0,-1 1-1,1-1 1,-1 0 0,0 1-1,1-1 1,-1 0 0,1 0-1,0 0 1,-1 0 0,1 1-1,-1-1 1,1 0 0,-1 0-1,1 0 1,-1 0 0,1 0-1,-1 0 1,1 0 0,-1-1-1,1 1 1,-1 0 0,1 0-1,-1 0 1,1 0 0,-1-1-1,1 1 1,-1 0 0,1 0-1,-1-1 1,1 1-1,-1 0 1,1-1 0,-1 1-1,1-1 1,21-21 452,-1 0-1,-1-1 0,26-39 1,-29 37-427,-16 25-112,-1-1 0,0 0 0,1 0 0,-1 1 0,1-1 0,-1 1-1,1-1 1,0 0 0,-1 1 0,1-1 0,-1 1 0,1-1 0,0 1 0,0-1-1,-1 1 1,1 0 0,0-1 0,0 1 0,1 0 0,0-1 21,1 0 62,0 4-22,0 2-70,0 0-1,0 0 1,0 0-1,-1 1 1,0-1-1,0 1 1,-1-1-1,1 1 1,-1 0-1,0-1 1,-1 1-1,1 0 1,-1 8-1,-1 5-69,0 0 1,-1 0-1,-5 22 0,-2-10-11,-13 32-1,0-4 643,22-58-518,0 0 1,0-1-1,0 1 0,0 0 1,0 0-1,0 0 0,0-1 1,0 1-1,0 0 1,0 0-1,0 0 0,0-1 1,0 1-1,1 0 0,-1 0 1,0-1-1,0 1 0,1 0 1,-1 0-1,1-1 0,-1 1 1,1 0-1,0 0 105,-1 0-128,0-1 0,0 0 1,0 0-1,0 1 0,1-1 0,-1 0 0,0 0 1,0 0-1,0 1 0,0-1 0,1 0 0,-1 0 1,0 0-1,0 1 0,0-1 0,1 0 0,-1 0 0,0 0 1,0 0-1,1 0 0,-1 1 0,0-1 0,0 0 1,1 0-1,-1 0 0,0 0 0,0 0 0,1 0 0,-1 0 1,0 0-1,1 0 0,37 6 876,-26-4-659,0 0-1,0 0 0,0 1 0,0 0 0,18 9 0,-27-11-306,0 1 0,-1-1 0,1 1 0,-1 0 0,1 0 0,-1 0 1,0 0-1,0 1 0,0-1 0,0 1 0,0-1 0,0 1 0,-1 0 0,1-1 0,-1 1 0,0 0 0,1 0 0,-2 0 1,1 0-1,0 0 0,0 0 0,-1 0 0,0 0 0,0 1 0,0-1 0,0 0 0,-1 5 0,0 0-607,-1 0 0,0 1-1,-1-1 1,0 0-1,-5 10 1,-1 4-1065,-2 0-329,-1 1-1,-1-2 1,-1 0 0,-1 0 0,-24 25 0,-9-2-1174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19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33 15567,'-3'0'5012,"2"0"-4848,1 0 0,-1 0 0,0 0-1,1 0 1,-1 0 0,1 0-1,-1 0 1,1 0 0,-1 0 0,1 0-1,-1-1 1,1 1 0,-1 0-1,1 0 1,-1 0 0,1-1 0,-1 1-1,1 0 1,-1 0 0,1-1-1,-1 1 1,1 0 0,0-1 0,-1 1-1,1-1 1,0 1 0,-1 0-1,1-1 1,0 1 0,-1-1-1,1 1 1,0-1 0,0 1 0,0-1-1,-1 1 1,1-1 0,0 1-1,0-1 1,0 0 0,0 1 0,0-1-1,0-2 761,0 3-931,1 0 0,-1 0 1,0 0-1,1 0 0,-1 0 0,0 0 1,1 0-1,-1 0 0,0 0 0,1-1 1,-1 1-1,0 0 0,0 0 0,1 0 1,-1 0-1,0-1 0,0 1 0,1 0 0,-1 0 1,0-1-1,0 1 0,0 0 0,1 0 1,-1-1-1,0 1 0,0 0 0,0-1 1,0 1-1,0 0 0,1 0 0,-1-1 1,0 0-20,0 1 0,0-1 1,0 1-1,1-1 0,-1 1 1,0 0-1,0-1 1,1 1-1,-1-1 0,0 1 1,1-1-1,-1 1 0,0 0 1,1-1-1,-1 1 0,1 0 1,-1 0-1,0-1 1,1 1-1,-1 0 0,1 0 1,-1-1-1,1 1 0,-1 0 1,1 0-1,-1 0 0,1 0 1,-1 0-1,1 0 0,-1 0 1,1 0-1,0 0 1,5 0-142,-2-1 23,-1 1 0,1 0 0,0 0 0,-1 0 0,1 0 0,0 1-1,-1-1 1,1 1 0,0 0 0,-1 0 0,1 0 0,-1 1 0,0-1 0,1 1 0,4 3 0,9 11-945,-10-6-539,-5-6 1255,0-1-36,-1 1 1,1-1-1,-1 0 0,0 1 1,0-1-1,0 0 0,0 1 1,-1 0-1,1-1 1,-1 1-1,0-1 0,0 1 1,0-1-1,-1 5 0,-5 7-1914,0 0 0,-1-1 0,0 0 0,-11 16 0,10-18 1057,-11 31-1478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19.9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0 145 6534,'5'-1'592,"-1"-1"-1,1 0 0,-1 0 1,0 0-1,0 0 0,0-1 1,0 0-1,0 0 0,-1 0 1,1 0-1,-1 0 0,0-1 1,4-4-1,16-16 878,-7 10-771,0 0 0,1 0 0,37-20 0,-53 34-699,0-1-1,0 1 1,0-1-1,0 1 1,1 0 0,-1-1-1,0 1 1,0 0-1,0 0 1,0 0 0,0 0-1,0 0 1,1 0-1,-1 0 1,0 0-1,0 0 1,1 1 0,1 0-17,-3-1 17,1 0-1,-1 0 0,0 0 0,0-1 1,0 1-1,1 0 0,-1 0 0,0 1 1,0-1-1,0 0 0,1 0 0,-1 0 1,0 0-1,0 0 0,0 0 1,1 0-1,-1 0 0,0 0 0,0 0 1,0 0-1,0 0 0,1 1 0,-1-1 1,0 0-1,0 0 0,0 0 0,0 0 1,0 1-1,1-1 0,-1 0 0,0 0 1,0 0-1,0 0 0,0 1 1,0-1-1,0 0 0,0 0 0,0 0 1,0 1-1,0-1 0,0 0 0,0 0 1,2 9-63,0 0 1,-1 0-1,0 0 1,-1 1-1,1-1 1,-2 0-1,0 0 1,0 0-1,0 0 1,-1 0-1,0 0 1,-7 15-1,2-5-1071,-1 0 0,-1-1-1,-1 0 1,-20 29-1,14-30-901,11-14 1736,2 1-302,2-7 555,1 1 258,0-1 1,0 1-1,0-1 1,0 1-1,0-1 1,1 1-1,-1-1 1,1 1-1,0 0 1,-1-1-1,1 1 1,0 0-1,1-1 1,-1 1-1,0 0 1,1 0-1,-1 0 1,1 0-1,0 0 1,3-2-1,4-6 1025,1 1 0,20-15 0,-23 19-905,1 1 0,0 0-1,0 0 1,0 0 0,0 1 0,1 0 0,-1 1 0,14-3-1,3 3-977,41-1-1,-64 3 569,-2 0 21,1 0 1,0 0 0,0 0-1,-1 0 1,1 0 0,0 0-1,-1 0 1,1 1 0,0-1-1,-1 0 1,1 0 0,0 0-1,-1 1 1,1-1 0,0 0-1,-1 1 1,1-1 0,-1 1-1,1-1 1,0 1 0,-1-1-1,1 1 1,0 0 0,-1-1-27,0 1-1,1-1 1,-1 1 0,0-1 0,1 0 0,-1 1 0,0-1 0,1 0-1,-1 1 1,1-1 0,-1 0 0,1 0 0,-1 1 0,1-1 0,-1 0 0,0 0-1,1 0 1,-1 0 0,1 0 0,-1 0 0,1 0 0,-1 0 0,2 0 0,-1 4-1939,-1-4 1918,1 1 0,-1-1 1,0 0-1,0 1 0,0-1 0,1 1 0,-1-1 0,0 1 0,0-1 0,0 0 0,0 1 0,0-1 0,0 1 0,0-1 1,0 1-1,0-1 0,0 0 0,0 1 0,0-1 0,0 1 0,0-1 0,0 1 0,0-1 0,0 0 0,-1 1 0,1-1 1,0 1-1,0-1 0,-1 0 0,1 1 0,0-1 0,0 0 0,-1 1 0,1-1 0,0 0 0,-1 1 0,1-1 0,0 0 1,-2 1-1,-5 5-2106,4-1 917,-5 3-870,-21 0-712,28-7 2815,0 0 0,-1 0 0,1 0 0,0 0 0,-1 1 0,1-1 0,0 0 0,0 0 1,0 1-1,0-1 0,0 1 0,1-1 0,-1 1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4:20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1 250 9769,'0'0'4100,"24"-8"64,6-11-2723,13 7-416,6-13-384,9 1-321,3-3-832,-9-7-769,10 8-1026,-15 6-1504,-16-9-193,10 22-192,-33-11 256,9 28 2531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6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8801" y="295953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6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10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2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67301-43FC-47C0-85AF-FD572365E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02" y="606243"/>
            <a:ext cx="9340891" cy="522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C17139-10E4-43BC-80B0-2AD99E6E5ED6}"/>
              </a:ext>
            </a:extLst>
          </p:cNvPr>
          <p:cNvGrpSpPr/>
          <p:nvPr/>
        </p:nvGrpSpPr>
        <p:grpSpPr>
          <a:xfrm>
            <a:off x="5017487" y="2807460"/>
            <a:ext cx="462960" cy="317520"/>
            <a:chOff x="5017487" y="2807460"/>
            <a:chExt cx="46296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2F1ED82-56EB-4FF8-B52A-4B25B52AC824}"/>
                    </a:ext>
                  </a:extLst>
                </p14:cNvPr>
                <p14:cNvContentPartPr/>
                <p14:nvPr/>
              </p14:nvContentPartPr>
              <p14:xfrm>
                <a:off x="5017487" y="2864700"/>
                <a:ext cx="80640" cy="838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2F1ED82-56EB-4FF8-B52A-4B25B52AC8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08487" y="2856060"/>
                  <a:ext cx="98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37584E7-FD64-4B63-8DE4-0058ACBA64BE}"/>
                    </a:ext>
                  </a:extLst>
                </p14:cNvPr>
                <p14:cNvContentPartPr/>
                <p14:nvPr/>
              </p14:nvContentPartPr>
              <p14:xfrm>
                <a:off x="5124407" y="2807460"/>
                <a:ext cx="27360" cy="196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37584E7-FD64-4B63-8DE4-0058ACBA64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15407" y="2798460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1D5D008-6F58-4836-9790-FB5191C8873D}"/>
                    </a:ext>
                  </a:extLst>
                </p14:cNvPr>
                <p14:cNvContentPartPr/>
                <p14:nvPr/>
              </p14:nvContentPartPr>
              <p14:xfrm>
                <a:off x="5099927" y="3006180"/>
                <a:ext cx="30960" cy="75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1D5D008-6F58-4836-9790-FB5191C887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90927" y="2997180"/>
                  <a:ext cx="48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81C6A21-1860-4E0A-9FFF-01C359C6C9D0}"/>
                    </a:ext>
                  </a:extLst>
                </p14:cNvPr>
                <p14:cNvContentPartPr/>
                <p14:nvPr/>
              </p14:nvContentPartPr>
              <p14:xfrm>
                <a:off x="5132327" y="2977740"/>
                <a:ext cx="65880" cy="119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81C6A21-1860-4E0A-9FFF-01C359C6C9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3687" y="2968740"/>
                  <a:ext cx="83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EA4DD7F-CF83-4FD6-8A7F-48BF21367ECA}"/>
                    </a:ext>
                  </a:extLst>
                </p14:cNvPr>
                <p14:cNvContentPartPr/>
                <p14:nvPr/>
              </p14:nvContentPartPr>
              <p14:xfrm>
                <a:off x="5242487" y="2841660"/>
                <a:ext cx="93960" cy="149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EA4DD7F-CF83-4FD6-8A7F-48BF21367E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33487" y="2833020"/>
                  <a:ext cx="111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94E2FD7-FD5A-4D75-8824-540E59A8C177}"/>
                    </a:ext>
                  </a:extLst>
                </p14:cNvPr>
                <p14:cNvContentPartPr/>
                <p14:nvPr/>
              </p14:nvContentPartPr>
              <p14:xfrm>
                <a:off x="5366687" y="2847060"/>
                <a:ext cx="113760" cy="277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94E2FD7-FD5A-4D75-8824-540E59A8C1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57687" y="2838420"/>
                  <a:ext cx="13140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410FE0-2885-4158-BAA9-EE61FF632021}"/>
              </a:ext>
            </a:extLst>
          </p:cNvPr>
          <p:cNvGrpSpPr/>
          <p:nvPr/>
        </p:nvGrpSpPr>
        <p:grpSpPr>
          <a:xfrm>
            <a:off x="4946927" y="3779100"/>
            <a:ext cx="457200" cy="396720"/>
            <a:chOff x="4946927" y="3779100"/>
            <a:chExt cx="45720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1A0DEA5-1307-4325-A1E3-57A40110A12E}"/>
                    </a:ext>
                  </a:extLst>
                </p14:cNvPr>
                <p14:cNvContentPartPr/>
                <p14:nvPr/>
              </p14:nvContentPartPr>
              <p14:xfrm>
                <a:off x="4995527" y="3779100"/>
                <a:ext cx="45720" cy="88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1A0DEA5-1307-4325-A1E3-57A40110A12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86527" y="3770460"/>
                  <a:ext cx="63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C91E5D7-0A0A-4AF9-AE97-879EA38B12D3}"/>
                    </a:ext>
                  </a:extLst>
                </p14:cNvPr>
                <p14:cNvContentPartPr/>
                <p14:nvPr/>
              </p14:nvContentPartPr>
              <p14:xfrm>
                <a:off x="4966727" y="3856500"/>
                <a:ext cx="142200" cy="102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C91E5D7-0A0A-4AF9-AE97-879EA38B12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7727" y="3847860"/>
                  <a:ext cx="159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9A268F6-4276-481E-9E09-E8EA881D1351}"/>
                    </a:ext>
                  </a:extLst>
                </p14:cNvPr>
                <p14:cNvContentPartPr/>
                <p14:nvPr/>
              </p14:nvContentPartPr>
              <p14:xfrm>
                <a:off x="4946927" y="3918420"/>
                <a:ext cx="188640" cy="90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9A268F6-4276-481E-9E09-E8EA881D135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38287" y="3909780"/>
                  <a:ext cx="206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AED27CE-A6AA-4C61-942F-46BB29CB717C}"/>
                    </a:ext>
                  </a:extLst>
                </p14:cNvPr>
                <p14:cNvContentPartPr/>
                <p14:nvPr/>
              </p14:nvContentPartPr>
              <p14:xfrm>
                <a:off x="5008847" y="3986460"/>
                <a:ext cx="138600" cy="1724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AED27CE-A6AA-4C61-942F-46BB29CB71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99847" y="3977460"/>
                  <a:ext cx="156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E8A0B55-70A8-4E17-868E-EF0C8A42B65F}"/>
                    </a:ext>
                  </a:extLst>
                </p14:cNvPr>
                <p14:cNvContentPartPr/>
                <p14:nvPr/>
              </p14:nvContentPartPr>
              <p14:xfrm>
                <a:off x="5171927" y="3831660"/>
                <a:ext cx="75600" cy="1764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E8A0B55-70A8-4E17-868E-EF0C8A42B65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63287" y="3823020"/>
                  <a:ext cx="93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3F3DA67-169D-4446-B868-F37A8144CD51}"/>
                    </a:ext>
                  </a:extLst>
                </p14:cNvPr>
                <p14:cNvContentPartPr/>
                <p14:nvPr/>
              </p14:nvContentPartPr>
              <p14:xfrm>
                <a:off x="5230247" y="3831660"/>
                <a:ext cx="173880" cy="3441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3F3DA67-169D-4446-B868-F37A8144CD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21247" y="3822660"/>
                  <a:ext cx="191520" cy="36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C7C53-030E-4406-82E6-DC07071518D9}"/>
              </a:ext>
            </a:extLst>
          </p:cNvPr>
          <p:cNvSpPr txBox="1"/>
          <p:nvPr/>
        </p:nvSpPr>
        <p:spPr>
          <a:xfrm>
            <a:off x="2390862" y="1979802"/>
            <a:ext cx="4453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현재 날짜 시간 버튼입니다</a:t>
            </a:r>
            <a:r>
              <a:rPr lang="en-US" altLang="ko-KR" dirty="0"/>
              <a:t>. </a:t>
            </a:r>
            <a:r>
              <a:rPr lang="ko-KR" altLang="en-US" dirty="0"/>
              <a:t>누를 경우</a:t>
            </a:r>
            <a:br>
              <a:rPr lang="en-US" altLang="ko-KR" dirty="0"/>
            </a:br>
            <a:r>
              <a:rPr lang="ko-KR" altLang="en-US" dirty="0"/>
              <a:t>오늘의 날짜와 시간이 출력</a:t>
            </a:r>
          </a:p>
        </p:txBody>
      </p:sp>
    </p:spTree>
    <p:extLst>
      <p:ext uri="{BB962C8B-B14F-4D97-AF65-F5344CB8AC3E}">
        <p14:creationId xmlns:p14="http://schemas.microsoft.com/office/powerpoint/2010/main" val="298166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F4E53E-7E29-4F62-A64C-5EF09F07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7A7E2C-5D31-4E85-80E9-CA0CE666D083}"/>
              </a:ext>
            </a:extLst>
          </p:cNvPr>
          <p:cNvSpPr txBox="1"/>
          <p:nvPr/>
        </p:nvSpPr>
        <p:spPr>
          <a:xfrm>
            <a:off x="1186543" y="26561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 화면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021A4F-67B3-4D8A-9EEE-D0F85859D441}"/>
              </a:ext>
            </a:extLst>
          </p:cNvPr>
          <p:cNvGrpSpPr/>
          <p:nvPr/>
        </p:nvGrpSpPr>
        <p:grpSpPr>
          <a:xfrm>
            <a:off x="3176087" y="1922580"/>
            <a:ext cx="916920" cy="754560"/>
            <a:chOff x="3176087" y="1922580"/>
            <a:chExt cx="916920" cy="7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EFB7688C-14AF-42AD-9A2F-C5F4E36B331D}"/>
                    </a:ext>
                  </a:extLst>
                </p14:cNvPr>
                <p14:cNvContentPartPr/>
                <p14:nvPr/>
              </p14:nvContentPartPr>
              <p14:xfrm>
                <a:off x="3878087" y="1922580"/>
                <a:ext cx="214920" cy="7545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EFB7688C-14AF-42AD-9A2F-C5F4E36B33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69087" y="1913580"/>
                  <a:ext cx="23256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2CDD760-1818-4EDB-A1E7-BBFA9F75071D}"/>
                    </a:ext>
                  </a:extLst>
                </p14:cNvPr>
                <p14:cNvContentPartPr/>
                <p14:nvPr/>
              </p14:nvContentPartPr>
              <p14:xfrm>
                <a:off x="3176087" y="2087460"/>
                <a:ext cx="189360" cy="260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2CDD760-1818-4EDB-A1E7-BBFA9F7507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7087" y="2078820"/>
                  <a:ext cx="207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D661407-1171-471D-AF4B-58B54D0DC472}"/>
                    </a:ext>
                  </a:extLst>
                </p14:cNvPr>
                <p14:cNvContentPartPr/>
                <p14:nvPr/>
              </p14:nvContentPartPr>
              <p14:xfrm>
                <a:off x="3217847" y="2363220"/>
                <a:ext cx="156600" cy="2131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D661407-1171-471D-AF4B-58B54D0DC4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09207" y="2354580"/>
                  <a:ext cx="174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2E7DBEB-DD76-49CC-A183-8743861737DD}"/>
                    </a:ext>
                  </a:extLst>
                </p14:cNvPr>
                <p14:cNvContentPartPr/>
                <p14:nvPr/>
              </p14:nvContentPartPr>
              <p14:xfrm>
                <a:off x="3432407" y="2260980"/>
                <a:ext cx="111960" cy="213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2E7DBEB-DD76-49CC-A183-8743861737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23407" y="2252340"/>
                  <a:ext cx="129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E1B976B-5BFF-43C6-8AE6-2FCE23004AC0}"/>
                    </a:ext>
                  </a:extLst>
                </p14:cNvPr>
                <p14:cNvContentPartPr/>
                <p14:nvPr/>
              </p14:nvContentPartPr>
              <p14:xfrm>
                <a:off x="3578207" y="2170620"/>
                <a:ext cx="157680" cy="494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E1B976B-5BFF-43C6-8AE6-2FCE23004A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69567" y="2161980"/>
                  <a:ext cx="175320" cy="51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249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288807-834F-4889-982B-D9604E71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9A124F-5A5C-428E-AB70-7AB9D1C5A1E7}"/>
              </a:ext>
            </a:extLst>
          </p:cNvPr>
          <p:cNvSpPr txBox="1"/>
          <p:nvPr/>
        </p:nvSpPr>
        <p:spPr>
          <a:xfrm>
            <a:off x="555172" y="2228671"/>
            <a:ext cx="304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현재 날짜 시간 버튼입니다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누를 경우</a:t>
            </a:r>
            <a:br>
              <a:rPr lang="en-US" altLang="ko-KR" dirty="0"/>
            </a:br>
            <a:r>
              <a:rPr lang="ko-KR" altLang="en-US" dirty="0"/>
              <a:t>오늘의 날짜와 시간이 출력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E8A16A6-2DCB-4EDF-AC7B-DA162509D4DE}"/>
                  </a:ext>
                </a:extLst>
              </p14:cNvPr>
              <p14:cNvContentPartPr/>
              <p14:nvPr/>
            </p14:nvContentPartPr>
            <p14:xfrm>
              <a:off x="3897527" y="1940940"/>
              <a:ext cx="244800" cy="7783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E8A16A6-2DCB-4EDF-AC7B-DA162509D4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8527" y="1931940"/>
                <a:ext cx="262440" cy="7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80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self0503_main_org.xml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9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EE155B-DD83-197D-BF64-4BA74406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19075"/>
            <a:ext cx="8982075" cy="6419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130246E-9735-DB4F-0E38-C3868E1CFB96}"/>
                  </a:ext>
                </a:extLst>
              </p14:cNvPr>
              <p14:cNvContentPartPr/>
              <p14:nvPr/>
            </p14:nvContentPartPr>
            <p14:xfrm>
              <a:off x="4257926" y="299931"/>
              <a:ext cx="1461960" cy="410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130246E-9735-DB4F-0E38-C3868E1CFB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4286" y="192291"/>
                <a:ext cx="156960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13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Self0503_org.java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48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7B72E99-3318-6D20-F42C-6BFD4FBD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76" y="0"/>
            <a:ext cx="555584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AA9B4CD-6A26-FF04-CAC7-E8650275EB85}"/>
                  </a:ext>
                </a:extLst>
              </p14:cNvPr>
              <p14:cNvContentPartPr/>
              <p14:nvPr/>
            </p14:nvContentPartPr>
            <p14:xfrm>
              <a:off x="4257926" y="117411"/>
              <a:ext cx="91332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AA9B4CD-6A26-FF04-CAC7-E8650275EB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4286" y="9411"/>
                <a:ext cx="102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75E1F9E-650F-DCE3-8736-4CD7C1535A78}"/>
                  </a:ext>
                </a:extLst>
              </p14:cNvPr>
              <p14:cNvContentPartPr/>
              <p14:nvPr/>
            </p14:nvContentPartPr>
            <p14:xfrm>
              <a:off x="3800726" y="246651"/>
              <a:ext cx="1865160" cy="54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75E1F9E-650F-DCE3-8736-4CD7C1535A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7086" y="139011"/>
                <a:ext cx="19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0A60ECE-BDD0-C6DD-C582-C78304842FCE}"/>
                  </a:ext>
                </a:extLst>
              </p14:cNvPr>
              <p14:cNvContentPartPr/>
              <p14:nvPr/>
            </p14:nvContentPartPr>
            <p14:xfrm>
              <a:off x="4571486" y="898971"/>
              <a:ext cx="691920" cy="158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0A60ECE-BDD0-C6DD-C582-C78304842F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7846" y="790971"/>
                <a:ext cx="79956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65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</Words>
  <Application>Microsoft Office PowerPoint</Application>
  <PresentationFormat>와이드스크린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19</cp:revision>
  <dcterms:created xsi:type="dcterms:W3CDTF">2021-05-08T00:27:13Z</dcterms:created>
  <dcterms:modified xsi:type="dcterms:W3CDTF">2023-07-09T09:50:14Z</dcterms:modified>
</cp:coreProperties>
</file>