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757" r:id="rId7"/>
    <p:sldId id="758" r:id="rId8"/>
    <p:sldId id="759" r:id="rId9"/>
    <p:sldId id="760" r:id="rId10"/>
    <p:sldId id="761" r:id="rId11"/>
    <p:sldId id="7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 13132,'0'23'2998,"0"-10"4900,4-11-7129,2 0-780,0 1 0,0-2 1,0 1-1,0-1 0,0 0 0,0 0 1,7 0-1,51-1-210,-26-1 309,178 1 642,-127 0-5106,-89 0 4316,0 0-1,0 0 1,0 0 0,1 0 0,-1 0 0,0 0 0,0 0-1,1 0 1,-1 0 0,0 0 0,0 0 0,0 0 0,1 0 0,-1 0-1,0 0 1,0 0 0,0-1 0,1 1 0,-1 0 0,0 0-1,0 0 1,0 0 0,1 0 0,-1 0 0,0 0 0,0-1-1,0 1 1,0 0 0,0 0 0,1 0 0,-1-1 0,0 1-1,0 0 1,0 0 0,0 0 0,0-1 0,7-12-2748,-6 13 2683,-1 0 1,0-1-1,0 1 1,0 0-1,0-1 1,0 1-1,0 0 1,1-1-1,-1 1 1,0 0-1,0-1 1,0 1-1,0 0 1,0-1-1,0 1 1,0 0-1,0-1 1,0 1-1,-1 0 1,1 0-1,0-1 1,0 1-1,0 0 1,0-1-1,0 1 1,0 0-1,-1-1 1,-1-6-1171,-1-4-331,-7-6-3386,-6-12 1825,11 22 1895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17 7847,'-13'-17'7047,"33"32"-4196,12-15-2371,-10 5-352,7 1-96,3-6-224,0 5-256,4 0-449,-4-5-769,-5-9-1665,15 22-224,6-13-3524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122 75 9737,'0'0'10047,"-1"-3"-8846,-4-11-464,4 10 320,-1 3-550,-8-4 6,8 4 437,-2 2-582,1 0-331,1 0-22,0-1 0,1 1 0,-1 0 0,0-1 0,0 1 0,1 0 0,-1 0 1,0 0-1,1 0 0,-1 1 0,1-1 0,0 0 0,-1 1 0,1-1 0,0 1 0,0-1 0,0 1 0,0-1 0,0 1 0,0 0 0,-1 2 0,-10 29-200,2 0 0,1 1 0,2 0 0,-4 37 0,6-15-206,4 107-1,2-144 232,1-1 1,0 0-1,2 0 0,7 24 1,-10-38 102,0-1 0,1 1 0,-1-1 0,1 1 0,0-1 1,0 0-1,0 0 0,1 0 0,-1 0 0,1 0 0,0-1 0,4 4 1,-5-5 14,0 0 0,0 0 0,0 0 0,0 0 1,0-1-1,0 1 0,1-1 0,-1 1 0,0-1 0,0 0 1,1 0-1,-1 0 0,0 0 0,0-1 0,1 1 1,-1 0-1,0-1 0,0 0 0,0 1 0,0-1 1,0 0-1,0 0 0,2-2 0,5-2 19,0 0 0,-1-1 1,0 0-1,-1 0 0,1-1 0,-1 0 0,0 0 0,10-16 0,0-2 660,20-43 0,-31 55-280,0-1 1,-1 1 0,0-1-1,-1 0 1,-1 0 0,0 0-1,-1-1 1,-1 1 0,0-1-1,-1 1 1,0-1 0,-1 1 0,-1-1-1,0 1 1,-1 0 0,-1-1-1,0 2 1,-1-1 0,0 0-1,-10-15 1,5 10-252,0 1 0,-2 0 0,0 1 0,-23-25 1,19 26-1414,-34-26 1,39 37-749,9 4 1518,-27-4-2809,10 9-1448,18-3 4036,-1 0-1,1-1 1,0 1 0,-1 0-1,1 0 1,0 0 0,0 0-1,0 1 1,0-1 0,0 0-1,-2 3 1,-11 20-3636,10-18 887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0 114 12716,'3'-2'3684,"18"-16"-256,6-16-2386,-21 25-878,0 0 0,1 1 0,0 0 0,11-9 0,-17 15-178,1 1 0,0 0-1,0 0 1,0 1 0,1-1 0,-1 0 0,0 1 0,0-1 0,0 1 0,0 0 0,1 0-1,-1 0 1,0 0 0,0 0 0,1 0 0,-1 0 0,0 1 0,0-1 0,0 1-1,0 0 1,0-1 0,0 1 0,0 0 0,0 0 0,0 1 0,0-1 0,0 0-1,0 1 1,-1-1 0,3 3 0,8 7-716,-1 1 0,0 0 0,-1 1 1,12 20-1,7 26 4774,-29-62-3387,2-10-435,0 1 0,1 0 0,0 0 1,1 1-1,0-1 0,1 1 0,8-16 0,-12 26-243,0 0 0,-1 0-1,1 0 1,0 0 0,-1 0-1,1 0 1,0 0 0,0 0-1,0 1 1,0-1 0,0 0-1,0 0 1,0 1 0,0-1-1,3 0 1,-1-1-86,-3 2 93,0 0 0,0 0 1,0 0-1,1-1 0,-1 1 0,0 0 0,0 0 0,0 0 1,1 0-1,-1 0 0,0 0 0,0-1 0,0 1 0,1 0 1,-1 0-1,0 0 0,0 0 0,0 0 0,1 0 1,-1 0-1,0 0 0,0 0 0,1 0 0,-1 0 0,0 0 1,0 0-1,0 0 0,1 0 0,-1 0 0,0 1 0,0-1 1,1 0-1,-1 0 0,0 0 0,0 0 0,0 0 0,0 0 1,1 1-1,17 8-734,-9 2-234,0 8 176,-1-1 0,-1 2 0,0-1 0,-2 1 0,5 26 0,-6-27-189,1 13-842,-4-1-3504,-1-10 3048,0-2-1655,0-6 1834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14 8072,'-1'-4'7201,"1"4"-7020,0 0 1,0-1-1,0 1 0,0-1 0,0 1 1,0 0-1,0-1 0,0 1 0,0 0 1,0-1-1,0 1 0,0-1 0,-1 1 1,1 0-1,0-1 0,0 1 0,0 0 0,-1-1 1,1 1-1,0 0 0,0 0 0,-1-1 1,1 1-1,0 0 0,-1 0 0,1-1 1,0 1-1,-1 0 0,1 0 0,0 0 1,-1 0-1,1 0 0,-1-1 0,1 1 1,-1 0-1,-4 15 1011,4 34-1627,16 335 142,-15-373 308,1 6-2,0 0-1,0-1 0,2 1 1,0-1-1,7 23 1,-5-32-61,-2-5 44,-1 0 0,0 0 0,1 0 0,-1 0 0,1-1 1,0 1-1,0-1 0,-1 0 0,1 0 0,0 0 0,0 0 1,0 0-1,0-1 0,0 1 0,0-1 0,0 0 0,4 0 0,10-1 19,-1 0 0,1-1 0,-1-1-1,25-7 1,27-7 13,-60 15-115,-6 1 36,0 0 0,0 0 0,-1 1 0,1-1 0,0 1 0,0-1 0,0 1 0,-1 0 0,1-1 0,0 1 0,0 0 0,0 0 0,0 0 0,0 1 0,0-1 0,-1 0 0,1 1 0,0-1 0,0 1 0,0 0-1,-1 0 1,1-1 0,0 1 0,-1 0 0,1 0 0,-1 0 0,1 1 0,-1-1 0,2 2 0,27 54-1636,-5-6 1597,-24-50 138,0 1 1,-1-1-1,1 0 1,0 0-1,0 0 1,0 0 0,0 1-1,0-1 1,0-1-1,0 1 1,0 0-1,1 0 1,1 1-1,1 0 105,4 1 387,11-3 9,-18 0-527,-1 0 0,1 0 0,-1 0 0,1 0 0,-1 0-1,1 0 1,-1 0 0,1 0 0,-1 0 0,0 0 0,1-1-1,-1 1 1,1 0 0,-1 0 0,0 0 0,1-1 0,-1 1 0,1 0-1,-1-1 1,0 1 0,1-1 0,3-2 79,8-6 300,-1-1 0,15-16 0,-23 22-237,0 1 0,-1-1 1,1 0-1,0 0 0,-1 0 0,0 0 1,0 0-1,0-1 0,-1 1 0,1-1 1,-1 1-1,0-1 0,0-8 0,-1 10-128,1-2 29,-1 1-1,0 0 1,0-1-1,0 1 0,-1 0 1,0 0-1,1-1 1,-1 1-1,-1 0 1,1 0-1,-1 0 0,1 0 1,-1 0-1,-1 0 1,1 1-1,0-1 1,-6-6-1,0 4-404,-1 0 0,1 0 0,-1 1 1,0 1-1,-15-7 0,21 10-135,0 0 0,0 0 0,0 1 0,0-1 0,0 1 1,0-1-1,0 1 0,0 0 0,0 0 0,-1 1 0,-3 0 0,-4 0-2773,2-3-2810,3-4 4517,2-13-6016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13485,'18'9'3576,"-14"-8"-586,-1-3-2323,-1 1-727,-1-1 0,1 2 0,0-1 0,0 0 0,0 0 0,0 0 0,0 1 1,0-1-1,0 1 0,0 0 0,1-1 0,-1 1 0,0 0 0,0 0 0,0 1 0,0-1 0,0 0 0,0 1 0,0-1 0,0 1 0,0 0 0,0-1 0,0 1 0,0 0 0,0 0 0,0 0 0,-1 0 0,1 1 0,0-1 0,1 2 0,3 2-3,-1 0 0,0 0-1,0 0 1,0 1 0,-1 0-1,0 0 1,0 0 0,6 13-1,-5-6 126,0 1-1,-1 0 0,-1 0 1,0 1-1,-1-1 1,0 0-1,-1 20 0,-1-32 1343,1-2-1339,1-1-1,-1 0 0,1 0 0,-1 0 1,1 0-1,-1 0 0,0 0 1,1 0-1,-1 0 0,0-1 0,0 1 1,0 0-1,0-1 0,0 1 0,0-1 1,0 1-1,-1-1 0,2-2 0,1-2 167,22-30 560,-4 8-642,-15 22-238,0 2-3,-6 4 63,1-1 0,0 0 0,0 1 0,-1 0 0,1-1 0,0 1 0,-1-1 0,1 1 0,0 0 0,0-1 0,0 1 0,-1 0 0,1 0 0,0 0 1,0 0-1,0 0 0,0 0 0,0 0 0,-1 0 0,1 0 0,0 0 0,0 0 0,0 0 0,0 1 0,-1-1 0,1 0 0,0 1 0,0-1 1,-1 0-1,2 1 0,-1 0-67,3 2-157,0 1 0,0 0 1,-1 0-1,1 0 1,-1 0-1,0 1 0,0-1 1,0 1-1,-1 0 1,3 6-1,-4-8 261,53 122-6094,-53-124 5970,-1 0 0,1 0-1,0 0 1,-1 0 0,1 0-1,0 0 1,-1 0 0,1 0-1,0-1 1,0 1 0,0 0-1,0 0 1,0-1 0,0 1-1,0-1 1,0 1 0,2 0-1,-1 0-196,-1-1 287,-1 0 1,0 1 0,0-1 0,0 0-1,1 0 1,-1 0 0,0 0 0,0 1-1,1-1 1,-1 0 0,0 0 0,0 0 0,1 0-1,-1 0 1,0 0 0,0 0 0,1 0-1,-1 0 1,0 0 0,1 0 0,-1 0-1,0 0 1,0 0 0,1 0 0,-1 0-1,0 0 1,0 0 0,1 0 0,-1 0-1,0 0 1,0-1 0,1 1 0,10-5 84,0 0-1,-1-1 1,1-1 0,-1 1 0,-1-2 0,1 1-1,10-13 1,58-67 6085,-76 85-5922,0 0-25,-1 1-1,1-1 1,-1 0 0,1 1-1,-1-1 1,0 0 0,0 0-1,0 0 1,0 0 0,0 1-1,-1-1 1,1-1 0,0 1-1,-1 0 1,1-3 0,-1 4-110,0 0-1,-1 0 1,1 1 0,0-1 0,0 0 0,0 0 0,1 1 0,-1-1 0,0 0 0,0 0 0,0 1 0,0-1 0,1 0 0,-1 1 0,0-1 0,1 0 0,-1 1 0,0-1 0,1 0 0,-1 1 0,1-1 0,-1 1 0,2-2 0,-1 2-23,-1-1 1,1 1 0,-1-1-1,1 1 1,-1-1 0,1 0 0,-1 1-1,1-1 1,-1 0 0,0 1 0,1-1-1,-1 0 1,0 1 0,0-1 0,0 0-1,1 0 1,-1 1 0,0-1 0,0 0-1,0 0 1,0 1 0,0-1 0,-1-1-1,1-15 694,-3 10-256,-1 3-473,1 1-1,-1 0 1,0 0-1,0 0 1,-1 1-1,1 0 1,-1 0-1,1 0 0,-1 0 1,0 0-1,-9-1 1,-6-2-152,19 5 111,-1 0 1,1-1-1,0 1 0,0 0 1,0 0-1,-1 0 0,1 0 1,0 0-1,0 0 1,0 0-1,-1 0 0,1 1 1,0-1-1,0 0 0,0 1 1,0-1-1,0 1 0,-1-1 1,0 2-1,-1-1-43,2-1 14,-1 1 0,1-1 0,0 0 0,0 1 0,-1-1 0,1 1 0,0-1 0,0 1 0,-1 0 0,1 0 0,0-1 0,0 1 0,0 0 0,-1 1 0,-1 1-118,2-2 84,0 0-1,0 1 1,0-1 0,0 0 0,0 0 0,1 0 0,-1 1-1,0-1 1,1 0 0,-1 1 0,1-1 0,-1 0-1,1 1 1,0-1 0,0 1 0,0-1 0,0 1 0,0-1-1,0 0 1,0 1 0,0-1 0,0 1 0,0-1-1,1 1 1,-1-1 0,1 0 0,-1 1 0,1-1 0,0 2-1,0-3-22,20 51-2465,6 10 155,-3 0 1,-3 1-1,17 83 1,-30-97 2159,-2 0 1,-2 1-1,-3 49 1,-2-72 940,-2 0 0,0 0 0,-2 0 0,0-1-1,-2 0 1,-1 0 0,-14 31 0,19-50-239,0 0-1,0 0 0,-1 0 1,0-1-1,0 1 0,0-1 1,0 0-1,-1 0 0,0 0 1,0 0-1,-1-1 1,-7 5-1,10-7-229,1 0 1,-1 0-1,1 0 1,-1-1-1,0 1 1,0-1-1,0 1 1,0-1-1,0 0 0,0 0 1,0-1-1,-1 1 1,1-1-1,0 1 1,0-1-1,0 0 1,-1 0-1,1-1 1,0 1-1,0-1 0,-5-1 1,1 1-14,1-1 1,0-1-1,-1 1 0,1-1 1,0 0-1,1 0 0,-1-1 1,1 0-1,-1 0 0,1 0 1,0 0-1,0-1 0,1 0 1,0 0-1,0 0 0,-6-9 1,1-1-185,1 0 1,0 0-1,1-1 1,1 0 0,-5-17-1,5 13-821,1-1 0,0 1 0,2-1 1,0 0-1,2 0 0,1-42 0,1 52 63,1-17-2631,0 0 0,2 0 0,15-52 0,-2 30-1090,8 11 699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329 92 8808,'-3'-4'3908,"-2"-9"-1237,3 8-1912,0 0 1,0 0 0,-1 0-1,1 0 1,-1 0 0,0 1-1,-1-1 1,-5-5 0,6 7-503,0 1 0,-1-1 1,1 1-1,-1 0 0,1 0 1,-1 0-1,0 0 0,0 0 0,1 1 1,-1 0-1,-1 0 0,1 0 1,0 0-1,-8 0 0,4 2-233,-1 0 1,0 0-1,0 1 0,0 0 0,1 0 0,-1 1 0,1 0 1,0 1-1,0-1 0,0 2 0,0-1 0,1 1 0,-1 0 0,1 1 1,1 0-1,-1 0 0,1 0 0,0 1 0,0 0 0,-6 10 0,4-4-54,0 1 0,1 0 0,1 1-1,0-1 1,1 1 0,-6 28-1,7-19-145,1 0-1,1-1 1,2 44-1,1-54 14,1 1 1,1-1-1,0 0 0,0 0 0,2 0 0,-1 0 1,2-1-1,-1 0 0,11 15 0,-7-17-381,17 10-65,-14-13-90,12-1-188,-12-5-164,-6-1 674,-4 0 217,0 0 1,0 0 0,0 0 0,0 0 0,0-1 0,0 1 0,-1 0 0,1-1-1,0 0 1,0 1 0,0-1 0,0 0 0,3-2 0,-1 1-182,0 0-62,0 1 1,-1-2-1,1 1 1,0 0-1,-1-1 0,1 1 1,-1-1-1,0 0 1,5-6-1,-5 5-176,0 1-1,-1 1 1,1-1 0,1 0-1,-1 1 1,4-3 0,13-11-2493,-1-13-211,9 2 875,-25 22 2342,-1 0 0,1 0-1,-2 0 1,1 0 0,0-1-1,1-8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0 731 9001,'0'0'11589,"2"-5"-10724,41-150 3879,-28 86-4430,-2-1 0,-3 0 0,0-101 0,-10 165-299,1-15 7,-2 0 0,-6-37-1,5 35-61,2 19 21,0 1 0,-1-1 0,1 0 0,-1 1-1,0-1 1,0 0 0,0 1 0,-1-1 0,1 1 0,-3-6-1,-5-4-76,7 10-37,-1 3-305,-10 0 171,12 0 261,1 0-1,0 0 1,0 0-1,0 0 1,-1 0-1,1 0 1,0 0-1,0 0 1,0 0 0,0 0-1,-1 0 1,1 0-1,0 0 1,0 0-1,0 0 1,0 0-1,-1 1 1,1-1-1,0 0 1,0 0-1,0 0 1,0 0-1,0 0 1,0 0-1,-1 1 1,1-1-1,0 0 1,0 0 0,0 0-1,0 0 1,0 1-1,0-1 1,0 0-1,0 0 1,0 0-1,0 0 1,0 1-1,0-1 1,0 0-1,0 0 1,0 0-1,0 1 1,0-1-1,0 0 1,0 0-1,0 0 1,-5 40-341,2 0 0,2 0 0,5 57 0,-2-76 236,2 1 0,0-1 0,1 1 0,0-1 0,18 40 0,-16-48-124,-1 1-1,2-1 1,0-1-1,0 1 0,1-1 1,1-1-1,0 0 1,0 0-1,18 13 0,-21-19-148,0-1-1,0 0 0,1 0 0,-1-1 0,1 1 0,13 2 0,-6-1-577,-6-6-421,-5 0 948,0 0-1,-1-1 1,1 1 0,0-1-1,0 0 1,-1 0-1,1 0 1,-1 0 0,0-1-1,0 0 1,0 1 0,0-1-1,0 0 1,0-1-1,-1 1 1,0 0 0,4-6-1,28-48-743,-25 45 1910,-7 9 1084,1 3-822,10 0 16,-12 0-985,-1 0 1,0 0-1,0 0 0,0 0 1,1 0-1,-1 0 0,0 0 1,0 0-1,0 0 0,1 0 1,-1 0-1,0 0 1,0 0-1,0 0 0,0 0 1,1 0-1,-1 1 0,0-1 1,0 0-1,0 0 0,0 0 1,1 0-1,-1 0 1,0 0-1,0 1 0,0-1 1,0 0-1,0 0 0,0 0 1,0 1-1,1-1 0,-1 0 1,0 0-1,0 0 1,0 1-1,0-1 0,0 0 1,0 0-1,53 117 2165,-51-113-3049,2-2-2839,-3-2 3492,-1 0 0,1 0 0,-1 0-1,1 0 1,-1 0 0,1 0 0,-1 0 0,1 0 0,-1 0 0,1 0 0,-1 0 0,1-1-1,-1 1 1,0 0 0,1 0 0,-1 0 0,1-1 0,0 1 0,-5-16-2149,-1 1-1416,-7-24 3126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7527,'2'0'3598,"-1"0"-3517,0 0-1,-1 0 1,1 0-1,0-1 1,-1 1 0,1 1-1,-1-1 1,1 0 0,0 0-1,-1 0 1,1 0-1,0 0 1,-1 1 0,1-1-1,-1 0 1,1 0 0,-1 1-1,1-1 1,0 1-1,3 3-569,0 0 0,1-1-1,-1 0 1,1 0-1,0 0 1,0 0-1,0 0 1,0-1 0,1 0-1,-1 0 1,1-1-1,-1 0 1,1 0-1,6 1 1,15 0-675,48-2 0,-36 0 3098,4 0 2780,-39 0-2974,0 0-37,0 0-2630,5 0 6133,-17 0-645,2 3-4395,0 7-212,0 0 1,1 1 0,0-1-1,0 1 1,1 0-1,1 0 1,0 0-1,1 1 1,-2 15-1,3-21-27,0 0-1,1 0 0,0 1 1,0-1-1,1 0 0,0 0 1,0 0-1,0 0 1,1 0-1,0 0 0,0 0 1,0 0-1,1-1 1,0 1-1,0-1 0,0 0 1,1 0-1,-1 0 0,7 6 1,-8-9-45,-1-1 1,1 0 0,-1 0-1,1 1 1,0-1 0,0 0-1,0-1 1,-1 1 0,1 0-1,0 0 1,0-1-1,0 1 1,0-1 0,3 1-1,1 0-294,0 0-335,0-1 0,0 0 0,0 0 1,0 0-1,0 0 0,0-1 0,-1 0 0,1 0 0,0-1 0,8-3 0,4-10-3000,5 3 282,-9-13 1234,-12 24 2190,0-1 1,0 0-1,1 1 0,-1-1 1,0 1-1,1 0 1,-1 0-1,1 0 1,3-1-1,-5 2 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10058,'0'9'1384,"1"1"0,-1 0 1,-3 15-1,2 26 2058,9 54-2567,17 155-517,-13-167-3924,-11-89 1612,2-4-128,-3 0 1971,1 0 0,-1 1-1,1-1 1,-1 0 0,1 0 0,0 0-1,-1 0 1,1 0 0,-1 0 0,1 1-1,0-1 1,-1 0 0,1-1 0,-1 1-1,1 0 1,0 0 0,-1 0 0,1 0-1,-1 0 1,1-1 0,-1 1 0,1 0-1,0 0 1,-1-1 0,1 1 0,-1 0-1,1-1 1,-1 1 0,0-1 0,1 1 0,-1-1-1,1 1 1,-1 0 0,0-1 0,1 0-1,-1 0 1,91-114-2476,-21 39 13774,-74 76-10429,-8 2-279,0 0 1,0 1-1,-21 8 0,29-9-228,3-1-221,1 1 0,-1-1 0,1 0-1,-1 1 1,1-1 0,-1 0 0,0 0 0,1 1 0,-1-1 0,0 0 0,0 0 0,-2 2 0,2-2 29,0 0-55,1-1-1,0 0 1,0 0 0,0 0-1,0 0 1,0 0 0,0 0-1,-1 1 1,1-1 0,0 0-1,0 0 1,0 0 0,0 0-1,0 1 1,0-1 0,0 0-1,0 0 1,0 0 0,0 0-1,0 1 1,0-1 0,0 0-1,0 0 1,0 0 0,0 0-1,0 1 1,0-1 0,0 0-1,0 0 1,0 0 0,0 0-1,0 1 1,0-1 0,1 0-1,-1 0 1,0 0 0,0 0-1,0 0 1,0 1 0,0-1-1,0 0 1,1 0 0,-1 0-1,0 0 1,0 0 0,0 0-1,0 0 1,0 0 0,1 1-1,-1-1 1,8 5 8,0 1 1,0-1-1,0 0 1,1-1-1,0 0 1,16 5-1,62 13-899,-50-14-182,-31-7 115,0 0-1,1 0 0,-1-1 0,0 0 0,9-1 0,-12 1 149,0-1 0,0 1 0,1 0 0,-1 0 0,0 0 0,0 1 0,0-1 1,5 2-1,-1-2-2547,11-6 844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5 10794,'0'-4'14342,"0"28"-12276,0 17-4925,0-21 3895,-16 211-1925,9-158 897,6-67-3,-1 17 38,0-1-1,1 1 1,1-1 0,5 33 0,0-50-59,-1-3 9,0 1 0,1-1 1,-1-1-1,1 1 1,-1-1-1,1 0 0,0 0 1,-1 0-1,1 0 0,0-1 1,6 0-1,10-1-28,29-6 0,-31 4-15,30-2-1,7 2-29,-44 1-7,1 1 1,0 0 0,0 1 0,0 1 0,0 0 0,16 3-1,-27-3-79,-1-1 0,0 1 0,0-1-1,1 0 1,-1 0 0,0 1-1,1-1 1,-1 0 0,0 0 0,0 0-1,1-1 1,1 1 0,1-1-550,0 1-2610,-7-11-6399,-4-2 8134,5 9 271,-1-2-2934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 0 4356,'-5'0'2733,"-17"0"-576,21 0-2029,0 0 0,-1 0-1,1 1 1,0-1 0,-1 0 0,1 0 0,0 1-1,0-1 1,-1 0 0,1 1 0,0 0 0,0-1-1,-1 1 1,1 0 0,0-1 0,0 1-1,0 0 1,-1 2 0,-3 0 263,1 0-186,0 0 1,0 1-1,1-1 1,-1 1-1,1 0 1,0 0-1,0 0 1,0 0-1,0 0 1,0 1 0,1-1-1,0 1 1,0 0-1,1 0 1,-3 9-1,0 7-50,1 0 1,-1 32-1,2-30-87,2 196 226,0-217-291,1 27 85,9 43 1,-9-65-133,0 0 1,1-1-1,0 1 1,0-1 0,1 1-1,0-1 1,0 1-1,0-1 1,1-1 0,0 1-1,0 0 1,8 7-1,-10-11-35,1 0 0,0 0-1,0-1 1,1 1 0,-1-1 0,0 1-1,0-1 1,1 0 0,-1-1-1,1 1 1,-1 0 0,0-1-1,1 0 1,-1 0 0,1 0 0,-1 0-1,1-1 1,-1 1 0,4-2-1,4 0-225,-1-1 0,0-1 0,0 0 0,-1 0 0,11-6 0,3-4 45,-1-1 0,-1-1 0,0 0-1,-1-2 1,-1 0 0,28-36 0,-38 40 1545,0 0 0,11-25 12507,-21 43-13845,-1 3-25,2 1 1,-1 0-1,1 0 0,0 0 1,1 0-1,-1 0 0,2 0 1,2 12-1,23 69-169,-23-77 243,21 54 297,-24-65-275,-1 0 0,1 0-1,-1 0 1,1 0 0,-1 0-1,1-1 1,0 1 0,-1 0-1,1 0 1,0-1-1,0 1 1,-1 0 0,1-1-1,0 1 1,0-1 0,0 1-1,1 0 1,1 0 38,-3-1-51,0 0-1,0 0 1,0 0-1,0 1 1,0-1-1,0 0 1,1 0-1,-1 0 1,0 0-1,0 0 1,0 0-1,0 0 1,0 0-1,1 0 1,-1 0-1,0 1 1,0-1-1,0 0 1,1 0-1,-1 0 1,0 0-1,0 0 1,0 0-1,0 0 1,1 0-1,-1 0 1,0 0-1,0-1 1,0 1-1,0 0 1,1 0-1,-1 0 1,0 0-1,0 0 1,0 0-1,0 0 1,0 0-1,1 0 1,-1-1-1,0 1 1,0 0-1,0 0 1,0 0-1,0 0 1,6-6-23,0 1-1,-1-1 1,0 0 0,0-1-1,-1 1 1,0-1 0,0 1-1,0-1 1,-1-1 0,0 1-1,2-8 1,6-11-552,3-5-652,-5 12-1354,13-40 0,-6-1-4503,15-106 1,-23 93 2412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13901,'16'42'4036,"-16"-23"-288,0-1-3204,4-2-1121,8 8-415,6 1-2244,-39-52-11241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12172,'0'0'2081,"18"21"-4643,1-28-5606</inkml:trace>
  <inkml:trace contextRef="#ctx0" brushRef="#br0" timeOffset="1">272 1 3427,'8'3'2541,"0"0"-2020,-1 0-29,0-1 0,0 1 1,0 0-1,-1 1 0,7 4 1,-10-6-402,-1 0 1,0-1-1,0 1 1,0 0-1,-1 0 1,1 0 0,0 1-1,-1-1 1,0 0-1,1 1 1,-1-1-1,0 1 1,0-1 0,0 1-1,0-1 1,-1 1-1,1 0 1,-1-1-1,0 1 1,0 3-1,-1 4 147,0 1 0,-1-1 0,-1 0 0,0 0 0,0 0 0,-1 0 0,0 0 0,0-1 0,-10 14 0,-10 26 868,23-47-1039,0 1-1,0-1 1,0 1-1,0 0 1,1-1 0,0 1-1,-1-1 1,1 1-1,0 0 1,0 0-1,0-1 1,1 1-1,-1-1 1,1 1-1,-1 0 1,2 3-1,0-2 1,1 1-1,0-1 1,-1 1-1,2-1 1,-1 0-1,0 0 1,1 0-1,4 3 1,32 34 803,-39-40-854,0-1-1,0 1 0,0 0 0,0 0 1,0 0-1,-1 0 0,1 0 1,0 0-1,-1 0 0,1 1 1,-1-1-1,1 0 0,-1 0 1,0 0-1,1 1 0,-1-1 1,0 2-1,1 1-29,-1 4-371,-2 0-586,0-1-1,0 0 1,-1 0-1,0 0 0,-6 10 1,8-16 565,-1 1 0,0-1 1,1 1-1,-1-1 0,0 0 1,0 0-1,0 0 0,0 0 0,0 0 1,0-1-1,0 1 0,-1 0 1,1-1-1,0 0 0,0 1 0,0-1 1,-1 0-1,1 0 0,0 0 1,0-1-1,0 1 0,-1 0 0,1-1 1,-3 0-1,0-2-950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0 247 10218,'12'24'3758,"-12"-24"-3665,0 0 1,0 0-1,1 1 1,-1-1-1,0 0 0,0 0 1,0 0-1,0 1 1,0-1-1,0 0 1,0 0-1,1 1 0,-1-1 1,0 0-1,0 0 1,0 0-1,1 0 0,-1 1 1,0-1-1,0 0 1,0 0-1,1 0 1,-1 0-1,0 0 0,0 0 1,1 0-1,-1 0 1,0 0-1,0 1 1,1-1-1,-1 0 0,0 0 1,0 0-1,1 0 1,-1 0-1,0-1 0,1 1 1,21-1 1058,-1 0 0,40-9 0,-29 2-1741,-1-1-1,59-26 0,-89 35 434,0-1 0,0 1 0,0-1 0,0 1-1,0-1 1,0 1 0,0-1 0,0 0 0,0 0 0,0 1 0,0-1 0,-1 0 0,1 0 0,0 0 0,0 0 0,-1 0-1,1 0 1,-1 0 0,1-2 0,1 0-523,0-6-2247,-2-32-5974,0 30 7599,0 0-637,-6-15 1682,-8-1 710,10 23 681,0-1-1,0 1 0,0-1 0,-1 1 0,-7-5 1,-28-13 6333,12 13-5834,26 8-1576,-1 1 0,1-1 0,-1 0 1,1 1-1,-1 0 0,0 0 0,1 0 0,-1 0 1,1 0-1,-1 0 0,1 1 0,-1-1 0,0 1 1,1 0-1,0 0 0,-1 0 0,1 0 0,-1 0 0,1 0 1,0 1-1,0-1 0,0 1 0,0-1 0,0 1 1,0 0-1,0 0 0,1 0 0,-1 0 0,1 0 1,-1 0-1,1 0 0,0 0 0,-1 1 0,1-1 0,1 1 1,-1-1-1,0 1 0,1-1 0,-2 5 0,0 16-158,1-1 0,1 0 0,1 0 0,0 1 0,9 37 0,3-8-1466,23 61 1,-31-99 988,1 1 1,0-1-1,1-1 1,1 1-1,10 14 1,-9-23 415,-1-2 386,1-1-1,0 0 1,0-1-1,0 1 1,0-2-1,0 1 1,0-1-1,0-1 1,0 0-1,0 0 0,0 0 1,0-1-1,-1-1 1,1 0-1,10-4 1,-12 4 67,1-1 0,-1 1 0,0-1 1,0-1-1,0 1 0,0-1 0,-1-1 0,0 1 1,0-1-1,0 0 0,-1 0 0,0-1 0,0 1 1,0-1-1,-1 0 0,0-1 0,4-11 1,-5 13-108,-1 0 0,0-1 1,0 1-1,-1 0 1,0-1-1,0 1 0,0-1 1,-1 0-1,0 1 1,0-1-1,-1 0 1,1 1-1,-1-1 0,-3-8 1,2 11-198,-1-1 1,1 1 0,-1 0-1,0 0 1,0 0-1,-4-4 1,0 5-208,-10 3-64,17 0 271,-1 0 1,1 0 0,0 0-1,-1 0 1,1 0-1,0 0 1,-1 0-1,1 0 1,0 0-1,-1 0 1,1 1-1,0-1 1,-1 0-1,1 0 1,0 0-1,-1 0 1,1 1 0,0-1-1,0 0 1,-1 0-1,1 1 1,0-1-1,0 0 1,-1 0-1,1 1 1,0 0-1,-5 5-65,1 0-1,0 1 1,0 0 0,1 0-1,-1 0 1,2 0-1,-1 0 1,1 1 0,0-1-1,0 1 1,0 9-1,0-4-66,1-8 43,0-1 1,0 1 0,1 0-1,-1 0 1,1 0 0,0 0 0,0 0-1,1-1 1,0 1 0,-1 0 0,2 0-1,-1 0 1,0-1 0,1 1 0,0-1-1,0 1 1,0-1 0,4 5-1,10 13-774,-15-21 773,-1 0 0,1 0 0,0 1 0,0-1 0,0 0 1,0 0-1,0 0 0,0-1 0,0 1 0,0 0 0,0 0 0,0 0 0,0-1 0,0 1 0,1-1 0,-1 1 0,0-1 1,1 1-1,0-1 0,2 1-332,-3 0 253,0 0-1,1-1 0,-1 1 0,0-1 0,0 1 1,0-1-1,1 0 0,-1 0 0,0 1 1,0-1-1,1 0 0,-1 0 0,0 0 0,1 0 1,-1 0-1,0-1 0,3 1 0,1-1-576,-4 1 616,-1 0 0,1 0 0,0 0 0,0 0 1,-1 0-1,1 0 0,0 0 0,-1 0 0,1 0 0,0 0 0,-1 0 1,1-1-1,0 1 0,-1 0 0,1 0 0,0-1 0,-1 1 0,1 0 1,-1-1-1,1 1 0,-1-1 0,1 1 0,-1-1 0,1 0 0,7-5-2536,10-1-381,-10-10 929,-7 17 2107,0-1-1,0 1 1,0-1-1,0 1 1,0-1-1,0 1 1,0 0-1,0 0 0,0-1 1,0 1-1,0 0 1,0 0-1,0 0 1,0 0-1,0 0 1,1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0 104 12332,'0'-4'4068,"3"-25"2049,-2 23-5861,1 0-1,0 1 1,0-1 0,1 1 0,0-1-1,0 1 1,0 0 0,0 0 0,6-6-1,-8 10-225,0 0 0,0 0-1,1 0 1,-1 0-1,1 0 1,-1 1 0,1-1-1,-1 0 1,1 1-1,-1-1 1,1 1 0,-1-1-1,1 1 1,0 0-1,-1 0 1,1-1-1,0 1 1,-1 1 0,1-1-1,2 0 1,-3 0-59,6 3-158,-1 3 56,0 0-1,-1 0 1,0 0 0,0 0-1,0 1 1,0 0 0,-1 0-1,0 0 1,3 9-1,-1 1 89,0 1-1,-1 0 0,2 19 0,-1-1 551,-6-32 881,3-8-945,0-3-180,1 1 0,-1-1 0,-1 0-1,1 0 1,1-9 0,14-37 584,-4 27-845,-8 24-38,-4 2 11,4 0-125,-1 3-18,0 0 0,-1 0 0,0 1 1,0 0-1,0 0 0,0 0 0,-1 0 0,1 0 0,-1 1 0,0-1 0,-1 1 0,5 8 0,24 73-3126,-17-35 331,-13-49 2752,0-1-1,-1 1 0,1 0 1,-1 0-1,1-1 0,-1 1 1,0 0-1,0 0 0,1 0 1,-1-1-1,0 1 0,-1 0 1,1 0-1,0 0 0,-1 1 1,0 3-535,1 0-2099,0-2-561,0 14-240,0-13 304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1 334 8296,'3'-2'3550,"17"-10"-954,-1 0 1,21-19-1,-22 16-2376,-1 0 0,0-2 0,-1 0 0,-1-1 0,-1 0 0,0-1 0,-2-1 0,13-26 0,-23 44-156,-1 0 0,0-1-1,0 0 1,0 1 0,0-1-1,0 0 1,-1 1 0,1-1 0,-1 0-1,0 0 1,0 0 0,0 1-1,0-1 1,0 0 0,0 0 0,-1 0-1,0 1 1,1-1 0,-1 0-1,0 1 1,0-1 0,0 1 0,-1-1-1,1 1 1,-1-1 0,1 1-1,-1 0 1,0 0 0,0 0 0,-3-3-1,-2 1 7,6 4-64,-2-1-20,1 0 1,0 0 0,0 0-1,-1 1 1,1-1-1,0 1 1,-1-1 0,1 1-1,-1 0 1,1 0 0,0 0-1,-1 1 1,1-1-1,0 0 1,-1 1 0,1 0-1,0-1 1,-1 1 0,1 0-1,0 0 1,-3 2-1,0 2-44,1-1 1,1 1-1,-1 0 0,1 0 0,0 0 0,0 1 0,0-1 0,1 1 0,-1 0 0,1-1 0,1 1 0,-1 0 0,0 10 0,1-3-96,1-1 0,0 1 0,0 0 0,2-1 0,3 17 0,-4-23 65,0-1 1,1 1 0,0-1-1,0 1 1,0-1-1,1 0 1,0 0-1,0 0 1,0 0 0,1 0-1,-1 0 1,1-1-1,5 5 1,-7-8 48,-1 0-1,0-1 1,1 1 0,-1 0-1,1 0 1,-1-1 0,1 1-1,-1-1 1,1 1 0,-1-1-1,1 0 1,-1 0 0,1 1-1,0-1 1,-1 0-1,4-1 1,-1 1-75,0 0 16,1 0 0,-1-1 0,1 0 0,-1 0 0,1 0 0,-1 0 0,0 0 0,1-1 0,-1 0 0,0 0-1,4-3 1,42-32-640,-28 19 575,5-7 195,-22 20 126,1 0-1,-1 0 0,1 0 0,0 0 1,0 1-1,1 0 0,-1 0 1,1 1-1,0 0 0,9-4 1,7 1 302,-12 6-96,-4 2-387,-1 0 1,0 0 0,1 1-1,-1-1 1,-1 2 0,1-1 0,0 0-1,-1 1 1,1 0 0,-1 1-1,0-1 1,-1 1 0,1 0 0,-1 0-1,0 0 1,0 0 0,-1 1-1,1 0 1,-1 0 0,0 0-1,2 7 1,-5-12 57,1 1 0,-1 0 0,1-1 0,-1 1-1,0 0 1,0-1 0,0 1 0,0 0 0,0 0 0,0-1 0,-1 3-1,1 1 111,0 0 2984,0-9-2653,0 1-429,0 0-1,1 1 1,0-1-1,0 0 1,0 1-1,0-1 1,0 0-1,0 1 1,1-1-1,-1 1 1,1 0-1,0-1 0,2-1 1,34-34 22,-15 16-265,15-15-741,-36 35 706,1 0-1,-1 0 1,1 0-1,0 0 1,0 0 0,0 0-1,0 1 1,0 0 0,0-1-1,0 1 1,7-1-1,-10 2 22,1 0-1,0 0 0,0-1 0,0 1 0,0 0 1,0 0-1,0-1 0,0 1 0,0-1 0,0 1 0,-1-1 1,1 1-1,0-1 0,0 1 0,-1-1 0,1 0 1,0 1-1,-1-1 0,1 0 0,0-1 0,0 1-475,19 11-11202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1 7783,'1'6'1404,"0"0"-1,0 0 1,-1 0-1,0 1 0,0-1 1,-2 10-1,0 15-1724,2-26 313,3 65-188,-2-65 194,0 1-1,0-1 1,0 0-1,1 1 0,0-1 1,0 0-1,0 0 0,1 0 1,5 8-1,-7-11 32,1 0-1,-1 0 1,1-1-1,0 1 1,-1-1-1,1 1 1,0-1-1,0 0 0,0 0 1,0 0-1,0 0 1,0 0-1,0 0 1,0 0-1,0-1 1,0 1-1,0-1 1,4 1-1,-3-1 70,1 0-1,0-1 1,0 1-1,-1-1 1,1 0-1,0 0 1,-1 0-1,1 0 1,6-4-1,0-1 391,0 0-1,-1-1 1,1 0 0,-1-1-1,10-11 1,-17 18-382,-1-1 1,1 1-1,-1 0 0,0-1 1,1 1-1,-1-1 1,0 0-1,0 1 1,0-1-1,-1 0 0,1 0 1,0 1-1,0-4 1,5-13 1446,1-2-630,-7 20-889,1-1 0,-1 1-1,0 0 1,0-1 0,0 1 0,0 0-1,0-1 1,0 1 0,0-1-1,0 1 1,0 0 0,0-1 0,0 1-1,0-1 1,0 1 0,0 0 0,0-1-1,0 1 1,0-1 0,0 1 0,0 0-1,0-1 1,-1 1 0,1-1 0,-9-18 611,2 11-47,-3 1-517,-1 0 0,0 1 0,0 0 0,0 1 0,-1 0-1,-17-4 1,-72-12-3855,87 20-217,4 6 2364,7-4 439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8040,'32'0'3769,"-23"-3"-289,-7 2-3140,0-1-1,1 1 0,-1-1 1,0 1-1,1 0 1,-1 0-1,0 0 1,1 0-1,-1 0 0,1 1 1,4-1-1,-6 1-258,0 0-1,0 0 1,-1 0-1,1 0 1,0 0-1,0 0 1,0 0-1,0 0 0,-1 0 1,1-1-1,0 1 1,0 0-1,0-1 1,-1 1-1,1 0 1,0-1-1,0 1 1,-1-1-1,1 1 0,0-1 1,0 0-1,16-9 782,1 4-611,-8 6-267,-5 2-70,1 0 1,-1 0-1,1 1 1,-1 0-1,0 0 0,0 0 1,0 1-1,0-1 1,-1 1-1,1 0 1,-1 1-1,0-1 0,0 1 1,-1 0-1,1 0 1,-1 0-1,0 0 0,-1 0 1,3 7-1,5 11 165,-2 1-1,0 0 0,4 29 0,-11-49 264,2-7 10,10-11-4,0 0 0,-2-1-1,0-1 1,12-20 0,-12 17-149,1 0 0,1 1 1,19-21-1,-31 38-214,1-1 1,-1 0-1,1 1 0,-1-1 1,1 1-1,0-1 0,0 1 0,0 0 1,0 0-1,0 0 0,0 0 1,0 0-1,0 0 0,0 0 1,0 1-1,0-1 0,1 1 0,-1 0 1,0-1-1,0 1 0,1 0 1,-1 0-1,0 1 0,0-1 0,4 1 1,-1 2-134,0-1 0,-1 1 1,1 0-1,-1 1 0,0-1 0,0 1 1,0-1-1,-1 1 0,1 0 1,3 7-1,40 56-5034,10 13-8385,-53-75 10263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10 14125,'0'0'11179,"-4"-2"-10821,-10-4 21,10 5 0,4 1-359,0 0 0,0 1 0,0-1 0,0 0 0,0 1 0,0-1 1,0 0-1,0 1 0,0-1 0,0 0 0,-1 1 0,1-1 0,0 0 1,0 0-1,0 1 0,-1-1 0,1 0 0,0 1 0,0-1 0,0 0 1,-1 0-1,1 0 0,0 1 0,-1-1 0,1 0 0,-10 13 364,5 0-445,1 1 1,1-1-1,0 1 0,1-1 0,1 1 1,-1 25-1,10 92-621,-7-121 673,7 125-73,-10 135-1,-11-129-109,13-137 85,43 5-299,114-23 60,-110 8 244,-13 1 79,0-2 1,0-1-1,54-21 0,-83 26 99,0 0 1,0 0-1,0 0 1,6-5-1,-3 2 49,-5 4 62,2-12 5,-8 19-319,0 1 0,1-1 0,-1 0-1,1 0 1,0 1 0,1-1 0,0 1 0,-1 0-1,2-1 1,-1 1 0,1 10 0,0-6 21,0-1 0,0 1 0,2 0 0,-1-1 0,1 1 0,5 14-1,-7-23 107,1 0-1,-1 0 0,1 0 1,-1 0-1,1 0 0,0 0 1,-1 0-1,1 0 0,0 0 1,0 0-1,-1 0 0,1 0 1,0 0-1,2 0 0,0 2 11,-3-3-1,1 1 0,0-1 0,0 1-1,-1-1 1,1 1 0,0-1-1,0 0 1,0 0 0,-1 1-1,1-1 1,0 0 0,0 0-1,0 0 1,0 0 0,0 0-1,-1 0 1,1 0 0,0 0-1,0 0 1,0 0 0,0 0-1,0-1 1,0 1 0,6-4 258,0-2 142,-1-1 1,-1-1 0,7-11-1,-10 15-176,0 1-1,-1-1 0,0 0 0,0 0 1,0 0-1,-1 0 0,1 0 0,-1 0 0,0 0 1,0 0-1,0 0 0,-1-7 0,0 7-149,1 2-6,0 0 0,0 0 0,-1 0 0,1 0 0,0 0-1,-1 0 1,0 0 0,1 0 0,-1 0 0,0 0 0,-2-3 0,0 0 52,0-2-253,-1 0 0,0 1 1,0 0-1,-1 0 1,0 0-1,0 0 0,0 1 1,-11-9-1,13 12 9,-1-2-680,3 4-173,0-1 855,-1 1 0,1-1 0,0 1 0,0-1-1,0 0 1,0 0 0,-1 0 0,1 1 0,0-1 0,0 0-1,-1-2 1,2 2-65,-4-1-516,8 1-395,13-4 1186,0 1 1,0 1-1,1 0 1,23 0-1,-33 3-157,-1 1 0,1 0 0,-1 0 0,1 0 0,-1 1 0,0 0 0,0 0 0,0 1 0,0 0 0,0 0 0,0 1 0,-1-1 0,11 9 0,-7-2-178,0 1 0,11 15-1,3 14 39,-18-29 283,-4-8 157,1-3-134,1 0 0,0-1 0,0 1 0,0-1 1,-1 0-1,1 0 0,0 0 0,-1-1 0,1 1 0,-1-1 0,1 0 0,-1 0 1,0 0-1,0-1 0,0 1 0,3-3 0,-3 2-42,2-1-29,0 1 1,-1-1-1,1 1 0,0 0 0,1 0 0,-1 1 0,0 0 0,1 0 1,-1 0-1,1 1 0,6-2 0,-11 3-103,1 0 0,0 0-1,0 0 1,0 0 0,0 1 0,0-1-1,-1 0 1,1 1 0,0-1-1,0 1 1,-1 0 0,1 0 0,0-1-1,-1 1 1,1 0 0,-1 0 0,1 1-1,-1-1 1,1 0 0,-1 0 0,0 1-1,0-1 1,0 1 0,0-1 0,0 1-1,0-1 1,1 4 0,32 54-1943,-31-51 1375,0-1 0,0 1 0,0 0-1,-1 0 1,0 0 0,0 0 0,0 12 0,-1-14-359,-1-1-1,1 0 1,1 1-1,-1-1 1,1 0 0,2 6-1,-4-10 522,1 1 0,0 0 0,-1 0 0,1 0 0,0-1 0,0 1 0,0 0 0,0-1 0,1 1 0,-1-1 0,0 1 0,1-1 0,-1 1 0,1-1-1,1 1 1,-3-2 417,1-1-1,-1 1 0,0-1 0,1 1 0,-1-1 0,0 0 0,0 1 0,1-1 0,-1 1 0,0-1 0,0 0 0,0 1 0,0-1 1,0 0-1,0 1 0,0-1 0,0 0 0,0 1 0,-1-2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246 230 9545,'0'-6'3945,"-1"-12"-1836,0 0 1,-5-21-1,2 19-1510,-1 0 0,-1 0-1,-16-35 1,21 53-547,0 0 1,0 1-1,0-1 0,0 0 1,0 1-1,0-1 0,0 1 1,-1-1-1,-2-2 0,0 0 34,3 4-69,0-1 0,1 0 1,-1 0-1,0 0 1,0 0-1,0 1 1,0-1-1,1 0 0,-1 1 1,0-1-1,0 1 1,-1-1-1,1 1 0,0 0 1,0-1-1,0 1 1,0 0-1,0 0 1,0 0-1,-2-1 0,1 1 45,-8 0 125,3 3-200,1 0 0,-1 1 0,1 0 0,-1 0 0,1 0 1,1 1-1,-1 0 0,0 0 0,-4 7 0,7-9-13,0 1-1,0 0 1,1 0-1,0 1 0,0-1 1,0 0-1,0 1 1,1-1-1,0 1 1,-1 5-1,-3 9-188,6-13 124,7 10 27,-7-15 61,-1-1-1,1 1 0,-1 0 0,1-1 0,-1 1 1,1 0-1,0-1 0,-1 1 0,1-1 1,0 1-1,-1-1 0,1 0 0,0 1 0,-1-1 1,1 1-1,0-1 0,0 0 0,0 0 1,-1 0-1,1 1 0,0-1 0,0 0 0,1 0 1,-1 0-8,6 1-37,19-3 35,-20-2 19,-6 4-9,0 0 0,1-1 0,-1 1 0,0 0 0,1-1 0,-1 1 1,1 0-1,-1 0 0,0-1 0,1 1 0,-1 0 0,1 0 0,-1 0 0,1 0 0,-1-1 0,1 1 1,-1 0-1,1 0 0,-1 0 0,1 0 0,-1 0 0,1 0 0,-1 0 0,1 1 0,-1-1 0,1 0 1,3 0-104,0 1 0,-1 0 1,1-1-1,-1 1 0,1 0 1,-1 1-1,0-1 0,1 1 1,-1-1-1,0 1 0,0 0 1,0 0-1,0 1 0,0-1 1,-1 1-1,4 2 0,5 7-583,-1 1-1,11 17 0,-16-23 525,11 17-316,-2 1 0,0 0 0,20 53 0,-27-57 858,-1 1-1,-1-1 1,-1 1 0,-1 0 0,1 38-1,-4-48 16,-2 0 0,0 0 0,0 0 0,-1-1 0,0 1 0,-1-1 0,-1 1 0,1-1 0,-2 0 0,0-1 0,-8 13-1,1-7 163,0-1-1,0 0 1,-2 0-1,0-2 1,-24 18-1,23-19 109,-32 17-1,41-26-515,1 0 0,0 0 0,-1-1 0,1 0 0,-1 0 0,0-1 0,1 1 0,-13-1 0,17-1-136,0 0-1,0 0 1,0 0 0,1 0-1,-1-1 1,0 1-1,0 0 1,0-1 0,1 0-1,-1 1 1,0-1 0,1 0-1,-1 0 1,1 0-1,-1 0 1,1 0 0,-1 0-1,1 0 1,0-1 0,-1 1-1,1 0 1,0-1-1,0 1 1,0-1 0,0 1-1,0-1 1,0 0 0,1 1-1,-2-3 1,0-6-346,0 1 1,0-1 0,1 1-1,0-18 1,1 19 10,1-31-2804,2 1 1,2-1 0,17-72-1,26-66-6880,-25 86 5284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306 273 11435,'-2'-31'7699,"-3"0"-3388,1 13-3598,-1-1 0,-1 1 0,-1 0-1,-1 0 1,-12-21 0,1 13 158,13 20-727,4 2-88,-1 1 1,0-1 0,0 1 0,0 0-1,-1 0 1,1 0 0,-1 1 0,1-1 0,-1 1-1,0 0 1,0 0 0,-6-2 0,7 2-21,-1 1-53,1-1 1,-1 1-1,1 0 1,-1 0-1,0 0 1,0 0-1,1 1 1,-1-1 0,0 1-1,0 0 1,0 0-1,1 1 1,-1-1-1,0 1 1,0 0 0,1 0-1,-5 1 1,3 1-42,1-1 0,0 1 0,-1 0 1,1 0-1,1 0 0,-1 0 1,0 1-1,1-1 0,0 1 0,0 0 1,-5 7-1,1 3-92,0 0 0,0 1 0,2-1 0,0 1 0,1 0 0,0 0 0,-2 26 0,3-16-74,1 1-1,2 0 1,1 0 0,1 0 0,9 45-1,-8-56 50,1-1 0,1 0 0,0 1-1,1-2 1,1 1 0,0-1 0,0 0-1,1 0 1,1-1 0,0 0 0,16 15-1,-20-23 110,1 1 0,-1-1 0,1 0 0,0 0 0,0-1 0,0 1 0,1-1 0,-1-1 0,1 1 0,-1-1 0,1 0 0,0-1 0,0 0 0,0 0 0,0 0 0,0-1 0,0 0 0,0 0 0,0-1 0,0 0 0,0 0 0,0 0 0,-1-1 0,1 0 0,0-1 0,-1 1 0,1-1 0,-1-1 0,0 1 0,0-1 0,0 0 0,-1 0 0,1-1 0,-1 0 0,0 0 0,-1 0 0,1 0 0,-1-1 0,0 1 0,6-11 0,1 0 88,1 3 62,0 2-35,-11 11-50,0 0 0,0-1 0,0 1 0,0 0 0,0-1 0,0 1 1,0 0-1,0 0 0,0 0 0,0 0 0,0 0 0,0 0 0,0 1 1,1-1-1,-1 0 0,0 1 0,0-1 0,0 0 0,0 1 0,0-1 0,0 1 1,2 1 5,-1 0 1,1 0 0,-1 0-1,0 0 1,0 0-1,0 0 1,0 0 0,0 1-1,2 2 1,25 59 375,-9-19-5839,-18-40 4094,2 2 107,-30-33-11924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9257,'0'26'10751,"4"-23"-10164,30 31 337,-3-1-1600,2-1 0,39 29-1,-69-58 115,1 0 0,0 0 0,0-1 0,0 1 0,0-1 0,1 0 0,-1 0 0,9 2 0,-3 0-1645,-8-4 1685,-1 1 0,1-1 0,-1 1 0,1-1 0,0 0 0,-1 0 0,1 0 0,-1 0-1,1 0 1,3 0 0,-4-1 296,1 1-1,-1-1 0,0 0 0,1 1 0,-1-1 0,0 0 1,0 0-1,0 0 0,1 0 0,-1 0 0,0 0 1,1-2-1,7-6-1780,-7 8 1880,0 0-1,-1 1 1,1-1 0,0 0 0,0 1-1,-1 0 1,1-1 0,0 1 0,0 0-1,0 0 1,2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11467,'0'0'6758,"11"22"-6085,-11-1-6022,9-5-3363,-9-37 3875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111 562 9801,'5'11'4393,"-13"-9"-1949,2-2 366,6-2-2596,0 0 1,-1 0 0,1 0 0,0 1-1,0-1 1,1 0 0,-1 0 0,0 0-1,0 1 1,1-1 0,-1 0 0,1 1-1,0-3 1,13-30 1719,-7 18-1637,-1-3 45,-2 0 0,0 0 0,-2 0 1,2-36-1,-4 37-78,2-16 40,-2 1-1,-2 0 1,-1 0-1,-2-1 1,-1 2 0,-1-1-1,-16-43 1,22 74-298,0 1 0,1-1-1,-1 1 1,0-1 0,0 1 0,0-1 0,0 1 0,0-1-1,0 1 1,0 0 0,-2-2 0,-1 0 4,1-1-31,0 1-22,-8-6-43,8 6-20,-1 3-38,-14 0-182,15 4 123,-2 4 94,0 0 0,0 0 0,1 1 1,0-1-1,1 1 0,0 0 0,0 0 0,1 1 0,0-1 0,0 0 0,1 1 1,1-1-1,0 1 0,0-1 0,2 11 0,1 13-149,2 0-1,1-1 1,12 36-1,-13-55-44,-1 1-1,2-1 0,0 0 1,0 0-1,2-1 1,15 22-1,-19-30 51,-1 1 0,1-1-1,-1-1 1,1 1 0,0 0-1,1-1 1,-1 0 0,1 0-1,-1 0 1,1-1 0,0 1-1,0-1 1,0 0 0,0 0-1,0-1 1,0 0 0,1 0-1,-1 0 1,0 0 0,1-1-1,8 0 1,1-2-651,20-1-1491,-34 3 2140,1 0 0,0-1 0,0 1 0,-1 0 0,1-1 0,0 0-1,-1 1 1,1-1 0,-1 0 0,1 0 0,0 0 0,-1 0 0,3-2 0,-4 3 36,0-1 0,1 0 0,-1 0 0,1 1 0,-1-1 1,1 0-1,-1 1 0,1-1 0,0 0 0,-1 1 0,1-1 1,0 1-1,-1-1 0,1 1 0,0 0 0,0-1 0,-1 1 1,1 0-1,1-1 0,7-2-1725,-3-7-928,-5 10 2777,0 0 1,-1 0-1,1 0 1,0 0-1,-1 0 0,1 0 1,0 0-1,-1 0 0,1 0 1,-1 0-1,1 0 1,0 1-1,-1-1 0,1 0 1,-1 0-1,1 1 1,0 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9161,'0'0'8456,"7"29"-7816,1 1-608,-1-12 96,-2 2-64,1-1 1,-6-1-450,7-1-672,-29-23-12011,6-39 9032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10762,'25'-5'8013,"-21"9"-8024,37 37-2711,-25-23 1132,-15-16 1475,1 0-1,0 0 1,-1 0-1,1-1 1,0 1 0,0-1-1,0 1 1,0-1-1,3 1 1,-2 0 34,0 1 77,0 0-1,1 0 1,0-1-1,-1 1 1,1-1-1,0 0 1,0 0-1,1-1 1,-1 1-1,0-1 1,0 0 0,6 1-1,27 0 1051,22 2 8975,-76-12-8815,14 7-843,-1 4-117,0 0-241,1 0 0,-1 0 1,1 1-1,0-1 0,0 1 1,1 0-1,-1 0 0,1 0 1,-4 8-1,3-2-84,-1 1-1,2 0 1,-2 18-1,3-25-55,1 0-1,0 0 1,0 0-1,1-1 1,-1 1-1,1 0 1,0 0-1,0-1 1,0 1-1,0 0 1,1-1-1,0 0 1,-1 1-1,1-1 1,0 0-1,3 4 1,15 16-1093,-19-22 1155,-1 0 1,0-1-1,1 1 0,-1-1 1,1 1-1,-1-1 0,1 0 0,-1 1 1,1-1-1,-1 1 0,1-1 1,-1 0-1,1 1 0,-1-1 1,1 0-1,0 0 0,-1 0 0,1 1 1,0-1-1,0 0 0,25 6-1865,-25-6 1847,-1 0-1,1 0 1,-1 1-1,1-1 1,-1 0-1,1 0 1,-1 0-1,1 0 1,-1 0-1,1 0 1,-1 0-1,1 0 1,-1 0-1,1-1 1,-1 1-1,0 0 1,1 0-1,-1 0 1,1 0-1,-1-1 1,1 1-1,-1 0 1,0 0-1,1-1 1,-1 1-1,1 0 1,0-1-1,14-9-1654,-7 6 596,0-1 0,1 0 1,-2-1-1,8-7 0,9-18-2640,4 1 549,-26 25 3000,0-1-1,0 1 0,0 0 0,-1-1 1,0 0-1,1-7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11979,'-5'18'3652,"14"4"-1154,-9 4-1537,0 7-673,9 6-288,-9 6 0,9 7-128,-2 2-32,-7-2-320,13 2-193,-13-11-961,5-16-1633,8 7-320,-4-12-3716,-9-39 5157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120 6 9961,'0'0'8900,"-4"-1"-8100,-10-3-453,14 4-343,-1 0-1,1 0 1,0 0-1,-1 0 1,1 0-1,0 0 1,0 0-1,-1 0 1,1 0-1,0 0 1,-1 0-1,1 0 1,0 0-1,0 0 1,-1 0-1,1 0 1,0 1-1,-1-1 1,1 0-1,0 0 1,0 0-1,-1 0 1,1 0-1,0 1 1,0-1-1,-1 0 1,1 0-1,0 1 1,-10 6 43,0 1 1,1 1 0,0-1 0,-15 20 0,20-23-32,0 0 1,1 1-1,0-1 1,0 1-1,1 0 1,-1 0-1,1 0 1,0 0-1,1 0 1,0 0-1,0 0 1,-1 11-1,2-11-23,0-1-42,0 0 1,0 0-1,0 0 0,0 0 0,1 0 1,0 0-1,0 0 0,0-1 0,1 1 0,-1 0 1,6 8-1,-4-8-246,0 0-1,1 0 1,-1-1 0,1 1-1,0-1 1,1 0 0,-1 0-1,1 0 1,0 0 0,0-1-1,0 0 1,0 0 0,1-1 0,-1 1-1,7 1 1,-2 1-1002,-5-3-1,1 0 1,-1 0-1,0 0 0,1 0 0,-1-1 1,1 0-1,-1 0 0,1-1 0,7 1 1,14-1 325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337 28 11851,'-4'-1'4282,"-31"-12"3166,13 3-6302,20 10-1082,0-1-1,1 1 0,-1-1 0,1 1 0,-1-1 1,0 1-1,1 0 0,-1 0 0,0 0 0,1 0 0,-1 0 1,0 0-1,0 0 0,1 0 0,-4 2 0,0-1 101,-4 0-72,1 1 1,0 0-1,-1 1 1,1 0-1,0 0 1,1 0-1,-1 1 1,0 1-1,1-1 1,0 1-1,0 0 1,1 1-1,-1 0 1,1 0-1,-10 12 1,3 0-162,0 0 1,1 1-1,0 0 0,-14 37 1,19-37-76,0 1 1,1 0-1,2 1 0,0-1 1,1 1-1,0 0 0,2 0 1,1 0-1,0 0 0,2-1 1,0 1-1,2 0 0,0-1 1,1 1-1,1-1 0,1 0 0,0-1 1,2 0-1,0 0 0,1-1 1,1 0-1,24 29 0,-15-23-1110,44 40-1,-53-54-362,1 0-1,0-2 1,15 9-1,-16-12-2579,-1-6 2663,-3 1 283,-6 0 1028,0 0 0,0 1 0,0-1 0,0 0 0,1 0 0,-1 0 0,0 0 0,0 0 0,0 0 0,0 0 0,0 0-1,0-1 1,1 1 0,-1 0 0,0-1 0,0 1 0,0-1 0,0 1 0,0-1 0,0 0 0,1 0 0,8-6-1511,-8 6 1621,0 0-1,0 1 1,0-1 0,0 1 0,0 0 0,0 0 0,1-1-1,-1 1 1,2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11915,'0'0'14969,"2"5"-14766,15 50-1128,24 55 0,-2-11 175,-31-75 610,39 101-19,-40-118 133,10 7 68,-17-14-39,0 0 1,0 0-1,0 0 0,0 0 0,0 1 0,0-1 1,1 0-1,-1 0 0,0 0 0,0 0 0,0 0 0,0 0 1,1 1-1,-1-1 0,0 0 0,0 0 0,0 0 1,1 0-1,-1 0 0,0 0 0,0 0 0,0 0 0,1 0 1,-1 0-1,0 0 0,0 0 0,0 0 0,1 0 1,-1 0-1,0 0 0,0 0 0,0 0 0,1-1 0,-1 1 1,0 0-1,0 0 0,0 0 0,1 0 0,-1 0 1,0 0-1,0-1 0,0 1 0,0 0 0,0 0 0,1 0 1,-1 0-1,0-1 0,0 1 0,0 0 0,0 0 1,0-1-1,3-1 41,1-3 30,1 1 1,-1-1-1,0 1 1,0-1 0,-1 0-1,0-1 1,5-8-1,5-24 413,-1 0-1,-2-1 1,5-42-1,7-125 644,-13 105-1152,4-67-3736,-13 162 944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 12107,'29'48'5862,"-29"-6"-6342,0-26-449,9 5-288,-31-33-10282,-7-40 7655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13869,'3'2'3246,"2"1"-3042,0 0-1,0 0 1,0 0 0,-1 1 0,5 3 0,7 7-1881,12 8-48,2-2 0,41 22 0,76 32 1312,-126-64 604,-10-4 153,2-1 1,-1 0-1,1-1 1,16 4-1,-24-7-84,0-1-1,0 1 1,1-1-1,-1 0 0,0 0 1,1 0-1,-1-1 1,0 0-1,0 0 1,0 0-1,0-1 1,0 0-1,9-4 0,-8 3 250,-1-1 0,1 0-1,-1 0 1,0 0 0,0 0-1,-1-1 1,6-7 0,-9 11-388,7-7 832,-7 7-805,0 1 1,0-1-1,0 0 1,0-1-1,0 1 1,-1 0-1,1 0 1,0 0-1,-1 0 1,1-1-1,-1 1 1,0 0-1,1-1 1,-1 1-1,0 0 1,1-1-1,-1 1 0,0 0 1,0-1-1,0 1 1,0 0-1,-1-1 1,1-1-1,0 0 22,0 0 31,1 0 0,-1 0 0,0 0 0,0 0 0,0 0 0,-1 0 0,1 0-1,-1 0 1,0 0 0,0 0 0,0 0 0,0 0 0,0 1 0,0-1 0,-3-3 0,-12-10-62,13 14-206,0 0 1,0 1-1,0-1 1,0 1 0,0-1-1,0 1 1,0 0 0,-1 0-1,1 1 1,0-1-1,-1 1 1,1-1 0,0 1-1,-1 0 1,1 0 0,-1 1-1,1-1 1,0 1-1,-1 0 1,1 0 0,0 0-1,-5 2 1,2 1-98,0 0 0,0 1 0,1 0-1,-1 0 1,1 0 0,0 0 0,1 1 0,-1 0 0,1 0 0,1 0 0,-1 1 0,1-1-1,0 1 1,-2 7 0,1-3-15,0 0-1,1 1 1,1 0-1,0 0 1,0 0 0,2 0-1,0 18 1,0-23 123,1-1 1,0 1-1,0-1 1,1 1-1,0-1 1,0 0-1,1 1 1,0-1-1,6 10 1,-2-10-36,13 6 27,-10-9 37,9-3 65,-10-3 79,43-47 892,-51 49-1011,0 1 1,0-1-1,-1 0 0,1 0 0,0 0 1,0 1-1,0-1 0,0 0 1,0 1-1,0-1 0,0 0 1,0 1-1,0-1 0,0 1 0,0 0 1,0-1-1,2 1 0,1-1-58,-4 1 49,0 0-1,0 0 1,0 0-1,1 0 1,-1-1 0,0 1-1,0 0 1,0 0-1,1 0 1,-1 0-1,0 0 1,0 0-1,0 0 1,1 0 0,-1 0-1,0 0 1,0 0-1,1 0 1,-1 0-1,0 0 1,0 0-1,1 0 1,-1 0 0,0 0-1,0 0 1,0 0-1,1 1 1,-1-1-1,0 0 1,0 0 0,0 0-1,0 0 1,1 0-1,-1 1 1,13 9-498,-1 2 0,11 12 0,7 12-63,-12-14 839,23 21 1,-40-42-207,0 0 1,0 0-1,0 0 0,0 0 1,1 0-1,-1-1 1,0 1-1,0 0 1,1-1-1,-1 1 1,1 0-1,-1-1 1,0 0-1,1 1 0,1-1 1,2 1 129,-5-1-170,1 0-1,-1 0 1,0 1-1,0-1 1,1 0-1,-1 0 1,0 0-1,1 0 1,-1 0-1,0 0 0,1 0 1,-1 0-1,0 0 1,1 0-1,-1 0 1,0 0-1,1 0 1,-1 0-1,0 0 1,0 0-1,1 0 1,-1-1-1,0 1 1,1 0-1,-1 0 1,0 0-1,0 0 1,1-1-1,-1 1 1,1 0-1,8-8 325,1 0-1,-1 0 0,-1-1 0,9-10 1,-9 10-227,-1 0 1,2 1 0,-1 0-1,1 0 1,0 1-1,13-8 1,-20 13-141,0 1 0,0 0-1,0 0 1,0 0 0,0 1 0,1-1-1,-1 0 1,0 1 0,0-1 0,1 1-1,-1 0 1,0 0 0,0 0 0,3 0-1,4 0-134,87 6 1016,-88-9-410,-5 0-341,0 1-1,0-1 1,0 0 0,0 0 0,-1 0-1,1 0 1,-1 0 0,0-1 0,0 1 0,0-1-1,-1 1 1,1-1 0,-1 0 0,0 1-1,1-7 1,3-28-261,-5 34-454,0 0 0,-1-1 0,1 1 0,-1 0 0,0 0 0,0 0 0,0 0 1,-1 0-1,1 0 0,-1 0 0,-2-3 0,-2-2-1501,0 0 0,-1 1 0,0 0 0,0 1 0,-1 0 0,-13-10 0,-4 1-2797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 15 5605,'24'0'3257,"-17"-2"156,-6 2-3366,-1 0 0,1-1 0,-1 1 0,1-1 0,-1 1 0,0 0 0,1-1 0,-1 1 0,3-9 7712,-15 9-7414,0 2 1,0 0-1,0 0 1,0 1 0,1 1-1,-15 6 1,-1 1-61,-41 25 0,62-32-249,-1 0 0,0 1 0,1-1 0,0 1 0,0 0 0,0 1 0,1-1 0,-1 1 0,2 0 1,-1 1-1,0-1 0,1 1 0,1 0 0,-1 0 0,1 0 0,0 0 0,0 0 0,1 1 0,0 0 0,1-1 0,0 1 0,0 0 0,0 9 0,3 29-124,3 0 0,16 72 0,4 27-54,-22-114-209,-2-14-364,1 0-1,0 0 1,1-1-1,1 1 0,8 20 1,-7-25-1848,21-25-14135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92 10730,'0'0'11979,"2"4"-11728,8 16-103,-1 0-1,12 41 0,-16-44 29,0 0-1,1 0 1,1 0-1,1-1 1,17 27-1,-10-29 673,-11-11-655,-4-3-139,1 0 0,-1 1 0,1-1 1,0 1-1,-1-1 0,1 0 0,0 0 0,-1 1 0,1-1 0,0 0 0,-1 0 1,1 0-1,0 0 0,0 0 0,-1 0 0,1 0 0,0 0 0,0 0 1,-1 0-1,1 0 0,0 0 0,-1 0 0,1-1 0,0 1 0,-1 0 0,1 0 1,0-1-1,-1 1 0,1-1 0,-1 1 0,1 0 0,0-1 0,0 0 0,12-17 553,-12 18-593,70-120 1849,-60 97-2730,13-33-1,-19 31-2474,-2 4-6133,-2 10 6599,0-7-850,4 1-2693,5-13 4172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4 9289,'0'-3'19656,"1"5"-19459,-1 2-137,1 0-37,20 13 337,-6-6-419,0 0 1,-1 2-1,-1-1 0,0 2 0,-1 0 0,14 20 0,-20-24 0,0-1-1,-1 2 1,0-1-1,0 0 1,-1 1-1,-1 0 1,0 0-1,0 0 1,-1 0-1,-1 0 0,1 18 1,-3-12-50,0 1 1,-1-1-1,-1 1 0,-1-1 0,0 0 1,-10 23-1,-50 94-1098,46-99 698,-10 24-730,-6-10-581,15-8-304,13-29 492,0 1 0,-12 18 0,13-24 203,1-1-1,0 1 1,-5 12 0,-2 4-5832,2-5 4336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9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162 35 10794,'0'-3'4132,"0"2"-3536,0-1 1,0 1-1,-1 0 1,1-1-1,0 1 0,-1 0 1,1-1-1,-1 1 1,0 0-1,1 0 0,-1 0 1,0 0-1,0 0 0,0 0 1,0 0-1,0 0 1,-2-2-1,-4-2-714,6 4-68,-3-2 875,-27 3 1964,28 0-2461,2 3-186,-1 0-83,1 0 1,0 0-1,1 0 0,-1 0 1,0 1-1,1-1 1,0 0-1,0 0 1,0 0-1,0 1 1,1 4-1,9 45-568,-2-14 319,-5-21 302,-1-1 1,-1 1-1,0-1 0,-3 23 1,0-29 54,0 0 1,0 0-1,-1 0 1,-1-1-1,1 1 0,-2-1 1,-10 19-1,5-13 153,-2 0 0,0-2-1,0 1 1,-22 18 0,31-30-94,19-9-95,-12 5-124,0 1-1,-1-1 1,1 1 0,0-1-1,0 1 1,-1 0 0,7 1-1,-1 0-228,-9-1 348,1 0 0,-1 0-1,0 0 1,0 0 0,0 0 0,1 0 0,-1 0 0,0 0 0,0 0 0,1 0 0,-1 0 0,0 1 0,0-1 0,0 0 0,0 0 0,1 0 0,-1 0 0,0 0 0,0 0 0,0 1-1,0-1 1,1 0 0,-1 0 0,0 0 0,0 0 0,0 1 0,0-1 0,0 0 0,0 0 0,0 0 0,0 1 0,0-1 0,0 0 0,0 0 0,1 0 0,-1 1 0,0-1-1,0 0 1,0 0 0,-1 1 0,1-1 0,0 0 0,4 19-235,-2-1 0,0 1 0,-1-1 0,-1 1 0,-4 27 0,2 45-1221,2-88 1084,1 0-1,0 1 1,-1-1-1,1 0 0,1 0 1,-1 0-1,0 0 1,1 0-1,0 0 1,-1 0-1,1 0 1,0-1-1,1 1 1,-1 0-1,0-1 1,1 0-1,-1 0 0,1 0 1,4 3-1,-3-2-742,5 1-3269,14 1 6,-11-6 555,21-11 1842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9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0 157 17745,'16'0'4799,"-15"0"-4726,-1 0 1,0 0-1,0 0 1,0 0-1,0 0 0,1 0 1,-1 0-1,0 0 1,0 0-1,0 0 0,0 0 1,0 0-1,1 0 1,-1 0-1,0 0 0,0 0 1,0 0-1,0-1 1,0 1-1,0 0 0,1 0 1,-1 0-1,0 0 1,0 0-1,0 0 0,0 0 1,0-1-1,0 1 1,0 0-1,0 0 0,0 0 1,0 0-1,0 0 1,1-1-1,-1 1 0,0 0 1,0 0-1,0 0 1,0 0-1,0 0 0,0-1 1,0 1-1,0 0 1,0 0-1,0 0 0,-1 0 1,1 0-1,0-1 1,0 1-1,0 0 1,0 0-1,0 0 0,0 0 1,0 0-1,0-1 1,-1-3 518,0 2-530,1 1-1,0-1 1,-1 0-1,1 1 1,0-1-1,0 1 1,0-1-1,0 1 1,1-1 0,-1 0-1,0 1 1,0-1-1,1 1 1,-1-1-1,1 1 1,1-3-1,25-44 14,-26 46-102,1 0 0,0 0 0,-1 0 0,1 0 0,0 1 0,0-1 0,0 0 0,1 1-1,-1 0 1,0-1 0,0 1 0,1 0 0,-1 0 0,1 0 0,-1 0 0,1 1 0,-1-1 0,1 1 0,0 0 0,-1-1 0,1 1-1,-1 0 1,1 0 0,4 2 0,3 0-144,0 0-1,-1 1 1,1 0-1,14 7 1,-19-7 120,74 38-746,-59-30 700,-1 0 1,2-1-1,-1-1 0,1-1 0,39 9 0,-49-15-111,-1 0 0,1-1 0,-1 0 0,1-1-1,-1 0 1,1-1 0,-1 0 0,1 0 0,-1-1-1,0-1 1,13-4 0,1-2-1284,-5 2-589,-1-1 0,27-15 0,-18 4-2382,42-37 0,-61 48 2968,-1-1 0,13-18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11 12075,'4'-2'7907,"11"-5"-5751,-11 5-1515,-2 2-641,-1 1 0,1-1 0,0 1 0,-1-1-1,1 1 1,0 0 0,-1-1 0,1 1 0,-1 0 0,1 0 0,-1 0 0,0 0 0,1 0 0,-1 1 0,0-1 0,0 0-1,0 1 1,0-1 0,0 0 0,0 1 0,0-1 0,0 1 0,-1 0 0,2 2 0,2 8-26,0 0 0,4 17 0,-5-15 31,0-2-15,3 13 17,1 0 0,1-1-1,1-1 1,12 25 0,-18-43 26,0 1 1,0-1-1,0-1 0,1 1 0,0 0 1,0-1-1,0 0 0,0 0 0,0 0 1,1 0-1,0-1 0,0 1 0,0-1 1,0 0-1,0-1 0,1 0 0,-1 1 1,1-2-1,-1 1 0,1-1 0,0 1 1,0-2-1,8 1 0,23-8 907,-35 6-814,1 1 0,-1-1 0,0 0 0,1 0 0,-1 0 0,0 0 0,0 0 0,0-1 0,1 1 0,-1-1 0,-1 0 0,1 1 0,0-1 0,2-3 0,1-6 418,-4 8-42,-2 0-80,0 1-405,0 1 0,1-1 0,-1 1 1,0-1-1,0 1 0,0-1 1,-1 1-1,1-1 0,0 1 0,0 0 1,-1 0-1,1 0 0,-1 0 0,1 0 1,-1 0-1,1 0 0,-1 0 1,0 0-1,1 1 0,-1-1 0,0 1 1,0-1-1,1 1 0,-1 0 0,0 0 1,0 0-1,1 0 0,-1 0 1,0 0-1,0 0 0,0 0 0,1 1 1,-3 0-1,-15 4-92,10 0-48,3 1 89,1 1-1,-1 0 1,1 1-1,0-1 1,1 1-1,0 0 0,0 0 1,-4 11-1,4-3 47,0-1 0,0 1 0,2 0 0,-2 18 0,-12 153 1003,2-34 238,9-127-1186,0 0 0,-2 0 0,-16 43 0,-2-29-1636,22-33 1080,3-6 346,0 0-1,0 0 1,-1 0 0,1 0-1,0 0 1,-1 0 0,1 0-1,-1 0 1,1 0 0,-1-1-1,1 1 1,-1 0 0,0 0-1,1-1 1,-1 1 0,0 0-1,0-1 1,1 1 0,-1-1-1,0 1 1,0-1 0,0 1-1,0-1 1,0 0 0,0 1-1,0-1 1,0 0 0,1 0-1,-1 1 1,0-1 0,0 0-1,0 0 1,0 0 0,0 0-1,0 0 1,-2-1 0,-23 3-7395,21-2 6324,1 1 0,0-1 0,-1 0 0,1 0 0,0 0 0,-1-1 0,1 0 0,0 1 0,-8-4 0,-16-11-2245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9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356 18 14189,'-3'0'4335,"-26"-4"1098,-14-5-3830,38 8-1430,1 0 1,-1 0-1,0 0 0,0 1 0,0 0 1,0 0-1,0 0 0,-7 2 0,7-2-114,-6 3 192,-3 4-220,0 0 1,0 1 0,0 0-1,1 1 1,1 1 0,-1 0-1,2 1 1,-1 0-1,1 1 1,1 0 0,0 0-1,1 1 1,-8 15 0,10-14-37,1 1 0,0-1 0,1 1 0,1 0 1,0 0-1,1 1 0,1-1 0,-1 17 0,3-21-100,0 0-1,1 0 1,1 1-1,-1-1 1,2-1-1,0 1 1,0 0-1,1 0 1,0-1-1,0 0 1,2 0 0,8 14-1,-3-11-638,0 0-1,1-1 1,0 0-1,0-1 1,2-1-1,-1 0 1,1-1-1,1 0 1,-1-1-1,22 8 1,-12-6-1247,1-1 0,-1-1-1,2-1 1,-1-1 0,1-2 0,47 3-1,-57-7 549,-1-2 0,18-3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9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175 1 14830,'3'0'4228,"6"2"-2690,0 0 0,1 1 0,-1 0 1,9 4-1,-1 0-757,-8-4-528,-1 1 0,1 0 1,-1 0-1,1 1 0,-1 0 0,11 9 0,39 39 84,-47-42-430,-1 1-1,0 0 1,0 1 0,-2 0 0,1 0 0,-2 1-1,0 0 1,9 25 0,-12-27-119,-1 0 0,0 0 0,-1 0-1,0 0 1,-1 0 0,-1 0 0,0 0 0,0 1 0,-2-1-1,1 0 1,-5 17 0,-2-3-837,-1-1 1,-1 0-1,0-1 0,-2 0 0,-1-1 0,-1 0 1,-1-1-1,-1 0 0,-1-1 0,-1-1 1,0-1-1,-24 18 0,12-13-833,-76 56-4569,33-41 3088,58-29 3055,1 0 0,-17 16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5:30.7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0 203 10890,'7'-22'7586,"-7"9"-4602,6 120-914,33 183-1,-17-157-1659,-21-124-193,0 0 1,1 1 0,0-1-1,1-1 1,-1 1 0,2 0-1,-1-1 1,7 11 0,-10-19-209,0 0-1,0 0 1,0 0 0,0 0 0,0 0-1,0 0 1,0 1 0,0-1 0,1 0-1,-1 0 1,0 0 0,0 0 0,0 0-1,0 0 1,0 0 0,0 0 0,0 0-1,1 0 1,-1 1 0,0-1 0,0 0-1,0 0 1,0 0 0,0 0 0,0 0-1,1 0 1,-1 0 0,0 0 0,0 0-1,0 0 1,0 0 0,0 0 0,0 0-1,1 0 1,-1 0 0,0 0 0,0 0-1,0-1 1,0 1 0,0 0 0,0 0-1,1 0 1,-1 0 0,0 0 0,0 0-1,0 0 1,0 0 0,0 0 0,0 0-1,0-1 1,0 1 0,0 0 0,1 0-1,-1 0 1,0 0 0,0 0 0,0 0-1,0-1 1,0 1 0,0 0 0,9-9 170,-1 0 0,0 0 0,12-21 0,14-17-500,115-153-7996,-105 135 5679,131-203-7558,-84 119 4948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6:56.6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0 542 11018,'0'0'8296,"2"3"-7991,4 9 45,0 0 1,0 0 0,-2 1 0,5 17 0,9 23 425,12 22 98,-18-43 1048,24 47 1,-34-75-423,3-4-806,13 0-117,-18 0-561,1 0 0,-1 0 0,0 0 1,1 0-1,-1 0 0,0 0 0,1 0 0,-1 0 1,0-1-1,1 1 0,-1 0 0,0 0 0,1 0 1,-1 0-1,0 0 0,1-1 0,-1 1 0,0 0 1,1 0-1,-1-1 0,0 1 0,0 0 0,1 0 1,-1-1-1,0 1 0,0 0 0,1-1 0,43-51-1337,68-104 0,-32 38-4517,-18 29 1827,112-192-6527,-88 115 5301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6:01.6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546 7 13581,'-3'0'4361,"-23"-4"49,24 3-4341,-1 1 171,-8 0 97,8 0 10,0 0-27,2 0-340,0-1 27,1 1 0,-1 0 0,1 0 0,0 0 0,-1 0 0,1 0 0,-1 0 0,1 0 0,-1 0 0,1 0 0,-1 0 0,1 0 0,-1 0 0,1 0 0,-1 0 0,1 0-1,-1 0 1,1 0 0,-1 0 0,1 1 0,-1-1 0,1 0 0,0 0 0,-1 1 0,1-1 0,-1 0 0,1 1 0,0-1 0,-1 0 0,1 1 0,0-1 0,0 1 0,-1-1 0,1 0 0,0 1 0,0-1 0,-1 1 0,1-1 0,0 1 0,0-1-1,0 1 1,0-1 0,0 1 0,0-1 0,0 1 0,0-1 0,0 1 0,0-1 0,0 0 0,0 1 0,0-1 0,0 1 0,0-1 0,0 1 0,1-1 0,-1 1 0,0-1 0,0 1 0,1-1 0,-1 0 0,0 1 0,1-1 0,-1 1 0,1-1-1,24 49-280,-2 0-1,-3 2 0,24 87 0,-33-86 511,-3 1 0,-2 0 0,-2 0 1,-3 1-1,-2-1 0,-3 1 0,-1-1 1,-3-1-1,-3 1 0,-1-1 0,-27 67 0,12-51 67,-2-3-1,-72 115 1,68-127-905,-22 28-1337,-20 5-2372,56-66 2792,9-9 7,-1-1-1,-1 0 1,1 0-1,-2-1 1,0 0-1,0-2 1,0 1-1,-26 9 0,-2-11-2143,12 4 2556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1 159 8328,'2'3'3374,"-1"0"-2808,1-1-1,-1 1 1,1 0 0,-1 0 0,0 0 0,0 0 0,-1 1 0,1 3 0,3-1-620,-1-3 98,0-1-1,0 1 1,1-1-1,-1 1 1,1-1-1,0 0 0,0-1 1,-1 1-1,1-1 1,0 1-1,1-1 1,-1-1-1,8 2 1,-4-2 118,0-1 1,0 1 0,-1-2-1,1 1 1,0-1 0,0 0 0,-1-1-1,0 0 1,1 0 0,-1 0-1,0-1 1,0 0 0,-1 0-1,1-1 1,-1 0 0,0 0-1,0-1 1,6-7 0,-9 9-16,0 0 1,0 0-1,0-1 1,-1 1-1,0-1 1,1 0-1,-2 0 1,1 0-1,0 0 1,1-9-1,-3 14-136,6-23 422,-6 22-397,1-1 0,-1 1-1,0 0 1,1-1 0,-1 1 0,0-1 0,0 1 0,0-1 0,0 1 0,0-1 0,0 1 0,-1-1 0,1 1 0,0-1 0,-1 1 0,1-1 0,-2-1 0,1-1 64,-4-6 87,4 8-211,0-1-9,0 1 0,0 0 0,-1 0 0,1 1 0,0-1 0,-1 0 0,0 0 0,1 1 0,-1-1 0,0 0 0,0 1 0,1 0 0,-1 0 0,0-1 0,-1 1 0,1 0 0,0 0 0,-4 0 0,1 0-69,0 0 1,0 1-1,1 0 1,-1 0-1,0 1 1,0-1 0,0 1-1,0 0 1,0 0-1,0 1 1,1-1-1,-1 1 1,-7 4 0,5 0 39,-1 0 1,1 0 0,1 1 0,0 0 0,0 0-1,0 0 1,0 1 0,1 0 0,1 0 0,-1 0-1,1 1 1,1-1 0,-5 15 0,7-18-25,0-1 0,0 0 1,0 1-1,0-1 0,1 1 1,0-1-1,0 1 0,0-1 1,0 1-1,1-1 0,0 1 1,0-1-1,0 0 0,0 1 1,1-1-1,-1 0 0,1 0 1,0 0-1,1 0 0,-1 0 1,1-1-1,-1 1 0,1 0 1,0-1-1,0 0 0,1 0 1,-1 0-1,1 0 0,-1-1 1,6 4-1,-2-3-428,0 0 0,0-1-1,0 1 1,0-1 0,0 0 0,0-1 0,1 0 0,-1 0-1,0-1 1,1 1 0,-1-2 0,1 1 0,-1-1 0,0 0 0,0-1-1,14-4 1,3-3-1196,0-1-1,-1-1 1,29-18-1,-47 27 2318,0-2 0,0 1 0,-1 0 0,1-1 0,-1 0 0,0 0 1,0 0-1,0 0 0,0-1 0,-1 0 0,0 0 0,4-7 0,-5 8-21,-1 0 0,1 0 0,-1 0 0,0-1 0,-1 1 0,1 0 0,-1 0 0,0 0 0,0 0 0,0-1 0,0 1 0,-1 0 1,1 0-1,-3-7 0,-1 0 277,4 9-820,0 1 0,-1-1-1,1 1 1,-1-1 0,1 1 0,-1 0 0,0-1-1,0 1 1,1 0 0,-1 0 0,0 0 0,0 0-1,0 0 1,0 0 0,-2-2 0,-17-14 56,13 16-136,4 1 23,3 0 11,0 0-1,0 0 1,-1 0 0,1 0 0,0 0-1,0 0 1,0 0 0,-1 0 0,1 0-1,0 0 1,0 0 0,0 0 0,0 0 0,-1 0-1,1 0 1,0 0 0,0 0 0,0 0-1,0 0 1,-1 0 0,1 0 0,0 0-1,0 0 1,0 1 0,0-1 0,-1 0 0,1 0-1,0 0 1,0 0 0,0 0 0,0 0-1,0 1 1,0-1 0,-1 0 0,1 0-1,0 0 1,0 1 0,-3 3-35,-1 0-1,1 1 1,1 0-1,-1 0 1,1 0-1,-1 0 1,1 0 0,1 0-1,-1 0 1,1 1-1,0-1 1,0 1 0,0 7-1,1-2-5,0 0 1,1 0-1,0 0 0,1 0 0,5 20 0,-2-25-47,10 8-5,-6-11-5,9-3-11,-18 0 109,1 0-1,-1 0 1,0 0 0,1 0 0,-1 0 0,1 0-1,-1 0 1,0 0 0,1-1 0,-1 1 0,0 0-1,1 0 1,-1 0 0,1 0 0,-1-1 0,0 1-1,1 0 1,-1 0 0,0-1 0,0 1 0,1 0-1,-1 0 1,0-1 0,1 1 0,21-23-77,-13 12 88,-1-1 1,0-1 0,0 1-1,-1-1 1,-1-1 0,0 1-1,6-24 1,-12 36-20,1 0-1,-1 0 1,0 0 0,1-1-1,-1 1 1,1 0 0,-1 0-1,1 0 1,-1 0 0,1 0 0,0 0-1,-1 0 1,1 0 0,1 0-1,0-2-26,0 0-96,0 3 117,-1 0 0,1 1 0,-1-1 0,0 1-1,1 0 1,-1-1 0,0 1 0,1 0 0,-1 0-1,0-1 1,0 1 0,0 0 0,1 0 0,-1 1-1,0-1 1,-1 0 0,1 0 0,0 0-1,1 3 1,16 30-50,-15-27 46,34 73-1580,-35-77-300,6 10-4518,-14-21 2802,4-1 451,2-19 1506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6:02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0 116 11819,'3'4'3844,"10"21"-3095,-1 0 1,-1 1-1,-2 0 1,9 33-1,-4-11-535,33 75 320,-47-121-476,1 0 1,0-1-1,0 1 1,0 0-1,0 0 0,0-1 1,0 1-1,0-1 1,1 1-1,-1-1 1,0 1-1,1-1 1,-1 0-1,1 0 0,0 1 1,-1-1-1,1 0 1,3 1-1,-4-2-19,1 0 0,0 0 0,0 0 0,0 0 0,-1 0 0,1 0 0,0 0 0,0 0 0,-1-1 0,1 1 0,0-1 0,-1 1 0,1-1 0,0 0 0,-1 0 0,3-1 0,5-4 77,-1-1 0,0-1 1,0 1-1,0-1 0,7-11 0,-12 16-67,19-25 1,-1-1-1,-2-1 0,-1 0 1,19-42-1,-28 50-37,-1 0 0,0 0 0,-2-1 0,0 0-1,-2 0 1,0 0 0,0-33 0,-3 44-248,3 16 12,2 19-5,25 298-785,-28-283 824,8 193 299,-11-184-1872,-3 1 0,-14 84 0,1-84-2935,11-43 1824,-6-10 1776,8 3 1011,1 0 0,1-1-1,-1 1 1,0-1 0,0 0-1,1 0 1,0 1 0,0-1-1,-1 0 1,1 0 0,0-4-1,-7-39 810,7 34-369,-6-32 1199,-2-19 2439,-1-69 0,10 104-2968,-1 17-582,1 0-1,0 0 1,1 0 0,3-19-1,-3 26-413,0 1 0,0 0 0,1-1 0,-1 1 0,1 0 0,0 0-1,0 0 1,0 0 0,0 0 0,0 1 0,1-1 0,-1 1 0,1-1 0,0 1-1,-1 0 1,1 0 0,0 0 0,0 0 0,4-1 0,45-18-2198,67-18-1,-54 18-767,-61 20 2482,1-1 0,0-1-1,0 1 1,-1-1 0,0 0 0,6-4-1,12-8-2058,10 0-671,-12-9 400,-18 21 2584,1 2-1,-1-1 1,1 0-1,0 0 1,0 1-1,0-1 1,5-1-1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6:11.4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11 123 13933,'-3'-2'8056,"3"2"-8010,-1 0 1,1 0 0,0 0-1,-1 0 1,1-1-1,0 1 1,-1 0 0,1 0-1,0 0 1,-1-1 0,1 1-1,0 0 1,0 0-1,-1-1 1,1 1 0,0 0-1,0 0 1,-1-1-1,1 1 1,0 0 0,0-1-1,0 1 1,0 0 0,-1-1-1,1 1 1,0 0-1,0-1 1,0 1 0,0-1-1,0 1 1,0 0-1,0-1 1,0 1 0,0 0-1,0-1 1,0 1 0,0-1-1,0 1 1,18-9 275,74-31 18,-4 1-861,-67 30 30,-17 7 63,0 1-1,0-1 1,0 0 0,0 1 0,0 0 0,0 0 0,0 0 0,0 0 0,8 1-1,-9 0-420,8 1-91,-3-2-4184,-6 6 992,10 18 54,-10-14 800,-8 10 2504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6:11.7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24 9257,'-20'-6'8904,"37"14"-8423,2-8-97,-1-5-288,10 5-96,-3-7-288,2 2-32,2 5-193,-5-8-416,0 8-480,-7 0-1122,5 0-4611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6:12.2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94 252 5958,'-2'0'362,"-1"1"1,0 0-1,0-1 1,1 1-1,-1 0 1,0 0-1,1 0 1,-1 1-1,1-1 1,0 1-1,-1-1 1,1 1-1,0 0 1,0 0-1,0 0 1,0 0-1,-2 3 0,-15 15 1847,16-18-2082,1 0 0,-1 0 0,1 0 0,0 1 0,0-1 0,0 0 0,0 1 0,1-1-1,-1 1 1,1 0 0,-1-1 0,1 1 0,0 0 0,0 0 0,0 0 0,1 0 0,-1 0 0,1 0 0,-1 0-1,1 0 1,0 0 0,1 5 0,0-5-94,-1 1-1,2-1 1,-1 0-1,0 0 1,0 0 0,1 0-1,0-1 1,0 1-1,-1 0 1,1-1-1,1 1 1,-1-1 0,0 0-1,1 1 1,-1-1-1,1 0 1,0-1-1,-1 1 1,1 0 0,0-1-1,3 2 1,4 0-23,-1 0 1,1 0 0,-1-1 0,1 0 0,0-1-1,0 0 1,-1 0 0,1-1 0,0 0 0,0-1 0,0 0-1,-1-1 1,1 0 0,0-1 0,-1 1 0,0-2-1,1 1 1,9-7 0,-6 3-21,-1 0 0,0-1 0,0 0 0,-1-1 0,0 0 0,0-1 0,-1-1 0,0 1 0,-1-1 0,-1-1-1,0 0 1,8-14 0,77-202-520,-81 195 463,-11 30-24,2 2-11,-3 0 96,1 1 0,-1 0-1,1 0 1,-1-1-1,1 1 1,-1 0 0,1 0-1,-1 0 1,1 0-1,-1 0 1,1 0 0,0 0-1,-1 0 1,1 0-1,-1 0 1,1 0 0,-1 0-1,1 0 1,-1 1-1,1-1 1,-1 0 0,1 0-1,-1 1 1,1-1-1,-1 0 1,1 0 0,-1 1-1,0-1 1,1 1-1,-1-1 1,1 0 0,-1 1-1,0-1 1,1 1-1,-1-1 1,0 1 0,0-1-1,1 1 1,-1-1-1,0 1 1,0-1 0,0 1-1,0-1 1,0 1-1,0-1 1,1 1 0,-1-1-1,-1 2 1,6 39-278,-4-25 225,16 258-378,-15-158-3434,-2-112 3150,1-8 144,5-11 1392,0 0-1,0 0 0,2 1 0,-1 0 0,2 0 0,0 1 0,1 0 0,0 0 0,15-14 0,-11 15-698,-7 5-783,0 1 0,0 0 0,0 1 0,12-8 0,-16 12 189,-1 0-1,0 0 1,1-1-1,-1 1 1,0-1-1,0 1 0,0-1 1,0 0-1,-1 0 1,1 0-1,2-2 1,2-4-1072,-4 5 382,1-1-1,0 0 1,-1 1 0,1-1-1,2-7 1,-4 9 950,-1 1 83,1 0 1,0 0-1,0 0 0,-1 0 1,1 1-1,0-1 0,0 0 0,0 0 1,0 1-1,0-1 0,0 0 1,2 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6:12.9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1 106 6758,'12'30'5380,"-12"-27"-5024,1 0 0,-1 0 0,1 1 0,-1-1 0,0 0-1,0 0 1,0 0 0,-1 0 0,1 0 0,-3 6 0,1 4 26,1 1 0,0-1 0,0 1 0,2-1 0,-1 0 0,4 14 0,-3-19-311,1-1 0,0 0 0,0 0 0,4 9-1,-5-13-36,0-1-1,0 1 0,1-1 0,-1 1 0,1-1 0,0 0 1,-1 0-1,1 0 0,0 0 0,0 0 0,0 0 0,1 0 1,-1-1-1,0 1 0,1-1 0,3 2 0,14 4 213,-19-7-222,0 1 0,1-1 0,-1 1 1,0-1-1,0 0 0,1 0 0,-1 0 0,0 0 0,0 0 1,1 0-1,-1 0 0,0 0 0,0 0 0,1 0 0,-1-1 1,0 1-1,0-1 0,0 1 0,2-1 0,0-1 64,-2 2-66,0 0 0,1 0 0,-1 0 1,0-1-1,0 1 0,0-1 0,0 1 0,0 0 0,0-1 1,0 0-1,0 1 0,0-1 0,0 0 0,-1 1 0,1-1 1,0 0-1,0 0 0,0 0 0,0-1 0,1-1 42,0 1-62,0 0 0,0 0-1,0 0 1,-1-1 0,1 1-1,-1-1 1,1 1 0,-1-1 0,0 0-1,0 1 1,0-1 0,0 0-1,-1 0 1,1 0 0,0-5 0,2-8-254,10-34-864,-6 19-125,20-48 0,16-37 1214,-41 113 764,-2 0-262,1-6 88,3 25 342,2 31 307,-3 12-1341,3 164-1242,-8-188-87,-10 59 1,11-83 426,7-21 1429,5-21 945,0-2-136,-5 16-567,-5 15-595,0 0 1,-1 1-1,1-1 0,0 0 0,0 1 1,0-1-1,0 0 0,0 1 0,1-1 0,-1 1 1,0-1-1,1 1 0,-1 0 0,2-1 1,3-3 49,-1 0-84,1 0 0,-1 1 0,1-1 0,0 1 0,0 1 0,1-1 0,-1 1 0,1 0 0,-1 1 0,1-1 0,0 1 0,0 1 0,9-2 0,18 1-3474,-2 5-4855,-27-2 4560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6:13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11082,'0'5'3700,"1"4"-3072,0 1 0,1-1 0,0 0 1,0 0-1,1 0 0,1-1 0,4 10 0,35 63-827,-40-77 224,-1-1 0,1 1 0,0-1 0,0 1-1,0-1 1,0 0 0,0 0 0,1 0 0,-1-1 0,1 1 0,0-1 0,0 0 0,0 0 0,0 0 0,0-1-1,0 1 1,0-1 0,1 0 0,-1 0 0,1-1 0,-1 1 0,0-1 0,1 0 0,-1 0 0,5-1 0,11-2 60,-1 0 0,0-2 0,0 0 1,25-11-1,-12 4-294,-29 11-592,-8-6-4517,-2-4 3955,-6 3-3733,-6-1 1178,14 7 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6:13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 8168,'4'0'3486,"87"-5"3162,20-1-5377,-97 7-1209,1 0 0,0 0 0,-1 2-1,1 0 1,20 7 0,-30-9-77,-1 1-1,0 1 1,0-1-1,1 1 1,-2-1-1,1 1 1,0 0-1,0 1 0,-1-1 1,0 1-1,0-1 1,0 1-1,0 0 1,0 0-1,2 5 1,-4-6-175,1 0 0,-1 1-1,0-1 1,0 0 0,0 1 0,0-1 0,-1 0 0,1 1 0,-1-1 0,0 1 0,0-1-1,0 1 1,0-1 0,-1 1 0,1-1 0,-1 0 0,0 1 0,0-1 0,0 0 0,-1 1-1,-1 3 1,-14 17-3344,6 5-224,-8-9-37,17-18 3321,1 1 1,0-1 0,-1 1 0,1-1 0,0 1 0,1 0 0,-2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7:33.2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8833 7817 12364,'-63'16'6016,"43"-10"-3545,-38 6 1,-256 10-1824,22-2-1232,-479 107 330,97-11 626,435-93 396,0-11 1,0-10-1,-362-43 0,276-6 167,2-14 0,-322-107-1,282 49-779,-397-188 0,-252-203 155,823 406-137,-303-220 1,389 242-54,3-4-1,4-4 1,3-4-1,-86-117 1,105 112-83,6-4 0,3-3 1,6-2-1,4-3 0,-50-146 1,52 97-114,7-3 0,-40-266 0,69 290-68,7-1 1,5 0 0,22-213 0,0 211 16,6 1 1,7 1-1,61-178 1,-53 216-29,3 2 0,5 2 0,5 1 0,123-176 0,-97 175-282,173-169 0,127-44-520,-163 160 599,6 10 0,253-121 1,283-49-1206,24 71 328,549-36 1270,22 139-176,-347 121 141,-795 24 7,-1 10 0,394 84 0,-472-67-30,-1 7 0,-2 5 1,137 72-1,-119-41-9,-4 6 0,161 126 0,-18 43 35,-98-82-107,322 229-307,-446-354 355,-2 3 1,-2 3-1,-2 3 1,76 96-1,-88-89 146,-4 1 0,-2 2 0,-3 2 0,-3 1-1,45 140 1,-42-87 94,-5 2-1,26 236 0,-53-302-133,-2 0 1,-2 0-1,-15 94 0,-50 169 230,-17 4-203,-26 116 75,42-105-66,-92 413 186,-136 223 790,110-547 135,-42-20-557,183-334-353,-2-1 1,-4-3 0,-71 75-1,90-111-66,-1 0-1,-1-2 1,-2-1-1,-1-2 1,-1-1-1,0-3 1,-78 33-1,23-22-31,-149 32 0,-102-3 184,233-43-339,-262 21-1155,325-37-168,-54-6 0,-2-7-3644,19-1-2800,-97-29 1,88 12 2639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7:38.2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0 608 14606,'12'21'11232,"-12"-18"-11083,0 8 43,0-8 401,0 0-257,0 41 357,1 1-1,13 72 0,-12-108-660,-1-2 11,0 1 0,1-1-1,0 0 1,1 0 0,-1 0-1,1 0 1,5 8 0,-5-10-11,15 40 64,-17-42-38,4 4 165,-5-7-204,0 0 1,0 1 0,0-1 0,0 0 0,0 1-1,0-1 1,0 0 0,0 1 0,0-1-1,0 0 1,1 1 0,-1-1 0,0 0 0,0 0-1,0 1 1,1-1 0,-1 0 0,0 0-1,0 1 1,1-1 0,-1 0 0,0 0 0,0 0-1,1 1 1,-1-1 0,0 0 0,1 0-1,-1 0 1,0 0 0,1 0 0,-1 0 0,0 1-1,1-1 1,-1 0 0,1 0 0,3-2 52,-1 0 0,1 0-1,-1 0 1,0-1 0,0 1 0,1-1 0,-2 0 0,1 0 0,0 0 0,0 0 0,-1 0 0,0-1 0,3-5 0,11-13 127,11-12-25,72-84-348,-46 60-3106,46-66-1,21-36-3134,82-116-3436,-93 115 4379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29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333 1 10058,'0'41'3427,"-25"-11"-1281,6 1-1634,-1 5-320,-6 3-224,-1 0-32,0-2-160,-7 0-192,7-3-257,-7-5-352,10-5-416,0-2-673,-1-22-1057,25 26-128,-21-35 192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9001,'31'71'4747,"-20"-49"-4283,0 1 0,8 32 0,-13-32 57,-1 0 0,-1 0 0,-1 0 0,0 36 0,-3-56 424,-5-2 90,-15 4-20,15-4-92,4-5-122,-1-1-688,1 0 0,1 1 0,-1-1 0,1 0 0,0 0 0,0 0 0,0 0 0,0 0 0,1 0 0,0 1 0,0-1 0,1 0 0,-1 0 0,3-4 0,4-7-249,1 0 0,19-25-1,-18 28-630,1 0-1,1 1 0,0 0 0,1 1 0,28-19 0,0-1-3444,-39 29 3815,1 0-1,-1 1 1,1-1-1,-1 1 1,1-1-1,-1 1 1,1 0-1,0 0 1,0 0-1,-1 0 1,1 0-1,4 0 0,20 0-6119,9 1 3271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29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6438,'4'5'3182,"2"2"-2021,0 1 0,0 0 0,7 14 0,-7-10-1057,0-1 0,1 0-1,0-1 1,1 1 0,11 11 0,43 38-764,-59-58-413,-14-36-12081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29.8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0 250 3139,'1'1'135,"0"-1"0,0 0 0,-1 0 0,1 0-1,0 0 1,0 0 0,-1 0 0,1 0 0,0-1 0,-1 1 0,1 0 0,0 0-1,-1-1 1,1 1 0,0 0 0,-1-1 0,1 1 0,0 0 0,-1-1 0,1 1 0,0-1-1,-2-13 2296,1 14-2388,0 0-1,0-1 1,0 1-1,0 0 1,0 0-1,0 0 1,0-1-1,-1 1 1,1 0 0,0 0-1,0 0 1,0-1-1,0 1 1,0 0-1,1 0 1,-1 0-1,0-1 1,0 1 0,0 0-1,0 0 1,0-1-1,0 1 1,0 0-1,0 0 1,0 0-1,0 0 1,1-1 0,-1 1-1,0 0 1,0 0-1,0 0 1,0 0-1,1 0 1,-1-1-1,0 1 1,0 0 0,33-35 1693,15-29-2321,-35 47 728,-1 0-1,2 0 1,0 2 0,21-18-1,-3 7 7643,-31 29-7405,2 9-383,0 0 1,-1 0 0,-1 0 0,1 17-1,-1-11-294,1 41-2765,-4 73 0,-2-95-294,-1 1 0,-18 70 0,5-62 725,9 3 1682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30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23 117 7015,'0'0'2429,"-3"-2"-337,2 1-1869,-1 0-1,1 0 1,-1 0-1,1-1 0,0 1 1,-1 0-1,1-1 1,0 1-1,0-1 0,0 0 1,0 1-1,0-1 1,0 0-1,1 0 1,-1 1-1,1-1 0,-1 0 1,1 0-1,0 0 1,-1 0-1,1 0 1,0 1-1,0-4 0,2 0-9,-1 0 0,0 0 0,1 0 0,0 0 0,0 0 0,1 1 0,4-8 0,-5 10-190,-1 0 1,0 1-1,0-1 1,1 1 0,-1 0-1,0-1 1,1 1 0,-1 0-1,1 0 1,0 0 0,-1 0-1,1 0 1,0 0-1,0 1 1,-1-1 0,1 1-1,0-1 1,0 1 0,0 0-1,2-1 1,4 0 51,-2-1-54,-4 1-36,1 1 0,-1-1 0,1 0 0,-1 1 1,1 0-1,-1-1 0,1 1 0,0 0 0,-1 1 0,1-1 1,-1 0-1,1 1 0,-1-1 0,1 1 0,-1 0 0,1 0 1,-1 0-1,1 0 0,-1 0 0,0 0 0,0 1 0,5 2 0,10 10-97,-11-6 43,-5-5 72,0 0 0,0 0 0,-1 0 1,1 0-1,-1 0 0,1 0 0,-1 0 0,0 0 0,0 0 1,0 0-1,-1 0 0,1 0 0,-1 0 0,1 0 0,-1 0 0,0 0 1,0 0-1,-1 0 0,1 0 0,0-1 0,-4 6 0,-8 7 78,1-1-1,-2 0 0,0 0 1,-1-2-1,0 0 1,-22 13-1,30-20-55,3-2-52,4-3 23,0 1 0,0-1 0,0 1 0,0-1 0,0 1-1,0-1 1,0 1 0,0-1 0,0 1 0,0-1 0,-1 0 0,1 1 0,0-1 0,0 1 0,-1-1 0,1 0 0,0 1-1,0-1 1,-1 0 0,1 1 0,0-1 0,-1 0 0,1 1 0,-1-1 0,0 1-3,1-1-1,-1 0 1,1 1 0,-1-1 0,1 1-1,0-1 1,-1 1 0,1-1 0,-1 1 0,1-1-1,0 1 1,0-1 0,-1 1 0,1-1-1,0 1 1,0 0 0,0-1 0,-1 1-1,1 0 1,0-1 0,0 1 0,0-1-1,0 1 1,0 1 0,0 0 0,1 0 1,-1 0-1,0 0 1,1 1-1,-1-1 1,1 0-1,0 0 1,0 0-1,0 0 1,0 0-1,0 0 0,0 0 1,0 0-1,1 0 1,-1 0-1,0-1 1,1 1-1,0-1 1,-1 1-1,1-1 1,0 0-1,0 1 0,0-1 1,0 0-1,0 0 1,0 0-1,0-1 1,0 1-1,0 0 1,1-1-1,2 1 1,10 1 162,-1 0 1,1-1 0,27-1-1,-23 0-77,4-1-593,-1-2 0,28-5 0,-36 6-490,26 2-4836,-30-10 2050,7 8 63,-10-9 733,-6 11 2954,0-1 1,0 1-1,-1 0 1,1 0-1,0 0 1,0 0-1,0 0 1,0 0-1,0 0 1,0 0-1,0 1 1,0-1-1,0 0 1,1 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31.0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1 126 9801,'2'-4'7666,"5"-4"-6824,0-1 0,0 1 0,12-9 0,-7 6-852,0 2 0,1-1 0,0 2 0,0 0 0,1 0 0,0 1 1,25-8-1,-37 14-7,0 1 1,0-1 0,0 1-1,0-1 1,0 1 0,0 0-1,0 0 1,0 0 0,0 0 0,0 0-1,0 0 1,0 1 0,0-1-1,0 1 1,0-1 0,0 1-1,0 0 1,0-1 0,0 1-1,0 0 1,0 1 0,1 0-1,-1 0 4,0 1-1,0-1 0,-1 0 0,1 1 1,-1-1-1,1 1 0,-1 0 1,0-1-1,0 1 0,0 0 0,-1 0 1,1 0-1,0 5 0,-1 5-65,1 0 0,-2 0 0,0 0 0,-1 0 1,-6 25-1,2-18-680,-1 1 1,-1-1 0,-1 0-1,-1-1 1,-20 30-1,-37 36-7732,64-82 6809,4-6-177,-1 1 1947,0 0 1,1-1-1,0 1 1,-1-1 0,1 1-1,0 0 1,0 0-1,0-1 1,0 1 0,1 0-1,-1 0 1,1 0 0,2-2-1,26-22 4041,-21 18-3213,-8 7-539,1-1 1,0 1-1,0 0 0,0 0 1,0-1-1,0 1 0,0 1 0,0-1 1,0 0-1,1 0 0,-1 1 1,0-1-1,0 1 0,1 0 1,-1 0-1,4 0 0,-6 0-342,6 3 963,3 8-667,0 0 0,-1 0 0,8 15 0,7 23-3139,-22-42-3241,-1-6 5818,0 0 0,0 0 0,0 0 0,0 0 0,0 0 0,0 0 0,-1 0-1,1 0 1,0-1 0,0 1 0,-1 0 0,1 0 0,-1 0 0,0 1-1,1-2 94,-1 1-1,1-1 0,-1 0 0,1 0 0,-1 1 0,1-1 0,-1 0 0,1 0 0,-1 0 0,0 0 0,1 0 1,-1 1-1,1-1 0,-1 0 0,1 0 0,-1-1 0,1 1 0,-1 0 0,0 0 0,1 0 0,-1 0 0,1 0 1,-1-1-1,1 1 0,-1-1 0,-3 0-2114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31.7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63 256 6118,'3'-1'217,"-1"1"0,1-1 0,-1 0 0,1 0 1,-1 0-1,1 0 0,-1 0 0,0-1 0,1 1 0,-1-1 1,0 1-1,0-1 0,0 0 0,0 0 0,0 0 0,-1 0 0,1 0 1,-1 0-1,3-5 0,12-15 517,-1 0-252,-1 0 1,0 0 0,17-43 0,0 0 3079,-29 62-2420,3 3-911,3 1 199,-6 16 169,5 211-1138,-4-194-971,-2 0 0,-2 0 1,0 0-1,-14 66 0,14-94 1251,-1 1-219,0 0 1,0 0-1,0-1 0,-4 8 1,-32 44-1898,31-47 2086,3-4 455,0-1 0,1 1-1,0 0 1,0 1 0,1-1 0,-3 15 0,-4 44 1470,4-24-590,-1 39 1485,6-80-2445,0 0 0,0 0 0,0 0-1,0 0 1,1 0 0,-1 0 0,0 0 0,1 0 0,-1 0 0,0-1 0,1 1 0,-1 0 0,1 0 0,-1 0 0,1-1 0,0 1-1,-1 0 1,1-1 0,0 2 0,1-1 219,-2-1-236,1 1-1,-1-1 1,1 0 0,-1 0 0,1 0-1,-1 1 1,1-1 0,-1 0 0,1 0-1,-1 0 1,1 0 0,0 0 0,-1 0-1,1 0 1,-1 0 0,1 0 0,-1 0-1,1 0 1,-1-1 0,1 1 0,-1 0-1,1 0 1,-1 0 0,1-1 0,-1 1-1,1 0 1,-1-1 0,1 1 0,-1 0-1,0-1 1,1 1 0,-1 0 0,0-1-1,1 0 264,6-14 1115,7 3 53,-8-10 11,1 8-389,-6 11-933,0 1 1,0-1-1,0 1 1,0-1-1,0 1 1,0-1-1,-1 0 0,0 1 1,1-1-1,-1 0 1,0 0-1,0 1 1,-1-5-1,1-3 79,0-1 0,-1 1 1,0 0-1,-1 0 0,0-1 0,0 1 1,-6-13-1,2 16-412,-16-11-273,11 12-244,-12 0-231,11 6-341,-16 10-678,-12 4-3059,39-14 4659,0 0 0,-1 0-1,1 1 1,0-1 0,0 0 0,0 1 0,-1 0 0,1-1 0,0 1 0,0-1 0,0 1 0,0 0 0,0 0 0,0 0 0,0 0-1,0 0 1,-1 1 0,-6 7-2524,0-5 691,7-4 2008,1 1 1,-1-1-1,1 0 1,-1 0-1,1 0 1,-1 1-1,1-1 1,0 0-1,-1 0 1,1 1-1,0-1 1,-1 0-1,1 1 1,0-1-1,-1 0 1,1 1-1,0-1 1,-1 1-1,1-1 1,0 0-1,0 1 1,0-1-1,0 1 1,-1-1-1,1 1 1,0-1-1,0 1 1,0-1-1,0 1 1,0-1-1,0 1 1,0-1-1,0 1 1,0-1-1,0 0 1,0 1-1,1-1 1,-1 1-1,0 0 1,1 2-773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32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327 0 11531,'-19'0'4036,"14"26"-257,-12-2-2978,-9 3-961,-3 0-353,1 9-287,-10-6-225,8 8-353,-6-13-543,7 1-546,5-4-448,-1-22-95,4-7-2948,38 7 5958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32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8072,'3'2'3155,"45"18"2543,-20-7-4488,35 10 1,17-1-2972,-79-21 1586,0-1 1,1 1-1,-1-1 1,1 1 0,-1-1-1,0 0 1,1 1 0,-1-1-1,1 0 1,-1 0-1,1 0 1,-1-1 0,1 1-1,1 0 1,2-1-461,-5 1 554,0 0 0,0 0 1,1 0-1,-1 0 1,0 0-1,0 0 1,1 0-1,-1 0 0,0 0 1,0 0-1,1 0 1,-1 0-1,0 0 0,0 0 1,1 0-1,-1-1 1,0 1-1,0 0 1,1 0-1,-1 0 0,0 0 1,0 0-1,0 0 1,1-1-1,-1 1 1,0 0-1,0 0 0,0 0 1,0-1-1,0 1 1,1 0-1,28-19-7035,-25 5 3956,-3 14 3061,-1-1 1,2 1-1,-1-1 0,0 1 1,0-1-1,0 1 1,0 0-1,0 0 0,0-1 1,0 1-1,0 0 1,0 0-1,0 0 1,2 1-1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32.8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42 10666,'0'0'4324,"-5"-27"2178,-1 12-4740,15 34-1762,1 11-64,5 16-32,1 17-192,8 19-737,-13 6-961,8 14-2146,7 29-64,-26-18 96,15 16-224,-24-28 1281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7:01.8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44 685 8552,'-2'-3'3961,"0"-2"-2829,-1 1 0,1-1 0,0 0 0,0 0 0,1 0 0,-2-6 0,0-4 261,1-1-1,-1-28 1,3 43-1360,0 1 1,0-1-1,0 0 0,0 0 0,0 0 0,-1 0 1,1 0-1,0 0 0,0 0 0,-1 0 0,1 1 0,0-1 1,-1 0-1,1 0 0,-1 0 0,1 1 0,-1-1 0,1 0 1,-1 1-1,0-1 0,-1-1 0,1 1 75,-1-2 223,-5-9 203,9 29-578,0-1 0,1 1 0,1-1 0,7 19 0,2 11 77,9 52 189,-13-49 229,3-1 0,20 54 0,-30-98-308,0 1 1,0 0-1,1-1 0,0 1 0,5 6 1,-8-11-128,0 0 1,1 1 0,-1-1-1,0 0 1,1 0-1,-1 1 1,0-1 0,0 0-1,1 0 1,-1 0-1,0 0 1,1 1 0,-1-1-1,0 0 1,1 0-1,-1 0 1,0 0 0,1 0-1,-1 0 1,0 0-1,1 0 1,-1 0 0,0 0-1,1 0 1,-1 0 0,1 0-1,6-1 48,-1 0-1,1-1 0,-1 1 1,1-1-1,-1-1 1,0 1-1,0-1 0,0 0 1,0-1-1,0 1 1,-1-1-1,8-7 0,10-8-400,35-40 0,113-143-6411,-46 53-963,121-189-1,-118 132 2385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40.1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38 303 15407,'-3'1'4927,"2"0"-4601,0 0 1,0-1 0,0 1-1,0-1 1,0 1-1,0-1 1,0 0-1,-1 1 1,1-1-1,0 0 1,0 0-1,0 0 1,0 0-1,0 0 1,-1 0-1,1 0 1,0 0-1,0 0 1,0-1 0,0 1-1,0 0 1,0-1-1,-2 0 1,0-1-135,2 7-395,0 2 155,0 1 1,0-1-1,1 1 1,1-1-1,-1 0 1,1 1-1,3 13 1,20 60-222,-9-35 160,-3-1 86,6 13 79,-3 2-1,13 108 1,-24-130 633,15 59-1,-19-93 145,3-7-571,9-7-90,0-1 0,-2-1 1,1 0-1,15-24 0,3-3-152,11-8-128,25-35-660,-3-14-1100,11 1-1737,18-29-1786,68-142-5248,-91 120 5290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 29 9609,'0'0'3812,"-4"2"-385,-13 4-1302,13-5-1309,0-1-517,1 0-204,0 0-1,0 0 1,0 1-1,0-1 1,0 1-1,0-1 1,1 1-1,-1 0 1,0 0-1,0 0 0,0 0 1,1 1-1,-1-1 1,1 1-1,-1 0 1,1 0-1,0 0 1,-1 0-1,1 0 1,0 0-1,0 0 1,-3 5-1,5-6-86,0 0 0,-1 0 0,1 0 0,0 0 0,0 0 0,0 0 0,0 1 0,0-1 0,0 0 0,0 0-1,0 0 1,0 0 0,0 0 0,1 0 0,-1 0 0,0 0 0,1 0 0,-1 0 0,0 0 0,1-1 0,-1 1 0,1 0 0,0 0 0,-1 0 0,1 0 0,0-1 0,-1 1 0,1 0-1,0-1 1,0 1 0,2 1 0,-3-2 16,3 3 72,1-3-22,13 0 108,-13 0 5,0-5 42,-4 5-218,2-3 68,1 0 0,-1 1 1,0-1-1,0 0 1,0 0-1,0-1 0,-1 1 1,1 0-1,-1-1 1,0 1-1,0 0 0,0-1 1,-1 0-1,1-3 1,-1 4 224,-2 0-43,-16-15 79,18 17-351,-1 0 0,0 0-1,0 1 1,-1-1 0,1 1 0,0-1 0,0 1-1,0-1 1,0 1 0,0 0 0,0-1 0,-1 1-1,1 0 1,0 0 0,0 0 0,-1 0 0,1 0-1,0 0 1,0 0 0,0 0 0,0 1 0,-1-1 0,1 0-1,0 1 1,0-1 0,-2 2 0,1-1-36,-1 0 1,1 1-1,0-1 1,0 1-1,0 0 1,0-1-1,0 1 1,1 0-1,-1 0 1,0 0-1,1 0 1,0 1-1,-1-1 0,1 0 1,0 1-1,0-1 1,0 0-1,1 1 1,-1-1-1,0 6 1,-5 16-600,9-22 614,9 4 59,-11-6-25,-1 0 0,0 0 0,0 0 1,0 0-1,0 0 0,0 0 1,0 0-1,1 0 0,-1 0 0,0 0 1,0 0-1,0 0 0,0 1 1,1-1-1,-1 0 0,0 0 0,0 0 1,0 0-1,0 0 0,1-1 1,-1 1-1,0 0 0,0 0 0,0 0 1,0 0-1,1 0 0,-1 0 1,0 0-1,0 0 0,0 0 0,0 0 1,0 0-1,0 0 0,1-1 1,-1 1-1,0 0 0,0 0 0,0 0 1,0 0-1,0 0 0,0-1 1,4-3 102,-1 0 1,1 0 0,-1-1-1,-1 1 1,1-1 0,0 0 0,-1 0-1,0 0 1,-1 0 0,1 0-1,-1 0 1,0-1 0,0 1-1,0-6 1,-1 10-135,0 0 0,0 1 0,0-1 1,0 0-1,0 0 0,0 0 0,0 1 0,-1-1 0,1 0 0,0 0 0,0 1 0,-1-1 0,1 0 1,-1 1-1,1-1 0,0 0 0,-1 1 0,1-1 0,-2 0 0,1-1-146,-1 0-898,-14 2-6961,-4 0-4362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50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453 0 16367,'0'0'7960,"-4"6"-6978,-136 169-1098,-107 142-4631,204-253 884,25-20-2844,26-45-28,-6-1 6511,0 1 0,0-1 0,0 1 1,0-1-1,0 1 0,-1-1 0,1 0 1,0 0-1,2-4 0,-1 3 58,17-23 4283,21-37-1,-32 49-1875,-6 8-922,0 0 0,0-1 0,-1 1 0,2-11 0,-1 6-398,-2 8 141,0 3-1058,1 0-1,-1 1 1,1-1-1,-1 1 0,0-1 1,0 1-1,1-1 1,-1 1-1,0 0 1,0 0-1,1 0 0,-1-1 1,0 1-1,0 0 1,0 0-1,0 1 0,1 0 1,15 25-236,-11-18 168,42 61-302,7 10-1368,-26-30-2621,-24-40 700,-4-8 3113,0 0 1,0 0-1,0 0 1,-1 0-1,1 0 0,-1 0 1,1 0-1,-1 1 1,1 2-1,-1-2-1090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51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0 367 5381,'7'-2'404,"0"-1"0,-1 0 0,0 0 0,0 0 0,0-1 0,0 0 0,0-1 0,-1 1-1,7-7 1,6-10 187,18-22 0,-26 29-575,12-16 352,-2-2-1,17-35 1,10-17 3296,-26 53-834,-18 29-2286,-2 2-525,-1 0 0,1 0 0,0 0 0,0 1 0,0-1 0,0 1 0,0-1 0,-1 1 0,1-1 0,0 1 0,0-1 0,-1 1 1,1-1-1,0 1 0,-1 0 0,1-1 0,-1 1 0,1 0 0,-1 0 0,1 0 0,-1-1 0,1 3 0,6 19-51,0 23-689,1 65 0,-7-79 353,0 41-1038,-3-1 1,-12 78-1,11-133 596,-1-1 1,0 1-1,-8 20 1,-4 10-1665,0 15-713,-11-19 480,24-36 2429,1 0-1,-1 1 0,1-1 1,-2 12-1,3-13 140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51.5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0 136 8872,'7'21'7528,"0"-19"-5516,6 3-1731,1-1-1,-1 0 1,1-1 0,0-1-1,0 0 1,0-1-1,0 0 1,0-2 0,0 1-1,18-4 1,-16 1-840,-1-1 1,1 0-1,-1-1 1,0 0-1,0-2 1,0 0-1,-1 0 1,0-1-1,16-13 1,-17 12-647,-10 8 817,-1 0-1,1-1 1,-1 1 0,1-1-1,-1 0 1,0 0-1,0 0 1,0 0-1,0 0 1,2-3 0,6-18-3152,7 9 177,-10-9 667,-6 22 2632,0-1-1,0 1 1,0 0-1,0 0 1,0 0-1,0 0 1,0 0-1,0 0 1,1 0-1,-1 1 1,0-1-1,3-1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51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 14702,'20'0'4420,"14"0"32,-3-5-4003,6 5-1186,-13-14-832,13 4-2275,-6 10-512,-8-8-4581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52.6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1 198 11531,'28'0'4084,"-19"-2"-641,-7 0-3284,0 1 0,-1-1 0,1 1 0,0 0 0,0 0 0,0 0 0,0 0 0,0 0 0,1 0 0,-1 0 0,0 1 0,0-1 0,3 1 0,3-4 236,33-21-229,-37 23-380,7 5-510,-6 0 190,-6 9 313,-18 58-702,-8 32 979,25-91 72,0 1 0,1 0-1,1-1 1,-1 1 0,2 0-1,1 16 1,3-20 198,-4-7-304,0 0 0,0 1 0,0-1 0,0 0 0,1 0 0,-1 0 0,0 0 0,1 0 0,-1 0 0,1 0 0,-1-1 0,1 1-1,0 0 1,-1-1 0,1 1 0,0-1 0,-1 0 0,1 1 0,0-1 0,-1 0 0,1 0 0,0 0 0,-1 0 0,1-1 0,0 1 0,-1 0 0,1-1 0,0 1 0,-1-1 0,1 0 0,-1 1 0,1-1 0,1-1 0,8-3-83,0-1 0,-1-1 0,0 0-1,0 0 1,0-1 0,-1 0 0,0-1 0,-1 0 0,0 0-1,0-1 1,6-10 0,6-14-133,-2 0 0,16-43 1,-24 50 253,1 1 1,2 0 0,0 1 0,2 1 0,26-34 0,-38 53-31,-2 4-25,0 0 1,-1 1 0,1-1 0,0 0 0,-1 0-1,1 0 1,0 1 0,0-1 0,0 0-1,0 1 1,0-1 0,0 1 0,0-1 0,0 1-1,0-1 1,2 0 0,-3 1-6,1 0-1,1-1 1,0 1-1,-1-1 1,1 1-1,0 0 1,0 0-1,-1 0 1,1 0-1,3 0 1,-4 0-5,1 1 1,-1 0 0,1 0-1,-1-1 1,1 1 0,-1 0-1,0 0 1,0 0 0,1 1-1,-1-1 1,0 0 0,0 0-1,0 0 1,0 1 0,-1-1-1,1 1 1,0-1 0,0 1-1,-1-1 1,1 1 0,-1-1-1,1 1 1,-1 1 0,6 44-191,-5-35 141,-1 8 54,-1-1 0,0 1 0,-1 0 0,-2-1 0,-7 27 0,-4 28 171,14-60-69,1-12 42,2 0 91,-1-2-203,0 1 1,0-1 0,0 1 0,0-1 0,0 0 0,0 1 0,0-1-1,0 0 1,0 0 0,0 0 0,0 0 0,0 0 0,1 0 0,-1 0-1,0 0 1,0 0 0,0-1 0,0 1 0,0 0 0,0-1 0,0 1-1,0 0 1,0-1 0,0 0 0,0 1 0,1-2 0,32-24 531,-20 14-184,16-11 244,-9 9-101,23-23 1,-43 36-522,0 0 1,0 1-1,0-1 1,0 0 0,0 1-1,0-1 1,0 1-1,0-1 1,0 1-1,0-1 1,0 1 0,0 0-1,0 0 1,0-1-1,1 1 1,-1 0 0,0 0-1,1 0 1,1 0-20,-3 0 12,0 0 1,0 0 0,0 0 0,0 0 0,1 0-1,-1-1 1,0 1 0,0 0 0,0 0 0,0 0-1,0 0 1,0 0 0,1 0 0,-1 0-1,0 0 1,0 0 0,0 0 0,0 0 0,0 0-1,1 0 1,-1 0 0,0 0 0,0 0 0,0 0-1,0 0 1,0 0 0,1 0 0,-1 0 0,0 1-1,0-1 1,0 0 0,0 0 0,0 0 0,0 0-1,1 0 1,-1 0 0,0 0 0,0 0-1,0 1 1,0-1 0,0 0 0,0 0 0,0 0-1,0 0 1,0 0 0,0 0 0,0 1 0,0-1-1,0 0 1,0 0 0,0 0 0,2 4-116,-1 0 1,0 0-1,0 0 1,-1 0-1,1 0 1,-1 0-1,0 1 1,0-1-1,0 0 1,-1 0-1,-1 6 1,-16 49-959,13-46 878,-14 42-527,-52 137-548,66-181 1261,-10 24 353,2 1 0,-12 47 1,24-81-292,1-1 1,0 0-1,0 1 1,-1-1 0,1 0-1,0 1 1,0-1 0,0 0-1,1 1 1,-1-1 0,0 0-1,0 1 1,1-1-1,-1 0 1,2 3 0,-1 0 75,-1-4-115,0 0 1,0 0 0,0 0-1,0 1 1,0-1 0,0 0-1,0 0 1,0 0 0,0 1-1,0-1 1,0 0 0,0 0-1,1 0 1,-1 1 0,0-1-1,0 0 1,0 0 0,0 0-1,0 0 1,0 1 0,0-1-1,1 0 1,-1 0 0,0 0-1,0 0 1,0 0 0,0 1-1,1-1 1,-1 0 0,0 0-1,0 0 1,0 0 0,1 0-1,-1 0 1,0 0 0,1 0-1,9 2 242,0 0-1,0 0 0,0-1 0,0-1 0,12 0 1,-14 0-181,1 0 0,-1 0 1,0 1-1,0 0 0,16 4 1,-20-4-80,-1 1 1,1-1 0,-1 1 0,0 0 0,0 0 0,0 1 0,0-1 0,0 1 0,0-1 0,-1 1 0,1 0 0,-1 0 0,0 0-1,1 0 1,-2 1 0,1-1 0,2 5 0,-1 0-81,-1 0 0,1 0 0,-1 1 0,-1 0 0,1-1 0,-2 1-1,1 0 1,-1-1 0,0 1 0,-3 15 0,-1-5-221,0 0 0,0 0 0,-14 32-1,16-47 223,-4 14-638,-2-1 1,0 0-1,0-1 1,-1 0-1,-1 0 0,-23 26 1,1-10-3007,22-18 2003,10-12 1493,-1-1-1,1 0 1,-1 0-1,0 0 1,1 0-1,-1 0 0,0 0 1,0 0-1,0 0 1,0 0-1,0 0 1,0 0-1,0 0 0,0-1 1,0 1-1,0 0 1,0-1-1,0 1 1,-1-1-1,1 1 1,0-1-1,0 1 0,-1-1 1,1 0-1,-2 0 1,2 0 178,1 0-1,0 1 1,0-1 0,0 0 0,0 0-1,0 0 1,0 0 0,0 0 0,-1 0-1,1 0 1,0 0 0,0 0-1,0 0 1,0 0 0,0 0 0,0 0-1,-1 0 1,1 0 0,0 0 0,0 0-1,0 0 1,0 0 0,0 0 0,0 0-1,-1-1 1,1 1 0,0 0 0,0 0-1,0 0 1,0 0 0,0 0 0,0 0-1,0 0 1,0 0 0,0 0 0,0 0-1,-1-1 1,1 1 0,0 0 0,0 0-1,0 0 1,0 0 0,0 0 0,0 0-1,0-1 1,0 1 0,0 0 0,0 0-1,0 0 1,0 0 0,0 0 0,0 0-1,0 0 1,0-1 0,0 1 0,0 0-1,0-17-987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53.0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337 1 11563,'-1'0'188,"0"0"0,0 1 0,0-1 1,0 0-1,0 1 0,0-1 0,1 1 0,-1-1 0,0 1 0,0 0 1,0-1-1,1 1 0,-1 0 0,0 0 0,1-1 0,-1 1 1,1 0-1,-1 0 0,1 0 0,-1 0 0,1 0 0,0 0 0,-1 0 1,1 0-1,0 0 0,0 0 0,-1 0 0,1 2 0,-4 12 970,-2-6-1241,0 1 0,0-1 0,-2-1 0,1 1 0,-1-1 0,0-1 0,-14 11 1,4-3-488,-13 14-924,-1-2 1,-2-1-1,-1-2 0,-58 31 3946,96-53-1267,9 3-438,0 0-1,0-1 1,21 4 0,6 3 307,101 26-40,-136-36-1629,0 0-1,1-1 0,-1 1 0,1-1 1,-1 0-1,1 0 0,-1 0 1,1-1-1,-1 0 0,1 0 1,4-1-1,3-12-3254,6 3-70,-5-13 582,-11 22 3220,0 0 0,0-1 0,1 1 0,-1 1-1,1-1 1,0 0 0,5-2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53.4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 12748,'0'0'4356,"-9"20"0,1 7-2530,16 29-1089,-8 16-513,16 14-384,-1 37-1698,0 19-2466,-15-1-32,7 12-160,-21-32-1,14 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8:56.3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7337 5231 16912,'-3'3'4986,"1"-2"-4722,1 0 0,0 0 0,0 0 0,-1 0 0,1-1 0,0 1 0,-1 0 0,1 0 0,-1-1 0,1 1 0,-1-1 0,0 0 0,1 1 0,-1-1 0,1 0 0,-1 0 1,0 0-1,1 0 0,-1 0 0,1 0 0,-1 0 0,1-1 0,-3 0 0,-3 1-228,1 0 1,0 0 0,0 0 0,0 1-1,-1 0 1,1 0 0,0 0-1,0 1 1,-10 4 0,-13 3-111,-251 66-268,-188 43 791,287-84-2,-1-8-1,-304 5 1,-346-66 103,-109-58-377,10-77-69,559 67-378,-589-246-1,367 60 328,515 242-1,2-4 0,3-2 0,-100-94 0,124 98-142,1-3 0,3-2 0,2-1 1,3-3-1,-36-67 0,35 46-63,4-2 1,3-1-1,4-2 0,4-1 1,3-2-1,4 0 0,-10-107 1,24 124-80,3-1 1,3 0 0,3 1 0,4 0-1,2 0 1,3 0 0,4 1 0,2 1-1,44-105 1,-20 83-434,4 3 1,4 1-1,3 3 1,4 2-1,87-94 1,-22 46-84,5 5 1,153-114-1,-95 97 578,7 8 1,5 9-1,5 8 0,313-129 0,-304 166 185,3 8 0,3 11 0,428-63 0,-336 91 121,1 14 1,403 26 0,-2 69 396,-583-52-381,-2 5 1,-1 5-1,180 78 1,-204-66 148,-2 5 0,-3 5 0,-2 3 0,-3 5 0,142 130 0,-156-121-64,-4 4 1,-4 3 0,-3 3-1,-3 3 1,-5 3 0,51 104-1,-71-111-104,-3 2 0,-4 0 0,-5 3 0,-2 0 0,-5 1 1,11 131-1,-21-79 113,-6 0 0,-7 0 1,-30 206-1,-122 400-550,106-567-2195,-88 216 1,-319 576-11547,271-631 9240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1:29:00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1,'3520'0,"-3487"0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1:31:45.6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0,'1'2,"-1"0,1 0,0 0,0 0,0 0,-1 0,2 0,-1 0,0-1,0 1,1 0,-1-1,0 1,1-1,0 1,-1-1,1 0,0 0,0 0,2 1,41 18,-11-12,0-2,1-1,0-2,69-2,32 2,954 27,-855-31,164 19,-46 0,147-18,-461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309 118 13613,'-4'-2'4420,"-34"-24"1852,-18-23-4092,45 38-1861,-10-5 64,15 14-328,3 0-82,-1 0 1,1 1-1,-1-1 1,0 1 0,1 0-1,-1 0 1,0 1-1,0-1 1,0 1 0,0 0-1,1 0 1,-1 0-1,0 0 1,0 1-1,0-1 1,0 1 0,0 0-1,1 0 1,-6 3-1,0 1-81,0 2-1,0-1 0,1 1 1,0 0-1,0 0 0,0 1 1,-7 11-1,15-19 103,-2 2-32,1-1 0,0 0 0,0 1 1,0-1-1,0 1 0,0-1 0,0 1 0,0 0 1,0-1-1,0 1 0,1 0 0,-1 3 0,-1 0-100,2-4 81,-1 0 1,0 0-1,1 0 1,0 1-1,-1-1 1,1 0-1,0 0 0,-1 0 1,1 0-1,0 0 1,0 1-1,0-1 1,0 0-1,0 0 1,0 0-1,1 0 0,-1 2 1,1 1-149,2 4-505,34 26-1409,-17-21 1285,0 3 355,-17-13 472,0-1 1,0 1 0,0 0 0,0 0-1,-1 1 1,1-1 0,-1 0 0,0 1-1,0 0 1,0-1 0,0 1-1,-1 0 1,1 0 0,-1 0 0,0 0-1,1 7 1,-2-4 80,-1 1 0,1-1-1,-1 1 1,-1-1 0,1 0 0,-1 1 0,-1-1-1,1 0 1,-1-1 0,0 1 0,-1 0 0,0-1-1,0 1 1,0-1 0,-1-1 0,-5 7 0,-4-1-2218,11-9 1448,-10-21-8958,11 1 4568,2-23 1675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1:31:47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0,'1719'0,"-1471"17,-53-1,757-10,-523-9,494 3,-872 3,86 15,-47-5,12 2,111 9,-178-21,56 12,-54-8,43 3,-58-8,0 2,29 8,2 0,-26-7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1:31:49.1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1,'1815'0,"-1784"2,1 1,45 10,-41-6,50 4,160-9,-214-3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1:31:52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0,'2467'0,"-2157"19,-51-1,-9-18,56 2,27 33,-205-17,149 2,-251-20,487 20,-231-9,-80-7,-79 13,10 1,117-17,-143-4,181 20,-153 6,-62-9,1-4,86 2,-118-10,74 13,21 2,144 9,-175-15,-14 3,143 41,57 9,-56-49,-197-15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4:53:27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16 465 7335,'7'0'3187,"4"0"-2221,-1-1 0,0 0 1,1-1-1,10-3 0,26-19 360,-45 23-1301,1-1 190,-1 0 1,1 0-1,-1 0 1,0 0-1,1 0 1,-1 0-1,0-1 0,0 1 1,0-1-1,-1 1 1,1-1-1,-1 0 1,2-4-1,-2 6-44,0-2 678,-3 0-97,-1-1-634,1 1-1,-1-1 1,0 1-1,-1 0 1,1 0-1,0 1 0,-1-1 1,0 1-1,0 0 1,1-1-1,-1 2 1,0-1-1,-1 0 1,1 1-1,0 0 0,0 0 1,-1 0-1,1 0 1,0 1-1,-1 0 1,-4 0-1,-14 0-69,13 3-144,6-1 48,1 0 1,0 0-1,0 0 0,1 1 1,-1-1-1,0 1 1,1 0-1,0 0 0,-1-1 1,1 2-1,0-1 0,0 0 1,1 0-1,-1 0 0,1 1 1,0-1-1,0 1 0,0-1 1,0 1-1,0 0 0,1-1 1,-1 1-1,1 0 0,0-1 1,1 1-1,-1 4 1,1 2-45,1 0 1,0 0 0,0 0-1,1 0 1,0-1 0,1 1-1,0-1 1,0 0 0,1 0-1,0 0 1,0-1 0,1 0-1,1 0 1,-1 0 0,1-1-1,0 0 1,1 0 0,11 8 0,-16-13 42,1 0 0,-1 0 1,0-1-1,0 0 0,1 1 0,-1-1 1,1 0-1,-1-1 0,1 1 1,-1 0-1,1-1 0,-1 0 1,1 0-1,0 0 0,-1 0 1,7-2-1,-6 1-96,1-1-1,0 0 1,-1 0 0,1-1 0,-1 1-1,1-1 1,-1 0 0,0 0 0,0 0-1,5-6 1,1-3-370,0-1 0,0 0-1,-2 0 1,0-1 0,0 0-1,7-20 1,-4 7 12,-2 0 0,-1-1-1,4-29 1,-6 21 1144,0-73 0,-7 88 333,0 0 0,-1 0 1,-8-31-1,-14-19 3590,22 66-3058,-1 25-1474,4-5-235,2 1 0,0-1 0,6 17 0,0 5-309,58 380-5190,-66-407 5142,-1 0 0,0 0 0,-1 11 0,-1 15-2720,3-25 1863,0 7 101,-2-17 1077,1 0 0,0-1 1,-1 1-1,1-1 1,0 1-1,-1-1 0,1 1 1,-1-1-1,1 1 1,-1-1-1,1 0 0,-1 1 1,1-1-1,-1 0 0,1 1 1,-1-1-1,1 0 1,-1 0-1,0 1 0,1-1 1,-1 0-1,0 0 1,1 0-1,-1 0 0,1 0 1,-1 0-1,0 0 1,1 0-1,-2 0 0,-14 0-1565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6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8801" y="295953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95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5.png"/><Relationship Id="rId21" Type="http://schemas.openxmlformats.org/officeDocument/2006/relationships/customXml" Target="../ink/ink8.xml"/><Relationship Id="rId42" Type="http://schemas.openxmlformats.org/officeDocument/2006/relationships/image" Target="../media/image523.png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536.png"/><Relationship Id="rId84" Type="http://schemas.openxmlformats.org/officeDocument/2006/relationships/image" Target="../media/image544.png"/><Relationship Id="rId89" Type="http://schemas.openxmlformats.org/officeDocument/2006/relationships/customXml" Target="../ink/ink42.xml"/><Relationship Id="rId16" Type="http://schemas.openxmlformats.org/officeDocument/2006/relationships/image" Target="../media/image510.png"/><Relationship Id="rId11" Type="http://schemas.openxmlformats.org/officeDocument/2006/relationships/customXml" Target="../ink/ink3.xml"/><Relationship Id="rId32" Type="http://schemas.openxmlformats.org/officeDocument/2006/relationships/image" Target="../media/image518.png"/><Relationship Id="rId37" Type="http://schemas.openxmlformats.org/officeDocument/2006/relationships/customXml" Target="../ink/ink16.xml"/><Relationship Id="rId53" Type="http://schemas.openxmlformats.org/officeDocument/2006/relationships/customXml" Target="../ink/ink24.xml"/><Relationship Id="rId58" Type="http://schemas.openxmlformats.org/officeDocument/2006/relationships/image" Target="../media/image3.png"/><Relationship Id="rId74" Type="http://schemas.openxmlformats.org/officeDocument/2006/relationships/image" Target="../media/image539.png"/><Relationship Id="rId79" Type="http://schemas.openxmlformats.org/officeDocument/2006/relationships/customXml" Target="../ink/ink37.xml"/><Relationship Id="rId90" Type="http://schemas.openxmlformats.org/officeDocument/2006/relationships/image" Target="../media/image5.png"/><Relationship Id="rId95" Type="http://schemas.openxmlformats.org/officeDocument/2006/relationships/customXml" Target="../ink/ink45.xml"/><Relationship Id="rId22" Type="http://schemas.openxmlformats.org/officeDocument/2006/relationships/image" Target="../media/image513.png"/><Relationship Id="rId27" Type="http://schemas.openxmlformats.org/officeDocument/2006/relationships/customXml" Target="../ink/ink11.xml"/><Relationship Id="rId43" Type="http://schemas.openxmlformats.org/officeDocument/2006/relationships/customXml" Target="../ink/ink19.xml"/><Relationship Id="rId48" Type="http://schemas.openxmlformats.org/officeDocument/2006/relationships/image" Target="../media/image526.png"/><Relationship Id="rId64" Type="http://schemas.openxmlformats.org/officeDocument/2006/relationships/image" Target="../media/image534.png"/><Relationship Id="rId69" Type="http://schemas.openxmlformats.org/officeDocument/2006/relationships/customXml" Target="../ink/ink32.xml"/><Relationship Id="rId8" Type="http://schemas.openxmlformats.org/officeDocument/2006/relationships/image" Target="../media/image506.png"/><Relationship Id="rId51" Type="http://schemas.openxmlformats.org/officeDocument/2006/relationships/customXml" Target="../ink/ink23.xml"/><Relationship Id="rId72" Type="http://schemas.openxmlformats.org/officeDocument/2006/relationships/image" Target="../media/image538.png"/><Relationship Id="rId80" Type="http://schemas.openxmlformats.org/officeDocument/2006/relationships/image" Target="../media/image542.png"/><Relationship Id="rId85" Type="http://schemas.openxmlformats.org/officeDocument/2006/relationships/customXml" Target="../ink/ink40.xml"/><Relationship Id="rId93" Type="http://schemas.openxmlformats.org/officeDocument/2006/relationships/customXml" Target="../ink/ink44.xml"/><Relationship Id="rId98" Type="http://schemas.openxmlformats.org/officeDocument/2006/relationships/image" Target="../media/image551.png"/><Relationship Id="rId3" Type="http://schemas.openxmlformats.org/officeDocument/2006/relationships/customXml" Target="../ink/ink1.xml"/><Relationship Id="rId12" Type="http://schemas.openxmlformats.org/officeDocument/2006/relationships/image" Target="../media/image508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521.png"/><Relationship Id="rId46" Type="http://schemas.openxmlformats.org/officeDocument/2006/relationships/image" Target="../media/image525.png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512.png"/><Relationship Id="rId41" Type="http://schemas.openxmlformats.org/officeDocument/2006/relationships/customXml" Target="../ink/ink18.xml"/><Relationship Id="rId54" Type="http://schemas.openxmlformats.org/officeDocument/2006/relationships/image" Target="../media/image529.png"/><Relationship Id="rId62" Type="http://schemas.openxmlformats.org/officeDocument/2006/relationships/image" Target="../media/image533.png"/><Relationship Id="rId70" Type="http://schemas.openxmlformats.org/officeDocument/2006/relationships/image" Target="../media/image537.png"/><Relationship Id="rId75" Type="http://schemas.openxmlformats.org/officeDocument/2006/relationships/customXml" Target="../ink/ink35.xml"/><Relationship Id="rId83" Type="http://schemas.openxmlformats.org/officeDocument/2006/relationships/customXml" Target="../ink/ink39.xml"/><Relationship Id="rId88" Type="http://schemas.openxmlformats.org/officeDocument/2006/relationships/image" Target="../media/image546.png"/><Relationship Id="rId91" Type="http://schemas.openxmlformats.org/officeDocument/2006/relationships/customXml" Target="../ink/ink43.xml"/><Relationship Id="rId96" Type="http://schemas.openxmlformats.org/officeDocument/2006/relationships/image" Target="../media/image550.png"/><Relationship Id="rId1" Type="http://schemas.openxmlformats.org/officeDocument/2006/relationships/slideLayout" Target="../slideLayouts/slideLayout1.xml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516.png"/><Relationship Id="rId36" Type="http://schemas.openxmlformats.org/officeDocument/2006/relationships/image" Target="../media/image520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../media/image507.png"/><Relationship Id="rId31" Type="http://schemas.openxmlformats.org/officeDocument/2006/relationships/customXml" Target="../ink/ink13.xml"/><Relationship Id="rId44" Type="http://schemas.openxmlformats.org/officeDocument/2006/relationships/image" Target="../media/image524.png"/><Relationship Id="rId52" Type="http://schemas.openxmlformats.org/officeDocument/2006/relationships/image" Target="../media/image528.png"/><Relationship Id="rId60" Type="http://schemas.openxmlformats.org/officeDocument/2006/relationships/image" Target="../media/image4.png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541.png"/><Relationship Id="rId81" Type="http://schemas.openxmlformats.org/officeDocument/2006/relationships/customXml" Target="../ink/ink38.xml"/><Relationship Id="rId86" Type="http://schemas.openxmlformats.org/officeDocument/2006/relationships/image" Target="../media/image545.png"/><Relationship Id="rId94" Type="http://schemas.openxmlformats.org/officeDocument/2006/relationships/image" Target="../media/image7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511.png"/><Relationship Id="rId39" Type="http://schemas.openxmlformats.org/officeDocument/2006/relationships/customXml" Target="../ink/ink17.xml"/><Relationship Id="rId34" Type="http://schemas.openxmlformats.org/officeDocument/2006/relationships/image" Target="../media/image519.png"/><Relationship Id="rId50" Type="http://schemas.openxmlformats.org/officeDocument/2006/relationships/image" Target="../media/image527.png"/><Relationship Id="rId55" Type="http://schemas.openxmlformats.org/officeDocument/2006/relationships/customXml" Target="../ink/ink25.xml"/><Relationship Id="rId76" Type="http://schemas.openxmlformats.org/officeDocument/2006/relationships/image" Target="../media/image540.png"/><Relationship Id="rId97" Type="http://schemas.openxmlformats.org/officeDocument/2006/relationships/customXml" Target="../ink/ink46.xml"/><Relationship Id="rId71" Type="http://schemas.openxmlformats.org/officeDocument/2006/relationships/customXml" Target="../ink/ink33.xml"/><Relationship Id="rId92" Type="http://schemas.openxmlformats.org/officeDocument/2006/relationships/image" Target="../media/image6.png"/><Relationship Id="rId2" Type="http://schemas.openxmlformats.org/officeDocument/2006/relationships/image" Target="../media/image2.png"/><Relationship Id="rId29" Type="http://schemas.openxmlformats.org/officeDocument/2006/relationships/customXml" Target="../ink/ink12.xml"/><Relationship Id="rId24" Type="http://schemas.openxmlformats.org/officeDocument/2006/relationships/image" Target="../media/image514.png"/><Relationship Id="rId40" Type="http://schemas.openxmlformats.org/officeDocument/2006/relationships/image" Target="../media/image522.png"/><Relationship Id="rId45" Type="http://schemas.openxmlformats.org/officeDocument/2006/relationships/customXml" Target="../ink/ink20.xml"/><Relationship Id="rId66" Type="http://schemas.openxmlformats.org/officeDocument/2006/relationships/image" Target="../media/image535.png"/><Relationship Id="rId87" Type="http://schemas.openxmlformats.org/officeDocument/2006/relationships/customXml" Target="../ink/ink41.xml"/><Relationship Id="rId61" Type="http://schemas.openxmlformats.org/officeDocument/2006/relationships/customXml" Target="../ink/ink28.xml"/><Relationship Id="rId82" Type="http://schemas.openxmlformats.org/officeDocument/2006/relationships/image" Target="../media/image543.png"/><Relationship Id="rId19" Type="http://schemas.openxmlformats.org/officeDocument/2006/relationships/customXml" Target="../ink/ink7.xml"/><Relationship Id="rId14" Type="http://schemas.openxmlformats.org/officeDocument/2006/relationships/image" Target="../media/image509.png"/><Relationship Id="rId30" Type="http://schemas.openxmlformats.org/officeDocument/2006/relationships/image" Target="../media/image517.png"/><Relationship Id="rId35" Type="http://schemas.openxmlformats.org/officeDocument/2006/relationships/customXml" Target="../ink/ink15.xml"/><Relationship Id="rId56" Type="http://schemas.openxmlformats.org/officeDocument/2006/relationships/image" Target="../media/image210.png"/><Relationship Id="rId77" Type="http://schemas.openxmlformats.org/officeDocument/2006/relationships/customXml" Target="../ink/ink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0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82.xml"/><Relationship Id="rId4" Type="http://schemas.openxmlformats.org/officeDocument/2006/relationships/customXml" Target="../ink/ink79.xml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63.xml"/><Relationship Id="rId42" Type="http://schemas.openxmlformats.org/officeDocument/2006/relationships/customXml" Target="../ink/ink67.xm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29" Type="http://schemas.openxmlformats.org/officeDocument/2006/relationships/image" Target="../media/image24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.xml"/><Relationship Id="rId11" Type="http://schemas.openxmlformats.org/officeDocument/2006/relationships/image" Target="../media/image15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28.png"/><Relationship Id="rId40" Type="http://schemas.openxmlformats.org/officeDocument/2006/relationships/customXml" Target="../ink/ink66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customXml" Target="../ink/ink51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48.xml"/><Relationship Id="rId9" Type="http://schemas.openxmlformats.org/officeDocument/2006/relationships/image" Target="../media/image14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23.png"/><Relationship Id="rId30" Type="http://schemas.openxmlformats.org/officeDocument/2006/relationships/customXml" Target="../ink/ink61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8" Type="http://schemas.openxmlformats.org/officeDocument/2006/relationships/customXml" Target="../ink/ink50.xml"/><Relationship Id="rId3" Type="http://schemas.openxmlformats.org/officeDocument/2006/relationships/image" Target="../media/image11.png"/><Relationship Id="rId12" Type="http://schemas.openxmlformats.org/officeDocument/2006/relationships/customXml" Target="../ink/ink52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73.xml"/><Relationship Id="rId18" Type="http://schemas.openxmlformats.org/officeDocument/2006/relationships/image" Target="../media/image40.png"/><Relationship Id="rId3" Type="http://schemas.openxmlformats.org/officeDocument/2006/relationships/customXml" Target="../ink/ink68.xml"/><Relationship Id="rId21" Type="http://schemas.openxmlformats.org/officeDocument/2006/relationships/customXml" Target="../ink/ink77.xml"/><Relationship Id="rId7" Type="http://schemas.openxmlformats.org/officeDocument/2006/relationships/customXml" Target="../ink/ink70.xml"/><Relationship Id="rId12" Type="http://schemas.openxmlformats.org/officeDocument/2006/relationships/image" Target="../media/image37.png"/><Relationship Id="rId17" Type="http://schemas.openxmlformats.org/officeDocument/2006/relationships/customXml" Target="../ink/ink75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72.xml"/><Relationship Id="rId5" Type="http://schemas.openxmlformats.org/officeDocument/2006/relationships/customXml" Target="../ink/ink69.xml"/><Relationship Id="rId15" Type="http://schemas.openxmlformats.org/officeDocument/2006/relationships/customXml" Target="../ink/ink74.xml"/><Relationship Id="rId10" Type="http://schemas.openxmlformats.org/officeDocument/2006/relationships/image" Target="../media/image36.png"/><Relationship Id="rId19" Type="http://schemas.openxmlformats.org/officeDocument/2006/relationships/customXml" Target="../ink/ink76.xml"/><Relationship Id="rId4" Type="http://schemas.openxmlformats.org/officeDocument/2006/relationships/image" Target="../media/image33.png"/><Relationship Id="rId9" Type="http://schemas.openxmlformats.org/officeDocument/2006/relationships/customXml" Target="../ink/ink71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customXml" Target="../ink/ink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D40EE-DA46-4061-8087-F67B4594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3" y="404953"/>
            <a:ext cx="10171295" cy="588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1E9B64B-838A-4CD2-B215-F88C9DC2EFD7}"/>
              </a:ext>
            </a:extLst>
          </p:cNvPr>
          <p:cNvGrpSpPr/>
          <p:nvPr/>
        </p:nvGrpSpPr>
        <p:grpSpPr>
          <a:xfrm>
            <a:off x="1353443" y="4986176"/>
            <a:ext cx="3656880" cy="519120"/>
            <a:chOff x="1451411" y="4659602"/>
            <a:chExt cx="36568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8295494-A25B-4B50-BF3C-6F8BE59306A8}"/>
                    </a:ext>
                  </a:extLst>
                </p14:cNvPr>
                <p14:cNvContentPartPr/>
                <p14:nvPr/>
              </p14:nvContentPartPr>
              <p14:xfrm>
                <a:off x="1451411" y="4731242"/>
                <a:ext cx="173520" cy="356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7D52E17-89F1-46B3-AB7D-E270029323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42411" y="4722602"/>
                  <a:ext cx="191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45E64EA-EB04-4E53-924C-163B41BDCB1C}"/>
                    </a:ext>
                  </a:extLst>
                </p14:cNvPr>
                <p14:cNvContentPartPr/>
                <p14:nvPr/>
              </p14:nvContentPartPr>
              <p14:xfrm>
                <a:off x="1499291" y="4666082"/>
                <a:ext cx="235080" cy="2365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1329F91-CFB1-47DD-80F0-42598B4414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90651" y="4657082"/>
                  <a:ext cx="252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4A299F6-D8C6-4015-B9DB-142344576C51}"/>
                    </a:ext>
                  </a:extLst>
                </p14:cNvPr>
                <p14:cNvContentPartPr/>
                <p14:nvPr/>
              </p14:nvContentPartPr>
              <p14:xfrm>
                <a:off x="1731131" y="4659602"/>
                <a:ext cx="108360" cy="79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ED5803E-B8C7-4451-9F5A-DC3F585663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22131" y="4650602"/>
                  <a:ext cx="126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FA9ECE0-336E-4ACB-BEEA-021689CC7C54}"/>
                    </a:ext>
                  </a:extLst>
                </p14:cNvPr>
                <p14:cNvContentPartPr/>
                <p14:nvPr/>
              </p14:nvContentPartPr>
              <p14:xfrm>
                <a:off x="1807811" y="4671842"/>
                <a:ext cx="104400" cy="270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88CC12B-FF8B-49BB-9241-00B77EC5B1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99171" y="4663202"/>
                  <a:ext cx="1220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8F90335-183B-42B7-A573-B620199AC793}"/>
                    </a:ext>
                  </a:extLst>
                </p14:cNvPr>
                <p14:cNvContentPartPr/>
                <p14:nvPr/>
              </p14:nvContentPartPr>
              <p14:xfrm>
                <a:off x="1871171" y="4803602"/>
                <a:ext cx="214560" cy="99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1F02CE1-43B2-4F02-B6CF-00C1218CBD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62531" y="4794602"/>
                  <a:ext cx="232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25934DA-C781-4A4A-9634-8EBC6EED3277}"/>
                    </a:ext>
                  </a:extLst>
                </p14:cNvPr>
                <p14:cNvContentPartPr/>
                <p14:nvPr/>
              </p14:nvContentPartPr>
              <p14:xfrm>
                <a:off x="2138291" y="4780562"/>
                <a:ext cx="127800" cy="119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A9C33CD-C87E-4EF7-A49D-65E16DA1EA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9291" y="4771562"/>
                  <a:ext cx="145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0C91A6A-D06E-41CD-83AC-0461595BE2B5}"/>
                    </a:ext>
                  </a:extLst>
                </p14:cNvPr>
                <p14:cNvContentPartPr/>
                <p14:nvPr/>
              </p14:nvContentPartPr>
              <p14:xfrm>
                <a:off x="2319731" y="4892162"/>
                <a:ext cx="41760" cy="37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B3F4777-6881-4218-ABC1-7F5EB4A9B2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10731" y="4883522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DDA8CB-5FB8-4FCE-BF03-F8DFCC02951A}"/>
                    </a:ext>
                  </a:extLst>
                </p14:cNvPr>
                <p14:cNvContentPartPr/>
                <p14:nvPr/>
              </p14:nvContentPartPr>
              <p14:xfrm>
                <a:off x="2465171" y="4791722"/>
                <a:ext cx="111600" cy="144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62DE787-CEC5-42DF-BCA0-E3FD4FC5067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56171" y="4783082"/>
                  <a:ext cx="129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1C50E89-AE0A-48E4-A21B-D2B7D4BCABC8}"/>
                    </a:ext>
                  </a:extLst>
                </p14:cNvPr>
                <p14:cNvContentPartPr/>
                <p14:nvPr/>
              </p14:nvContentPartPr>
              <p14:xfrm>
                <a:off x="2537531" y="4691282"/>
                <a:ext cx="140760" cy="244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336C629-32C8-469B-9E87-BD52B0A3AD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28531" y="4682282"/>
                  <a:ext cx="1584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DD4105F-3174-40D3-87A1-3492C09A7900}"/>
                    </a:ext>
                  </a:extLst>
                </p14:cNvPr>
                <p14:cNvContentPartPr/>
                <p14:nvPr/>
              </p14:nvContentPartPr>
              <p14:xfrm>
                <a:off x="2591171" y="4807562"/>
                <a:ext cx="127080" cy="14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F372801-BF89-4D5B-BEE6-A2AA0DEF29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82171" y="4798562"/>
                  <a:ext cx="144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2A54EE4-4149-42FB-82DB-210CC6996E61}"/>
                    </a:ext>
                  </a:extLst>
                </p14:cNvPr>
                <p14:cNvContentPartPr/>
                <p14:nvPr/>
              </p14:nvContentPartPr>
              <p14:xfrm>
                <a:off x="2751371" y="4676522"/>
                <a:ext cx="101520" cy="240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37A273B-59F6-4F05-A738-8E1D5BABE9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42371" y="4667522"/>
                  <a:ext cx="119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B02DD26-6F94-4FD5-8CAD-C9E121D7405D}"/>
                    </a:ext>
                  </a:extLst>
                </p14:cNvPr>
                <p14:cNvContentPartPr/>
                <p14:nvPr/>
              </p14:nvContentPartPr>
              <p14:xfrm>
                <a:off x="2865131" y="4813682"/>
                <a:ext cx="145080" cy="1177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A426755-C49C-436B-BFA5-9D13EBB43D0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56131" y="4805042"/>
                  <a:ext cx="162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3D4EDFE-F2F5-45FC-90BE-4231F12A61D9}"/>
                    </a:ext>
                  </a:extLst>
                </p14:cNvPr>
                <p14:cNvContentPartPr/>
                <p14:nvPr/>
              </p14:nvContentPartPr>
              <p14:xfrm>
                <a:off x="3063851" y="4666442"/>
                <a:ext cx="189000" cy="255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FDBF9BF-4001-4FDF-BC58-B6D92298639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54851" y="4657442"/>
                  <a:ext cx="206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96E7A0F-A8B9-45DB-9DF6-444616FE2601}"/>
                    </a:ext>
                  </a:extLst>
                </p14:cNvPr>
                <p14:cNvContentPartPr/>
                <p14:nvPr/>
              </p14:nvContentPartPr>
              <p14:xfrm>
                <a:off x="3269051" y="4806842"/>
                <a:ext cx="217440" cy="371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B83BA7F-55DB-48A7-A04A-6B79F26A2B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60051" y="4797842"/>
                  <a:ext cx="235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318953C-6803-47D0-90AE-2B577E3E2D8A}"/>
                    </a:ext>
                  </a:extLst>
                </p14:cNvPr>
                <p14:cNvContentPartPr/>
                <p14:nvPr/>
              </p14:nvContentPartPr>
              <p14:xfrm>
                <a:off x="3543011" y="4697762"/>
                <a:ext cx="118440" cy="1980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1FBB947-548D-4400-845B-BAC4197078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34371" y="4688762"/>
                  <a:ext cx="136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79966EB-C987-4C03-9912-ED3B4D39558D}"/>
                    </a:ext>
                  </a:extLst>
                </p14:cNvPr>
                <p14:cNvContentPartPr/>
                <p14:nvPr/>
              </p14:nvContentPartPr>
              <p14:xfrm>
                <a:off x="3678731" y="4664642"/>
                <a:ext cx="168840" cy="2635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848FCBE-51C3-41FD-AD98-968C31239E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69731" y="4656002"/>
                  <a:ext cx="186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64404F0-011E-4159-9971-B363B8807A01}"/>
                    </a:ext>
                  </a:extLst>
                </p14:cNvPr>
                <p14:cNvContentPartPr/>
                <p14:nvPr/>
              </p14:nvContentPartPr>
              <p14:xfrm>
                <a:off x="3823451" y="4751042"/>
                <a:ext cx="171720" cy="1108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912E477-CE8E-41C2-B7BF-32D92826E5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14451" y="4742042"/>
                  <a:ext cx="189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8B4EA4F-F035-4D8E-BEDF-941648F529A6}"/>
                    </a:ext>
                  </a:extLst>
                </p14:cNvPr>
                <p14:cNvContentPartPr/>
                <p14:nvPr/>
              </p14:nvContentPartPr>
              <p14:xfrm>
                <a:off x="4012811" y="4668602"/>
                <a:ext cx="160560" cy="2052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B627A74-D28D-4A82-8C99-9EB1C0E52E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04171" y="4659962"/>
                  <a:ext cx="178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4D4882A-5ABC-494A-8C49-6B1DFE48F5BA}"/>
                    </a:ext>
                  </a:extLst>
                </p14:cNvPr>
                <p14:cNvContentPartPr/>
                <p14:nvPr/>
              </p14:nvContentPartPr>
              <p14:xfrm>
                <a:off x="4207211" y="4687682"/>
                <a:ext cx="144000" cy="2019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656B0DA-E75F-4B48-AF4D-D7ECC8D32CA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98211" y="4679042"/>
                  <a:ext cx="161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6DCF141-976A-47A0-B67F-F380B0D8D4FB}"/>
                    </a:ext>
                  </a:extLst>
                </p14:cNvPr>
                <p14:cNvContentPartPr/>
                <p14:nvPr/>
              </p14:nvContentPartPr>
              <p14:xfrm>
                <a:off x="4378211" y="4830242"/>
                <a:ext cx="18360" cy="52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A1DBB72-6F06-44CF-B566-559ACF0F27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69571" y="4821242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04E38B7-2693-46E3-8167-B04A990F6D82}"/>
                    </a:ext>
                  </a:extLst>
                </p14:cNvPr>
                <p14:cNvContentPartPr/>
                <p14:nvPr/>
              </p14:nvContentPartPr>
              <p14:xfrm>
                <a:off x="4350491" y="4714322"/>
                <a:ext cx="136800" cy="1710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ACA9785-73BD-450D-B0EA-730659D5DF5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41851" y="4705682"/>
                  <a:ext cx="154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EDF58C7-FDEB-42E5-A683-B0550346630C}"/>
                    </a:ext>
                  </a:extLst>
                </p14:cNvPr>
                <p14:cNvContentPartPr/>
                <p14:nvPr/>
              </p14:nvContentPartPr>
              <p14:xfrm>
                <a:off x="4486931" y="4696322"/>
                <a:ext cx="196920" cy="182160"/>
              </p14:xfrm>
            </p:contentPart>
          </mc:Choice>
          <mc:Fallback xmlns="">
            <p:pic>
              <p:nvPicPr>
                <p:cNvPr id="8192" name="잉크 8191">
                  <a:extLst>
                    <a:ext uri="{FF2B5EF4-FFF2-40B4-BE49-F238E27FC236}">
                      <a16:creationId xmlns:a16="http://schemas.microsoft.com/office/drawing/2014/main" id="{A8E900B8-FC71-4A0E-84D9-9DCFFFE86CE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7931" y="4687682"/>
                  <a:ext cx="214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DB1105D-4DA4-498B-8A1B-2651EE78A503}"/>
                    </a:ext>
                  </a:extLst>
                </p14:cNvPr>
                <p14:cNvContentPartPr/>
                <p14:nvPr/>
              </p14:nvContentPartPr>
              <p14:xfrm>
                <a:off x="4704731" y="4779482"/>
                <a:ext cx="118080" cy="122040"/>
              </p14:xfrm>
            </p:contentPart>
          </mc:Choice>
          <mc:Fallback xmlns="">
            <p:pic>
              <p:nvPicPr>
                <p:cNvPr id="8193" name="잉크 8192">
                  <a:extLst>
                    <a:ext uri="{FF2B5EF4-FFF2-40B4-BE49-F238E27FC236}">
                      <a16:creationId xmlns:a16="http://schemas.microsoft.com/office/drawing/2014/main" id="{6ACD30F7-0B17-4AB2-85C6-9593909E842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95731" y="4770482"/>
                  <a:ext cx="135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7B74611-28C5-4E91-A27E-860284771084}"/>
                    </a:ext>
                  </a:extLst>
                </p14:cNvPr>
                <p14:cNvContentPartPr/>
                <p14:nvPr/>
              </p14:nvContentPartPr>
              <p14:xfrm>
                <a:off x="4831811" y="4758602"/>
                <a:ext cx="276480" cy="120600"/>
              </p14:xfrm>
            </p:contentPart>
          </mc:Choice>
          <mc:Fallback xmlns="">
            <p:pic>
              <p:nvPicPr>
                <p:cNvPr id="8195" name="잉크 8194">
                  <a:extLst>
                    <a:ext uri="{FF2B5EF4-FFF2-40B4-BE49-F238E27FC236}">
                      <a16:creationId xmlns:a16="http://schemas.microsoft.com/office/drawing/2014/main" id="{DC0EAED0-B159-4ACD-8FB1-ADE54C212E8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23171" y="4749602"/>
                  <a:ext cx="29412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F010F1B-DE9E-4826-9035-280DB8844AAC}"/>
                  </a:ext>
                </a:extLst>
              </p14:cNvPr>
              <p14:cNvContentPartPr/>
              <p14:nvPr/>
            </p14:nvContentPartPr>
            <p14:xfrm>
              <a:off x="1843403" y="5596736"/>
              <a:ext cx="87120" cy="871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F010F1B-DE9E-4826-9035-280DB8844AA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834366" y="5587736"/>
                <a:ext cx="104833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F998730-BFB8-483C-B3B5-232ABA6A6A3C}"/>
                  </a:ext>
                </a:extLst>
              </p14:cNvPr>
              <p14:cNvContentPartPr/>
              <p14:nvPr/>
            </p14:nvContentPartPr>
            <p14:xfrm>
              <a:off x="1916843" y="5596736"/>
              <a:ext cx="222480" cy="774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F998730-BFB8-483C-B3B5-232ABA6A6A3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07858" y="5587736"/>
                <a:ext cx="240092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63AE062A-0790-4FC6-8D40-2113A84EB372}"/>
                  </a:ext>
                </a:extLst>
              </p14:cNvPr>
              <p14:cNvContentPartPr/>
              <p14:nvPr/>
            </p14:nvContentPartPr>
            <p14:xfrm>
              <a:off x="2201243" y="5410616"/>
              <a:ext cx="370800" cy="35208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63AE062A-0790-4FC6-8D40-2113A84EB37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192243" y="5401607"/>
                <a:ext cx="388440" cy="369738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52A306-319F-45CD-A466-9791C4A73BB1}"/>
              </a:ext>
            </a:extLst>
          </p:cNvPr>
          <p:cNvGrpSpPr/>
          <p:nvPr/>
        </p:nvGrpSpPr>
        <p:grpSpPr>
          <a:xfrm>
            <a:off x="2594723" y="5456696"/>
            <a:ext cx="1583640" cy="462960"/>
            <a:chOff x="2692691" y="5130122"/>
            <a:chExt cx="158364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59E4481-A81E-43FC-BE40-B00BC816776D}"/>
                    </a:ext>
                  </a:extLst>
                </p14:cNvPr>
                <p14:cNvContentPartPr/>
                <p14:nvPr/>
              </p14:nvContentPartPr>
              <p14:xfrm>
                <a:off x="2692691" y="5279882"/>
                <a:ext cx="124920" cy="313200"/>
              </p14:xfrm>
            </p:contentPart>
          </mc:Choice>
          <mc:Fallback xmlns="">
            <p:pic>
              <p:nvPicPr>
                <p:cNvPr id="8210" name="잉크 8209">
                  <a:extLst>
                    <a:ext uri="{FF2B5EF4-FFF2-40B4-BE49-F238E27FC236}">
                      <a16:creationId xmlns:a16="http://schemas.microsoft.com/office/drawing/2014/main" id="{924F3703-04C6-42EC-A7B1-B7854B974F5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83691" y="5270882"/>
                  <a:ext cx="1425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F12E650-F6C8-4CC8-8B4B-B68566C6A24E}"/>
                    </a:ext>
                  </a:extLst>
                </p14:cNvPr>
                <p14:cNvContentPartPr/>
                <p14:nvPr/>
              </p14:nvContentPartPr>
              <p14:xfrm>
                <a:off x="2863691" y="5130122"/>
                <a:ext cx="180720" cy="228600"/>
              </p14:xfrm>
            </p:contentPart>
          </mc:Choice>
          <mc:Fallback xmlns="">
            <p:pic>
              <p:nvPicPr>
                <p:cNvPr id="8211" name="잉크 8210">
                  <a:extLst>
                    <a:ext uri="{FF2B5EF4-FFF2-40B4-BE49-F238E27FC236}">
                      <a16:creationId xmlns:a16="http://schemas.microsoft.com/office/drawing/2014/main" id="{345513EE-CBBD-4714-B4AF-8675C33DCB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54691" y="5121122"/>
                  <a:ext cx="198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47883AB-79F9-4E28-9D7B-A1F5AB2199AC}"/>
                    </a:ext>
                  </a:extLst>
                </p14:cNvPr>
                <p14:cNvContentPartPr/>
                <p14:nvPr/>
              </p14:nvContentPartPr>
              <p14:xfrm>
                <a:off x="3031811" y="5211842"/>
                <a:ext cx="7560" cy="21600"/>
              </p14:xfrm>
            </p:contentPart>
          </mc:Choice>
          <mc:Fallback xmlns="">
            <p:pic>
              <p:nvPicPr>
                <p:cNvPr id="8212" name="잉크 8211">
                  <a:extLst>
                    <a:ext uri="{FF2B5EF4-FFF2-40B4-BE49-F238E27FC236}">
                      <a16:creationId xmlns:a16="http://schemas.microsoft.com/office/drawing/2014/main" id="{C68A0AF8-F4F9-4635-B325-98E981FFFA5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22811" y="5203202"/>
                  <a:ext cx="25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FC2E207-FEE8-40C6-8EF0-E07A61A091C6}"/>
                    </a:ext>
                  </a:extLst>
                </p14:cNvPr>
                <p14:cNvContentPartPr/>
                <p14:nvPr/>
              </p14:nvContentPartPr>
              <p14:xfrm>
                <a:off x="2986091" y="5151362"/>
                <a:ext cx="115200" cy="207000"/>
              </p14:xfrm>
            </p:contentPart>
          </mc:Choice>
          <mc:Fallback xmlns="">
            <p:pic>
              <p:nvPicPr>
                <p:cNvPr id="8213" name="잉크 8212">
                  <a:extLst>
                    <a:ext uri="{FF2B5EF4-FFF2-40B4-BE49-F238E27FC236}">
                      <a16:creationId xmlns:a16="http://schemas.microsoft.com/office/drawing/2014/main" id="{3F655F51-94A8-4C96-9324-D0676A9FFAC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77451" y="5142362"/>
                  <a:ext cx="132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ECD59B8-136D-4DBC-9D33-6BA2C8FB8A2D}"/>
                    </a:ext>
                  </a:extLst>
                </p14:cNvPr>
                <p14:cNvContentPartPr/>
                <p14:nvPr/>
              </p14:nvContentPartPr>
              <p14:xfrm>
                <a:off x="3126851" y="5278442"/>
                <a:ext cx="14400" cy="54720"/>
              </p14:xfrm>
            </p:contentPart>
          </mc:Choice>
          <mc:Fallback xmlns="">
            <p:pic>
              <p:nvPicPr>
                <p:cNvPr id="8214" name="잉크 8213">
                  <a:extLst>
                    <a:ext uri="{FF2B5EF4-FFF2-40B4-BE49-F238E27FC236}">
                      <a16:creationId xmlns:a16="http://schemas.microsoft.com/office/drawing/2014/main" id="{3ABC554F-B714-4DC0-BBE0-4FBC71DACA8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17851" y="5269802"/>
                  <a:ext cx="32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D93C5A1-4E98-4F81-B362-16FD452BECF0}"/>
                    </a:ext>
                  </a:extLst>
                </p14:cNvPr>
                <p14:cNvContentPartPr/>
                <p14:nvPr/>
              </p14:nvContentPartPr>
              <p14:xfrm>
                <a:off x="3131891" y="5219042"/>
                <a:ext cx="147600" cy="114480"/>
              </p14:xfrm>
            </p:contentPart>
          </mc:Choice>
          <mc:Fallback xmlns="">
            <p:pic>
              <p:nvPicPr>
                <p:cNvPr id="8215" name="잉크 8214">
                  <a:extLst>
                    <a:ext uri="{FF2B5EF4-FFF2-40B4-BE49-F238E27FC236}">
                      <a16:creationId xmlns:a16="http://schemas.microsoft.com/office/drawing/2014/main" id="{139A739D-0B3F-40A9-9FB5-07F7DAF980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123251" y="5210402"/>
                  <a:ext cx="165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06E499A-C27C-42B5-97F7-8816A99B1A3C}"/>
                    </a:ext>
                  </a:extLst>
                </p14:cNvPr>
                <p14:cNvContentPartPr/>
                <p14:nvPr/>
              </p14:nvContentPartPr>
              <p14:xfrm>
                <a:off x="3300731" y="5177282"/>
                <a:ext cx="27000" cy="187560"/>
              </p14:xfrm>
            </p:contentPart>
          </mc:Choice>
          <mc:Fallback xmlns="">
            <p:pic>
              <p:nvPicPr>
                <p:cNvPr id="8216" name="잉크 8215">
                  <a:extLst>
                    <a:ext uri="{FF2B5EF4-FFF2-40B4-BE49-F238E27FC236}">
                      <a16:creationId xmlns:a16="http://schemas.microsoft.com/office/drawing/2014/main" id="{D533C362-8C66-4BC3-BE5D-B59B0FE2619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291731" y="5168282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8C534D7-3EB8-4CB6-9A0F-438CF1E502DD}"/>
                    </a:ext>
                  </a:extLst>
                </p14:cNvPr>
                <p14:cNvContentPartPr/>
                <p14:nvPr/>
              </p14:nvContentPartPr>
              <p14:xfrm>
                <a:off x="3355811" y="5263682"/>
                <a:ext cx="69120" cy="109440"/>
              </p14:xfrm>
            </p:contentPart>
          </mc:Choice>
          <mc:Fallback xmlns="">
            <p:pic>
              <p:nvPicPr>
                <p:cNvPr id="8217" name="잉크 8216">
                  <a:extLst>
                    <a:ext uri="{FF2B5EF4-FFF2-40B4-BE49-F238E27FC236}">
                      <a16:creationId xmlns:a16="http://schemas.microsoft.com/office/drawing/2014/main" id="{CEF95B48-2AB1-41D8-9F08-037EB12F00D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47171" y="5255042"/>
                  <a:ext cx="86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042AA24-D8E0-44D4-85C8-AEEEAFBA958D}"/>
                    </a:ext>
                  </a:extLst>
                </p14:cNvPr>
                <p14:cNvContentPartPr/>
                <p14:nvPr/>
              </p14:nvContentPartPr>
              <p14:xfrm>
                <a:off x="3541931" y="5160722"/>
                <a:ext cx="123840" cy="300960"/>
              </p14:xfrm>
            </p:contentPart>
          </mc:Choice>
          <mc:Fallback xmlns="">
            <p:pic>
              <p:nvPicPr>
                <p:cNvPr id="8219" name="잉크 8218">
                  <a:extLst>
                    <a:ext uri="{FF2B5EF4-FFF2-40B4-BE49-F238E27FC236}">
                      <a16:creationId xmlns:a16="http://schemas.microsoft.com/office/drawing/2014/main" id="{CF20720D-B634-4E6A-B47A-6E39D20CE95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33291" y="5152082"/>
                  <a:ext cx="1414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0426E01-9669-460D-8ECF-DC7AD4A90D7F}"/>
                    </a:ext>
                  </a:extLst>
                </p14:cNvPr>
                <p14:cNvContentPartPr/>
                <p14:nvPr/>
              </p14:nvContentPartPr>
              <p14:xfrm>
                <a:off x="3727691" y="5156402"/>
                <a:ext cx="114840" cy="263520"/>
              </p14:xfrm>
            </p:contentPart>
          </mc:Choice>
          <mc:Fallback xmlns="">
            <p:pic>
              <p:nvPicPr>
                <p:cNvPr id="8220" name="잉크 8219">
                  <a:extLst>
                    <a:ext uri="{FF2B5EF4-FFF2-40B4-BE49-F238E27FC236}">
                      <a16:creationId xmlns:a16="http://schemas.microsoft.com/office/drawing/2014/main" id="{4FE03807-6E81-4067-9E76-4D047B9EE73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18691" y="5147762"/>
                  <a:ext cx="132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785F2A1-8C2B-4451-B0BE-95A7A432DEDA}"/>
                    </a:ext>
                  </a:extLst>
                </p14:cNvPr>
                <p14:cNvContentPartPr/>
                <p14:nvPr/>
              </p14:nvContentPartPr>
              <p14:xfrm>
                <a:off x="3948011" y="5376002"/>
                <a:ext cx="18360" cy="46080"/>
              </p14:xfrm>
            </p:contentPart>
          </mc:Choice>
          <mc:Fallback xmlns="">
            <p:pic>
              <p:nvPicPr>
                <p:cNvPr id="8221" name="잉크 8220">
                  <a:extLst>
                    <a:ext uri="{FF2B5EF4-FFF2-40B4-BE49-F238E27FC236}">
                      <a16:creationId xmlns:a16="http://schemas.microsoft.com/office/drawing/2014/main" id="{32921F42-0BCF-489C-BCF8-A4F82BE057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39011" y="5367362"/>
                  <a:ext cx="36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62F3739-8076-425C-BFFE-EFF3E6375CBA}"/>
                    </a:ext>
                  </a:extLst>
                </p14:cNvPr>
                <p14:cNvContentPartPr/>
                <p14:nvPr/>
              </p14:nvContentPartPr>
              <p14:xfrm>
                <a:off x="3902291" y="5254682"/>
                <a:ext cx="374040" cy="166320"/>
              </p14:xfrm>
            </p:contentPart>
          </mc:Choice>
          <mc:Fallback xmlns="">
            <p:pic>
              <p:nvPicPr>
                <p:cNvPr id="8222" name="잉크 8221">
                  <a:extLst>
                    <a:ext uri="{FF2B5EF4-FFF2-40B4-BE49-F238E27FC236}">
                      <a16:creationId xmlns:a16="http://schemas.microsoft.com/office/drawing/2014/main" id="{46265CF5-EF36-4B43-9687-E3A64BBE61F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93291" y="5245682"/>
                  <a:ext cx="3916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2B6FFA-5B63-4025-AFFA-1B80E58D60C5}"/>
              </a:ext>
            </a:extLst>
          </p:cNvPr>
          <p:cNvGrpSpPr/>
          <p:nvPr/>
        </p:nvGrpSpPr>
        <p:grpSpPr>
          <a:xfrm>
            <a:off x="4415963" y="5520416"/>
            <a:ext cx="271080" cy="316800"/>
            <a:chOff x="4513931" y="5193842"/>
            <a:chExt cx="27108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FCFE1A8-C1ED-48A2-9CD5-B4B283AD84BC}"/>
                    </a:ext>
                  </a:extLst>
                </p14:cNvPr>
                <p14:cNvContentPartPr/>
                <p14:nvPr/>
              </p14:nvContentPartPr>
              <p14:xfrm>
                <a:off x="4513931" y="5229482"/>
                <a:ext cx="102960" cy="124200"/>
              </p14:xfrm>
            </p:contentPart>
          </mc:Choice>
          <mc:Fallback xmlns="">
            <p:pic>
              <p:nvPicPr>
                <p:cNvPr id="8223" name="잉크 8222">
                  <a:extLst>
                    <a:ext uri="{FF2B5EF4-FFF2-40B4-BE49-F238E27FC236}">
                      <a16:creationId xmlns:a16="http://schemas.microsoft.com/office/drawing/2014/main" id="{F973E274-DEFA-4716-8B5E-981F067F202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05291" y="5220482"/>
                  <a:ext cx="120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D5CD433-19F9-44CA-8A35-11F4FE37A463}"/>
                    </a:ext>
                  </a:extLst>
                </p14:cNvPr>
                <p14:cNvContentPartPr/>
                <p14:nvPr/>
              </p14:nvContentPartPr>
              <p14:xfrm>
                <a:off x="4689611" y="5193842"/>
                <a:ext cx="95400" cy="316800"/>
              </p14:xfrm>
            </p:contentPart>
          </mc:Choice>
          <mc:Fallback xmlns="">
            <p:pic>
              <p:nvPicPr>
                <p:cNvPr id="8225" name="잉크 8224">
                  <a:extLst>
                    <a:ext uri="{FF2B5EF4-FFF2-40B4-BE49-F238E27FC236}">
                      <a16:creationId xmlns:a16="http://schemas.microsoft.com/office/drawing/2014/main" id="{F66440AF-2F25-4E31-BC8C-6E628C472CA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80971" y="5185202"/>
                  <a:ext cx="113040" cy="33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EDA75AFF-04EA-40EA-9D54-69A80A427AC3}"/>
                  </a:ext>
                </a:extLst>
              </p14:cNvPr>
              <p14:cNvContentPartPr/>
              <p14:nvPr/>
            </p14:nvContentPartPr>
            <p14:xfrm>
              <a:off x="4950923" y="5549576"/>
              <a:ext cx="68040" cy="2692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EDA75AFF-04EA-40EA-9D54-69A80A427AC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941923" y="5540588"/>
                <a:ext cx="85680" cy="28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0CAE5C19-DB78-4AB6-93C7-A4559769BCD8}"/>
                  </a:ext>
                </a:extLst>
              </p14:cNvPr>
              <p14:cNvContentPartPr/>
              <p14:nvPr/>
            </p14:nvContentPartPr>
            <p14:xfrm>
              <a:off x="2349203" y="6074096"/>
              <a:ext cx="285840" cy="655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0CAE5C19-DB78-4AB6-93C7-A4559769BCD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340203" y="6065096"/>
                <a:ext cx="3034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5FCA835-BC80-4BB1-B9AF-8D9DD7451B83}"/>
                  </a:ext>
                </a:extLst>
              </p14:cNvPr>
              <p14:cNvContentPartPr/>
              <p14:nvPr/>
            </p14:nvContentPartPr>
            <p14:xfrm>
              <a:off x="1815323" y="6359936"/>
              <a:ext cx="136080" cy="3607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5FCA835-BC80-4BB1-B9AF-8D9DD7451B8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806323" y="6350936"/>
                <a:ext cx="15372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DCDD52BB-DFCF-4E44-966C-BC3A5E7855AB}"/>
              </a:ext>
            </a:extLst>
          </p:cNvPr>
          <p:cNvGrpSpPr/>
          <p:nvPr/>
        </p:nvGrpSpPr>
        <p:grpSpPr>
          <a:xfrm>
            <a:off x="5106083" y="4972496"/>
            <a:ext cx="878040" cy="331200"/>
            <a:chOff x="5204051" y="4645922"/>
            <a:chExt cx="87804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551C866-0274-44D3-82B1-25A81BC677C4}"/>
                    </a:ext>
                  </a:extLst>
                </p14:cNvPr>
                <p14:cNvContentPartPr/>
                <p14:nvPr/>
              </p14:nvContentPartPr>
              <p14:xfrm>
                <a:off x="5204051" y="4671482"/>
                <a:ext cx="178920" cy="231480"/>
              </p14:xfrm>
            </p:contentPart>
          </mc:Choice>
          <mc:Fallback xmlns="">
            <p:pic>
              <p:nvPicPr>
                <p:cNvPr id="8197" name="잉크 8196">
                  <a:extLst>
                    <a:ext uri="{FF2B5EF4-FFF2-40B4-BE49-F238E27FC236}">
                      <a16:creationId xmlns:a16="http://schemas.microsoft.com/office/drawing/2014/main" id="{E4B31C51-3D8A-41B7-90BE-596664F4786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95051" y="4662842"/>
                  <a:ext cx="196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0B9B070-036D-49E9-912E-0C1CE76C499F}"/>
                    </a:ext>
                  </a:extLst>
                </p14:cNvPr>
                <p14:cNvContentPartPr/>
                <p14:nvPr/>
              </p14:nvContentPartPr>
              <p14:xfrm>
                <a:off x="5908931" y="4645922"/>
                <a:ext cx="173160" cy="331200"/>
              </p14:xfrm>
            </p:contentPart>
          </mc:Choice>
          <mc:Fallback xmlns="">
            <p:pic>
              <p:nvPicPr>
                <p:cNvPr id="8198" name="잉크 8197">
                  <a:extLst>
                    <a:ext uri="{FF2B5EF4-FFF2-40B4-BE49-F238E27FC236}">
                      <a16:creationId xmlns:a16="http://schemas.microsoft.com/office/drawing/2014/main" id="{B93D9847-B0CA-43D1-B1CE-224253E4395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900291" y="4637282"/>
                  <a:ext cx="190800" cy="34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550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E260B8-0020-A6D8-2F58-2AB219DF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4" y="0"/>
            <a:ext cx="4806462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CAF436-2BF9-5FFD-C1F3-BCE2A5CA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86" y="271462"/>
            <a:ext cx="5429250" cy="6315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4DFAC85-8D55-FB39-AEF9-801919A99C12}"/>
                  </a:ext>
                </a:extLst>
              </p14:cNvPr>
              <p14:cNvContentPartPr/>
              <p14:nvPr/>
            </p14:nvContentPartPr>
            <p14:xfrm>
              <a:off x="2011166" y="25611"/>
              <a:ext cx="1104480" cy="529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4DFAC85-8D55-FB39-AEF9-801919A99C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7166" y="-82389"/>
                <a:ext cx="12121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96D300B-9095-3361-1DFB-9AA17389EF6E}"/>
                  </a:ext>
                </a:extLst>
              </p14:cNvPr>
              <p14:cNvContentPartPr/>
              <p14:nvPr/>
            </p14:nvContentPartPr>
            <p14:xfrm>
              <a:off x="1306286" y="261051"/>
              <a:ext cx="1972080" cy="644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96D300B-9095-3361-1DFB-9AA17389EF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2286" y="153051"/>
                <a:ext cx="20797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592A6AA-DDF1-1C48-B849-F43A23CCC185}"/>
                  </a:ext>
                </a:extLst>
              </p14:cNvPr>
              <p14:cNvContentPartPr/>
              <p14:nvPr/>
            </p14:nvContentPartPr>
            <p14:xfrm>
              <a:off x="2168126" y="1044411"/>
              <a:ext cx="848520" cy="140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592A6AA-DDF1-1C48-B849-F43A23CCC1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4486" y="936771"/>
                <a:ext cx="9561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670416E-7A05-E58F-D745-3D23C0BD1795}"/>
                  </a:ext>
                </a:extLst>
              </p14:cNvPr>
              <p14:cNvContentPartPr/>
              <p14:nvPr/>
            </p14:nvContentPartPr>
            <p14:xfrm>
              <a:off x="1867526" y="3043131"/>
              <a:ext cx="2978280" cy="171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670416E-7A05-E58F-D745-3D23C0BD17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3526" y="2935131"/>
                <a:ext cx="3085920" cy="3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48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175E26-9159-8F95-E1C4-9F1E11D2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790575"/>
            <a:ext cx="67532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1251157" y="1055729"/>
            <a:ext cx="8598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6-1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예약시작 버튼 </a:t>
            </a:r>
            <a:r>
              <a:rPr lang="ko-KR" altLang="en-US" dirty="0" err="1"/>
              <a:t>만듬</a:t>
            </a:r>
            <a:br>
              <a:rPr lang="en-US" altLang="ko-KR" dirty="0"/>
            </a:br>
            <a:r>
              <a:rPr lang="ko-KR" altLang="en-US" dirty="0"/>
              <a:t>예약시작을 누를 경우</a:t>
            </a:r>
            <a:r>
              <a:rPr lang="en-US" altLang="ko-KR" dirty="0"/>
              <a:t>: </a:t>
            </a:r>
            <a:r>
              <a:rPr lang="ko-KR" altLang="en-US" dirty="0"/>
              <a:t>날짜설정</a:t>
            </a:r>
            <a:r>
              <a:rPr lang="en-US" altLang="ko-KR" dirty="0"/>
              <a:t>, </a:t>
            </a:r>
            <a:r>
              <a:rPr lang="ko-KR" altLang="en-US" dirty="0"/>
              <a:t>시간설정 보임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화면 하단의 연도를 </a:t>
            </a:r>
            <a:r>
              <a:rPr lang="ko-KR" altLang="en-US" dirty="0" err="1"/>
              <a:t>롱클릭하면</a:t>
            </a:r>
            <a:r>
              <a:rPr lang="ko-KR" altLang="en-US" dirty="0"/>
              <a:t> 변경되는 것 </a:t>
            </a:r>
            <a:r>
              <a:rPr lang="en-US" altLang="ko-KR" dirty="0"/>
              <a:t>-&gt;</a:t>
            </a:r>
            <a:r>
              <a:rPr lang="ko-KR" altLang="en-US" dirty="0"/>
              <a:t> 아래쪽 라인을 클릭시에 예약됨으로 변경</a:t>
            </a:r>
          </a:p>
        </p:txBody>
      </p:sp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53EED2-9799-47EB-9EB0-287F5FD3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304800"/>
            <a:ext cx="3514725" cy="624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42D107-F1DC-4C57-B168-B7B58E66B5D2}"/>
              </a:ext>
            </a:extLst>
          </p:cNvPr>
          <p:cNvSpPr txBox="1"/>
          <p:nvPr/>
        </p:nvSpPr>
        <p:spPr>
          <a:xfrm>
            <a:off x="959919" y="2891997"/>
            <a:ext cx="2395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초기 화면</a:t>
            </a:r>
            <a:endParaRPr lang="en-US" altLang="ko-KR" dirty="0"/>
          </a:p>
          <a:p>
            <a:r>
              <a:rPr lang="ko-KR" altLang="en-US" dirty="0"/>
              <a:t>예약시작 버튼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647667C-C5A5-4C07-8C8E-61F01068CC09}"/>
                  </a:ext>
                </a:extLst>
              </p14:cNvPr>
              <p14:cNvContentPartPr/>
              <p14:nvPr/>
            </p14:nvContentPartPr>
            <p14:xfrm>
              <a:off x="5254727" y="1184940"/>
              <a:ext cx="232920" cy="2844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647667C-C5A5-4C07-8C8E-61F01068CC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5727" y="1176300"/>
                <a:ext cx="250560" cy="3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F708-7A93-44D8-AB69-63873892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854" y="307672"/>
            <a:ext cx="3514725" cy="624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8EF1C-D450-4058-B9AC-C8C0C1A1A7EE}"/>
              </a:ext>
            </a:extLst>
          </p:cNvPr>
          <p:cNvSpPr txBox="1"/>
          <p:nvPr/>
        </p:nvSpPr>
        <p:spPr>
          <a:xfrm>
            <a:off x="689995" y="2340420"/>
            <a:ext cx="24474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예약시작을 누를 경우</a:t>
            </a:r>
            <a:r>
              <a:rPr lang="en-US" altLang="ko-KR" dirty="0"/>
              <a:t>: </a:t>
            </a:r>
            <a:r>
              <a:rPr lang="ko-KR" altLang="en-US" dirty="0"/>
              <a:t>날짜설정</a:t>
            </a:r>
            <a:r>
              <a:rPr lang="en-US" altLang="ko-KR" dirty="0"/>
              <a:t>, </a:t>
            </a:r>
            <a:r>
              <a:rPr lang="ko-KR" altLang="en-US" dirty="0"/>
              <a:t>시간설정 보임</a:t>
            </a:r>
            <a:endParaRPr lang="en-US" altLang="ko-KR" dirty="0"/>
          </a:p>
          <a:p>
            <a:r>
              <a:rPr lang="ko-KR" altLang="en-US" dirty="0"/>
              <a:t>날짜 설정을 누른 후</a:t>
            </a:r>
            <a:br>
              <a:rPr lang="en-US" altLang="ko-KR" dirty="0"/>
            </a:br>
            <a:r>
              <a:rPr lang="ko-KR" altLang="en-US" dirty="0"/>
              <a:t>아래쪽에 설정 탭을 누르면 예약된다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FBE4D0-9A62-4AC9-BF14-7D7BAE68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304800"/>
            <a:ext cx="3514725" cy="624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359FE12-B31F-4666-8A78-ADDB6BDC1095}"/>
                  </a:ext>
                </a:extLst>
              </p14:cNvPr>
              <p14:cNvContentPartPr/>
              <p14:nvPr/>
            </p14:nvContentPartPr>
            <p14:xfrm>
              <a:off x="9252887" y="1558620"/>
              <a:ext cx="259560" cy="3121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359FE12-B31F-4666-8A78-ADDB6BDC10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3887" y="1549620"/>
                <a:ext cx="2772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D3463436-8418-423D-91CB-D8D4397BB36C}"/>
              </a:ext>
            </a:extLst>
          </p:cNvPr>
          <p:cNvGrpSpPr/>
          <p:nvPr/>
        </p:nvGrpSpPr>
        <p:grpSpPr>
          <a:xfrm>
            <a:off x="5031527" y="1786860"/>
            <a:ext cx="7077960" cy="3329640"/>
            <a:chOff x="5031527" y="1786860"/>
            <a:chExt cx="7077960" cy="33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F9D95D99-0602-4AD6-9ED6-C9A42DB30785}"/>
                    </a:ext>
                  </a:extLst>
                </p14:cNvPr>
                <p14:cNvContentPartPr/>
                <p14:nvPr/>
              </p14:nvContentPartPr>
              <p14:xfrm>
                <a:off x="5031527" y="1786860"/>
                <a:ext cx="225000" cy="6008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F9D95D99-0602-4AD6-9ED6-C9A42DB307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2527" y="1778220"/>
                  <a:ext cx="2426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6DEFC86-056D-4820-AA6D-9348F7B270B3}"/>
                    </a:ext>
                  </a:extLst>
                </p14:cNvPr>
                <p14:cNvContentPartPr/>
                <p14:nvPr/>
              </p14:nvContentPartPr>
              <p14:xfrm>
                <a:off x="5419247" y="1956780"/>
                <a:ext cx="282960" cy="323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6DEFC86-056D-4820-AA6D-9348F7B270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10247" y="1948140"/>
                  <a:ext cx="3006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B9DABB4-ECA6-44CA-85CE-9FF01F96F0E0}"/>
                    </a:ext>
                  </a:extLst>
                </p14:cNvPr>
                <p14:cNvContentPartPr/>
                <p14:nvPr/>
              </p14:nvContentPartPr>
              <p14:xfrm>
                <a:off x="5724167" y="1996380"/>
                <a:ext cx="110160" cy="442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B9DABB4-ECA6-44CA-85CE-9FF01F96F0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15527" y="1987740"/>
                  <a:ext cx="127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649938D-939D-4DA7-A2EE-F6F9FC66A6DF}"/>
                    </a:ext>
                  </a:extLst>
                </p14:cNvPr>
                <p14:cNvContentPartPr/>
                <p14:nvPr/>
              </p14:nvContentPartPr>
              <p14:xfrm>
                <a:off x="5709767" y="2071620"/>
                <a:ext cx="90360" cy="9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649938D-939D-4DA7-A2EE-F6F9FC66A6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00767" y="2062980"/>
                  <a:ext cx="108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1505821-1E53-4567-8437-0155A06FA079}"/>
                    </a:ext>
                  </a:extLst>
                </p14:cNvPr>
                <p14:cNvContentPartPr/>
                <p14:nvPr/>
              </p14:nvContentPartPr>
              <p14:xfrm>
                <a:off x="5705807" y="2006820"/>
                <a:ext cx="273240" cy="167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1505821-1E53-4567-8437-0155A06FA0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96807" y="1998180"/>
                  <a:ext cx="290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C5A696E-A1E6-4CF8-B813-A6E1CDC22A87}"/>
                    </a:ext>
                  </a:extLst>
                </p14:cNvPr>
                <p14:cNvContentPartPr/>
                <p14:nvPr/>
              </p14:nvContentPartPr>
              <p14:xfrm>
                <a:off x="6036647" y="1937700"/>
                <a:ext cx="171720" cy="174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C5A696E-A1E6-4CF8-B813-A6E1CDC22A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28007" y="1928700"/>
                  <a:ext cx="189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C53A5DF-A17F-4604-8AE6-D0FC614EBC96}"/>
                    </a:ext>
                  </a:extLst>
                </p14:cNvPr>
                <p14:cNvContentPartPr/>
                <p14:nvPr/>
              </p14:nvContentPartPr>
              <p14:xfrm>
                <a:off x="6040967" y="2150460"/>
                <a:ext cx="117000" cy="78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C53A5DF-A17F-4604-8AE6-D0FC614EBC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32327" y="2141820"/>
                  <a:ext cx="134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B69077E-0402-41B1-8E60-BB3FC9BDC16C}"/>
                    </a:ext>
                  </a:extLst>
                </p14:cNvPr>
                <p14:cNvContentPartPr/>
                <p14:nvPr/>
              </p14:nvContentPartPr>
              <p14:xfrm>
                <a:off x="6062927" y="2144340"/>
                <a:ext cx="138240" cy="89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B69077E-0402-41B1-8E60-BB3FC9BDC1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54287" y="2135340"/>
                  <a:ext cx="155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E2D64B3-63D2-4E4B-8295-6EF46A9AA099}"/>
                    </a:ext>
                  </a:extLst>
                </p14:cNvPr>
                <p14:cNvContentPartPr/>
                <p14:nvPr/>
              </p14:nvContentPartPr>
              <p14:xfrm>
                <a:off x="8022047" y="2173860"/>
                <a:ext cx="4087440" cy="2942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E2D64B3-63D2-4E4B-8295-6EF46A9AA0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13047" y="2164860"/>
                  <a:ext cx="4105080" cy="29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F5998EA-4027-40A9-BBB3-DEB2C7EC1368}"/>
                  </a:ext>
                </a:extLst>
              </p14:cNvPr>
              <p14:cNvContentPartPr/>
              <p14:nvPr/>
            </p14:nvContentPartPr>
            <p14:xfrm>
              <a:off x="11124887" y="5731020"/>
              <a:ext cx="307800" cy="3589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F5998EA-4027-40A9-BBB3-DEB2C7EC13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15887" y="5722020"/>
                <a:ext cx="32544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AF23B474-B309-4DAA-B582-13C4A790C91E}"/>
              </a:ext>
            </a:extLst>
          </p:cNvPr>
          <p:cNvGrpSpPr/>
          <p:nvPr/>
        </p:nvGrpSpPr>
        <p:grpSpPr>
          <a:xfrm>
            <a:off x="9220487" y="4445460"/>
            <a:ext cx="652680" cy="406800"/>
            <a:chOff x="9220487" y="4445460"/>
            <a:chExt cx="65268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B7E800E-FD5B-475F-8CA8-CFE81991240C}"/>
                    </a:ext>
                  </a:extLst>
                </p14:cNvPr>
                <p14:cNvContentPartPr/>
                <p14:nvPr/>
              </p14:nvContentPartPr>
              <p14:xfrm>
                <a:off x="9220487" y="4461300"/>
                <a:ext cx="120240" cy="153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B7E800E-FD5B-475F-8CA8-CFE8199124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11487" y="4452660"/>
                  <a:ext cx="137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5AF35C5-F6FD-4CA1-BFC0-92548F538022}"/>
                    </a:ext>
                  </a:extLst>
                </p14:cNvPr>
                <p14:cNvContentPartPr/>
                <p14:nvPr/>
              </p14:nvContentPartPr>
              <p14:xfrm>
                <a:off x="9296807" y="4530060"/>
                <a:ext cx="55440" cy="684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5AF35C5-F6FD-4CA1-BFC0-92548F5380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88167" y="4521060"/>
                  <a:ext cx="73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27144C5-A080-4D3B-B977-D4726A0F0FA9}"/>
                    </a:ext>
                  </a:extLst>
                </p14:cNvPr>
                <p14:cNvContentPartPr/>
                <p14:nvPr/>
              </p14:nvContentPartPr>
              <p14:xfrm>
                <a:off x="9336047" y="4445460"/>
                <a:ext cx="84240" cy="2044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27144C5-A080-4D3B-B977-D4726A0F0F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27047" y="4436820"/>
                  <a:ext cx="101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D83AD5B-2EE1-446A-BABD-24F417853E5D}"/>
                    </a:ext>
                  </a:extLst>
                </p14:cNvPr>
                <p14:cNvContentPartPr/>
                <p14:nvPr/>
              </p14:nvContentPartPr>
              <p14:xfrm>
                <a:off x="9315167" y="4674420"/>
                <a:ext cx="127080" cy="1087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D83AD5B-2EE1-446A-BABD-24F417853E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06167" y="4665420"/>
                  <a:ext cx="144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82CF04D-9B50-425F-A588-1C75F3FCB085}"/>
                    </a:ext>
                  </a:extLst>
                </p14:cNvPr>
                <p14:cNvContentPartPr/>
                <p14:nvPr/>
              </p14:nvContentPartPr>
              <p14:xfrm>
                <a:off x="9426407" y="4527540"/>
                <a:ext cx="91440" cy="1605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82CF04D-9B50-425F-A588-1C75F3FCB0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17767" y="4518900"/>
                  <a:ext cx="109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578A3BC-C3CC-4A34-B2F7-E291DC50CDCA}"/>
                    </a:ext>
                  </a:extLst>
                </p14:cNvPr>
                <p14:cNvContentPartPr/>
                <p14:nvPr/>
              </p14:nvContentPartPr>
              <p14:xfrm>
                <a:off x="9507407" y="4509540"/>
                <a:ext cx="92880" cy="3142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578A3BC-C3CC-4A34-B2F7-E291DC50CD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98407" y="4500900"/>
                  <a:ext cx="110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E10B7D1-E561-43FA-A22D-193D6D926F40}"/>
                    </a:ext>
                  </a:extLst>
                </p14:cNvPr>
                <p14:cNvContentPartPr/>
                <p14:nvPr/>
              </p14:nvContentPartPr>
              <p14:xfrm>
                <a:off x="9648527" y="4635180"/>
                <a:ext cx="117720" cy="101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E10B7D1-E561-43FA-A22D-193D6D926F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39527" y="4626180"/>
                  <a:ext cx="135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F799D79-7F8A-45E5-9737-F604C359EB77}"/>
                    </a:ext>
                  </a:extLst>
                </p14:cNvPr>
                <p14:cNvContentPartPr/>
                <p14:nvPr/>
              </p14:nvContentPartPr>
              <p14:xfrm>
                <a:off x="9702887" y="4702500"/>
                <a:ext cx="110880" cy="302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F799D79-7F8A-45E5-9737-F604C359EB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94247" y="4693500"/>
                  <a:ext cx="128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E2D5F46-AEDC-478E-A0E0-4326FE21F853}"/>
                    </a:ext>
                  </a:extLst>
                </p14:cNvPr>
                <p14:cNvContentPartPr/>
                <p14:nvPr/>
              </p14:nvContentPartPr>
              <p14:xfrm>
                <a:off x="9820967" y="4526460"/>
                <a:ext cx="52200" cy="3258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E2D5F46-AEDC-478E-A0E0-4326FE21F8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11967" y="4517460"/>
                  <a:ext cx="69840" cy="34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79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EEFCD8-7B2E-4E79-B89B-59C1B773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0C76E-F97A-4DE0-A1E9-0F1BD9A9544C}"/>
              </a:ext>
            </a:extLst>
          </p:cNvPr>
          <p:cNvSpPr txBox="1"/>
          <p:nvPr/>
        </p:nvSpPr>
        <p:spPr>
          <a:xfrm>
            <a:off x="486561" y="1849583"/>
            <a:ext cx="28270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 설정 화면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화면 하단의 연도를 </a:t>
            </a:r>
            <a:r>
              <a:rPr lang="ko-KR" altLang="en-US" dirty="0" err="1"/>
              <a:t>롱클릭하면</a:t>
            </a:r>
            <a:r>
              <a:rPr lang="ko-KR" altLang="en-US" dirty="0"/>
              <a:t> 변경되는 것 </a:t>
            </a:r>
            <a:r>
              <a:rPr lang="en-US" altLang="ko-KR" dirty="0"/>
              <a:t>-&gt;</a:t>
            </a:r>
            <a:r>
              <a:rPr lang="ko-KR" altLang="en-US" dirty="0"/>
              <a:t> 아래쪽 라인을 클릭시에 예약됨으로 변경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B926757-E971-48EF-9CBB-F11374E9328A}"/>
                  </a:ext>
                </a:extLst>
              </p14:cNvPr>
              <p14:cNvContentPartPr/>
              <p14:nvPr/>
            </p14:nvContentPartPr>
            <p14:xfrm>
              <a:off x="5104967" y="1855260"/>
              <a:ext cx="352080" cy="365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B926757-E971-48EF-9CBB-F11374E932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5967" y="1846260"/>
                <a:ext cx="3697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EB74331-4065-4B06-87B8-5BE2539ABCF9}"/>
                  </a:ext>
                </a:extLst>
              </p14:cNvPr>
              <p14:cNvContentPartPr/>
              <p14:nvPr/>
            </p14:nvContentPartPr>
            <p14:xfrm>
              <a:off x="7184687" y="5952420"/>
              <a:ext cx="289080" cy="3524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EB74331-4065-4B06-87B8-5BE2539ABC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5687" y="5943420"/>
                <a:ext cx="30672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59EE36-7EFE-4E20-ADFB-33368902E7CC}"/>
              </a:ext>
            </a:extLst>
          </p:cNvPr>
          <p:cNvGrpSpPr/>
          <p:nvPr/>
        </p:nvGrpSpPr>
        <p:grpSpPr>
          <a:xfrm>
            <a:off x="4541567" y="2425140"/>
            <a:ext cx="3825360" cy="2015280"/>
            <a:chOff x="4541567" y="2425140"/>
            <a:chExt cx="3825360" cy="20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2572D90-3D7B-4A1C-8C5F-3CC389A407D3}"/>
                    </a:ext>
                  </a:extLst>
                </p14:cNvPr>
                <p14:cNvContentPartPr/>
                <p14:nvPr/>
              </p14:nvContentPartPr>
              <p14:xfrm>
                <a:off x="7521287" y="3336300"/>
                <a:ext cx="163440" cy="2552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2572D90-3D7B-4A1C-8C5F-3CC389A407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12647" y="3327300"/>
                  <a:ext cx="181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EED90D9-B36E-4F00-B7C4-B63B5EF36522}"/>
                    </a:ext>
                  </a:extLst>
                </p14:cNvPr>
                <p14:cNvContentPartPr/>
                <p14:nvPr/>
              </p14:nvContentPartPr>
              <p14:xfrm>
                <a:off x="7649447" y="3388860"/>
                <a:ext cx="115920" cy="286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EED90D9-B36E-4F00-B7C4-B63B5EF365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40447" y="3380220"/>
                  <a:ext cx="133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C3E1FBA-18C1-4662-BE03-1351649D00E6}"/>
                    </a:ext>
                  </a:extLst>
                </p14:cNvPr>
                <p14:cNvContentPartPr/>
                <p14:nvPr/>
              </p14:nvContentPartPr>
              <p14:xfrm>
                <a:off x="7658087" y="3689820"/>
                <a:ext cx="158760" cy="65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C3E1FBA-18C1-4662-BE03-1351649D00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49087" y="3680820"/>
                  <a:ext cx="17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0BBA8E6-5304-4771-B963-ED1B5ACC006A}"/>
                    </a:ext>
                  </a:extLst>
                </p14:cNvPr>
                <p14:cNvContentPartPr/>
                <p14:nvPr/>
              </p14:nvContentPartPr>
              <p14:xfrm>
                <a:off x="7831607" y="3404700"/>
                <a:ext cx="86040" cy="13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0BBA8E6-5304-4771-B963-ED1B5ACC00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22967" y="3396060"/>
                  <a:ext cx="103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AAC95B6-6D1E-4185-AF83-BB7D79776E82}"/>
                    </a:ext>
                  </a:extLst>
                </p14:cNvPr>
                <p14:cNvContentPartPr/>
                <p14:nvPr/>
              </p14:nvContentPartPr>
              <p14:xfrm>
                <a:off x="7838807" y="3412980"/>
                <a:ext cx="259200" cy="4575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AAC95B6-6D1E-4185-AF83-BB7D79776E8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30167" y="3404340"/>
                  <a:ext cx="2768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3EA3EDA-C054-4383-B056-CD06E7757A63}"/>
                    </a:ext>
                  </a:extLst>
                </p14:cNvPr>
                <p14:cNvContentPartPr/>
                <p14:nvPr/>
              </p14:nvContentPartPr>
              <p14:xfrm>
                <a:off x="8160647" y="3563100"/>
                <a:ext cx="136080" cy="132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3EA3EDA-C054-4383-B056-CD06E7757A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51647" y="3554460"/>
                  <a:ext cx="153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7158A7E-43E2-4FF5-A1DE-CE4AD6798CEA}"/>
                    </a:ext>
                  </a:extLst>
                </p14:cNvPr>
                <p14:cNvContentPartPr/>
                <p14:nvPr/>
              </p14:nvContentPartPr>
              <p14:xfrm>
                <a:off x="8344607" y="3475620"/>
                <a:ext cx="22320" cy="383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7158A7E-43E2-4FF5-A1DE-CE4AD6798C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35967" y="3466980"/>
                  <a:ext cx="399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C03D3A6-E0C9-4898-879D-EA96300B8AEA}"/>
                    </a:ext>
                  </a:extLst>
                </p14:cNvPr>
                <p14:cNvContentPartPr/>
                <p14:nvPr/>
              </p14:nvContentPartPr>
              <p14:xfrm>
                <a:off x="4541567" y="2425140"/>
                <a:ext cx="2807280" cy="2015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C03D3A6-E0C9-4898-879D-EA96300B8A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32567" y="2416500"/>
                  <a:ext cx="2824920" cy="203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823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self0601_main_org.xml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24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D35167-03E0-A7CF-F4CE-77339BD9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1" y="0"/>
            <a:ext cx="4956848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C99D6C-E03D-6452-2E2D-4701933D3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33" y="795337"/>
            <a:ext cx="4619625" cy="5267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F4AA014-DD85-60B8-F5C4-CDF1C445B279}"/>
                  </a:ext>
                </a:extLst>
              </p14:cNvPr>
              <p14:cNvContentPartPr/>
              <p14:nvPr/>
            </p14:nvContentPartPr>
            <p14:xfrm>
              <a:off x="1984886" y="77811"/>
              <a:ext cx="127944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F4AA014-DD85-60B8-F5C4-CDF1C445B2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1246" y="-29829"/>
                <a:ext cx="13870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48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81D12D-AADC-FDDD-D26B-CEDBD193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80" y="0"/>
            <a:ext cx="4249896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C05760-A4CE-9DA2-23C0-71A3598E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26" y="357187"/>
            <a:ext cx="43815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8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Self0601_org.java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73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79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23</cp:revision>
  <dcterms:created xsi:type="dcterms:W3CDTF">2021-05-08T00:27:13Z</dcterms:created>
  <dcterms:modified xsi:type="dcterms:W3CDTF">2023-07-09T09:52:39Z</dcterms:modified>
</cp:coreProperties>
</file>